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6045-4D07-492A-B590-D82D30CEC994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73D8-9D70-49E1-BFA1-6CD8D7A18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73D8-9D70-49E1-BFA1-6CD8D7A18F2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973D8-9D70-49E1-BFA1-6CD8D7A18F2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CD68-60B4-43AA-B2AC-9923751282CA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92AD-1C58-44BA-8E66-1243DED7B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9"/>
          <p:cNvSpPr txBox="1">
            <a:spLocks noChangeArrowheads="1"/>
          </p:cNvSpPr>
          <p:nvPr/>
        </p:nvSpPr>
        <p:spPr bwMode="auto">
          <a:xfrm>
            <a:off x="407988" y="2714625"/>
            <a:ext cx="66643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Sample App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와이어프레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임</a:t>
            </a:r>
          </a:p>
        </p:txBody>
      </p:sp>
      <p:graphicFrame>
        <p:nvGraphicFramePr>
          <p:cNvPr id="6" name="Group 91"/>
          <p:cNvGraphicFramePr>
            <a:graphicFrameLocks noGrp="1"/>
          </p:cNvGraphicFramePr>
          <p:nvPr/>
        </p:nvGraphicFramePr>
        <p:xfrm>
          <a:off x="3357554" y="5594726"/>
          <a:ext cx="5319721" cy="691794"/>
        </p:xfrm>
        <a:graphic>
          <a:graphicData uri="http://schemas.openxmlformats.org/drawingml/2006/table">
            <a:tbl>
              <a:tblPr/>
              <a:tblGrid>
                <a:gridCol w="1089655"/>
                <a:gridCol w="2662759"/>
                <a:gridCol w="689220"/>
                <a:gridCol w="878087"/>
              </a:tblGrid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훈련과정명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안드로이드네이티브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하이브리드앱개발자양성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전체 화면 구조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11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en-US" altLang="ko-KR" sz="1200" dirty="0" smtClean="0">
                <a:latin typeface="+mj-ea"/>
                <a:ea typeface="+mj-ea"/>
              </a:rPr>
              <a:t>Sequential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4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454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940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8940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6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3426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12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12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92867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3786190"/>
            <a:ext cx="1571636" cy="287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전체 화면 구조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5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lang="en-US" altLang="ko-KR" sz="1200" dirty="0" smtClean="0">
                <a:latin typeface="+mj-ea"/>
                <a:ea typeface="+mj-ea"/>
              </a:rPr>
              <a:t>Tree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07154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57187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285992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7154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500438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071546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500438"/>
            <a:ext cx="132689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회원가입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11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smtClean="0">
                <a:latin typeface="+mj-ea"/>
                <a:ea typeface="+mj-ea"/>
              </a:rPr>
              <a:t>로그아웃상태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09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3"/>
          <p:cNvSpPr txBox="1">
            <a:spLocks noChangeArrowheads="1"/>
          </p:cNvSpPr>
          <p:nvPr/>
        </p:nvSpPr>
        <p:spPr bwMode="auto">
          <a:xfrm>
            <a:off x="238125" y="410476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메인화면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5" name="Rectangle 243"/>
          <p:cNvSpPr txBox="1">
            <a:spLocks noChangeArrowheads="1"/>
          </p:cNvSpPr>
          <p:nvPr/>
        </p:nvSpPr>
        <p:spPr bwMode="auto">
          <a:xfrm>
            <a:off x="6929454" y="412044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로그인상태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09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74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000108"/>
            <a:ext cx="2247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90252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495885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701518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907152" y="5118944"/>
          <a:ext cx="1928826" cy="1571636"/>
        </p:xfrm>
        <a:graphic>
          <a:graphicData uri="http://schemas.openxmlformats.org/drawingml/2006/table">
            <a:tbl>
              <a:tblPr/>
              <a:tblGrid>
                <a:gridCol w="597160"/>
                <a:gridCol w="1331666"/>
              </a:tblGrid>
              <a:tr h="3356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3597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06" y="1011495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43"/>
          <p:cNvSpPr txBox="1">
            <a:spLocks noChangeArrowheads="1"/>
          </p:cNvSpPr>
          <p:nvPr/>
        </p:nvSpPr>
        <p:spPr bwMode="auto">
          <a:xfrm>
            <a:off x="238125" y="28572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메인화면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sp>
        <p:nvSpPr>
          <p:cNvPr id="6" name="Rectangle 243"/>
          <p:cNvSpPr txBox="1">
            <a:spLocks noChangeArrowheads="1"/>
          </p:cNvSpPr>
          <p:nvPr/>
        </p:nvSpPr>
        <p:spPr bwMode="auto">
          <a:xfrm>
            <a:off x="6929454" y="287296"/>
            <a:ext cx="1714512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 smtClean="0">
                <a:latin typeface="+mj-ea"/>
                <a:ea typeface="+mj-ea"/>
              </a:rPr>
              <a:t>로그인상태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57422" y="1016262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43438" y="1016262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07152" y="998963"/>
          <a:ext cx="2143140" cy="5341696"/>
        </p:xfrm>
        <a:graphic>
          <a:graphicData uri="http://schemas.openxmlformats.org/drawingml/2006/table">
            <a:tbl>
              <a:tblPr/>
              <a:tblGrid>
                <a:gridCol w="663511"/>
                <a:gridCol w="1479629"/>
              </a:tblGrid>
              <a:tr h="212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Activity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LoginActivity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3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64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화면설명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474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80</Words>
  <Application>Microsoft Office PowerPoint</Application>
  <PresentationFormat>화면 슬라이드 쇼(4:3)</PresentationFormat>
  <Paragraphs>65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Customer</cp:lastModifiedBy>
  <cp:revision>12</cp:revision>
  <dcterms:created xsi:type="dcterms:W3CDTF">2017-07-20T03:46:18Z</dcterms:created>
  <dcterms:modified xsi:type="dcterms:W3CDTF">2022-04-11T05:35:48Z</dcterms:modified>
</cp:coreProperties>
</file>