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/>
    <p:restoredTop sz="94677"/>
  </p:normalViewPr>
  <p:slideViewPr>
    <p:cSldViewPr snapToGrid="0" snapToObjects="1">
      <p:cViewPr>
        <p:scale>
          <a:sx n="114" d="100"/>
          <a:sy n="114" d="100"/>
        </p:scale>
        <p:origin x="3848" y="2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687D-36FD-E640-BEFF-3763FEE82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04789-7339-2047-A699-25F61B6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EB9B-1BD9-D844-84BB-B6A42A5F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8FDC-3F19-AD42-AACF-F425D896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55C4-44DE-1143-A06F-D8843D57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C897-935C-6343-BFE0-861D7D54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CF9D6-25A2-A74C-971C-7754835D8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7FE4-F5CE-A94F-BF21-EAFB5A4D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4BC5-4869-4842-9B70-E01267B2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B1BD9-B537-F440-A14C-821E3B12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A29D0-E64D-504B-AEA1-23800D729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E33CB-03C0-AF42-A506-4E31B8C24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A7AF-D9EB-1C44-9BD9-FBF9555A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18D0B-C129-E14C-8B4A-5A8A3109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D359-2C7C-9740-9523-66B26998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F32F-CAAD-FF4D-829C-657793C5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C812-4381-6549-B5EC-A7B0424D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01E7F-45F5-D949-B631-9671D6EB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615A0-E738-4240-8D25-0DB14644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3297-4B13-794B-B1D6-364E3061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BC44-9105-D34C-B228-606E4ADD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C415E-5BD0-7549-9F29-D129EB4E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D0B9B-B747-594B-A65B-35B72F90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71BF-5D1B-C445-A987-1D1B5D47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74CA-2C5B-E242-ACAA-7248BDFF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6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F772-AF5A-F141-AAFB-FF10ECDD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1E97-00CF-BA4C-AB21-923F974EE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62E4F-8DB5-574F-8A88-E769919E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E8DB5-E33A-8940-8117-C3BB5B8C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54F5F-6378-DC4D-83D3-B07CE3B2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CC2D-7676-F544-BD3B-21511513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7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6614-49FC-3140-A79D-E139EB36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3980B-9CF6-5D4B-B359-692A4163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3A6CF-E4E5-2D43-B201-DD1900DA9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8AA02-25C8-444E-893E-17C0C8BC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AEA7C-323D-794F-B336-8D4C156C6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D9119-E6B1-6A42-89A3-E89DA1A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7885D-D087-0A44-B4B3-D31D5C33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5BFD7-D057-DA4B-89D1-88F1A50C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D970-C98A-E94A-AC68-C766B65B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BEAEE-83ED-5640-83A6-A479AD17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5BEB0-342E-AB48-B6BD-0FD4469E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614-819A-BC40-BE89-C82BAE02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2D79-83A5-ED4F-A524-9E6394D3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E200F-44DE-DA42-AA87-7CA0286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8AB7D-7419-8C4B-B861-C8CAD0C5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BC4D-D3C4-B843-9739-22622FE7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30DB-C416-1444-B7E4-3DAB7A11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7EBC3-40B6-104E-9FFA-64C3C642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0FF2-7CD8-A943-B20E-1209D80B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4B2AF-2A19-154B-8E97-98551C8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3E28-7B52-C44E-B0A5-6A39132D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D68-9FFD-B945-BDE8-6F96F0C9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7A245-1424-AA41-AEC6-269494B49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673AD-7301-224E-ADDF-14A473149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67F77-E5D4-E54F-A046-D4F5B8FB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D8F4-DC5F-E847-99E9-841E761D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DBFD9-73DA-0441-9B83-C45EE5F6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67E07-834C-7B41-8FF3-FB0DF928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0667C-1383-0248-9BA1-A6F69400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553A-8118-8643-836A-C8C93D719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C8D7D-6E05-1948-856B-D2D25E7B804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3DFF-272B-8645-ADA9-50E2B0EA0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3E2D-8FA0-004D-BDFA-493429ADB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F70E-455F-7F49-9C07-400CE81A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3306BB0-72A0-6947-B787-A955BB8E9FD9}"/>
              </a:ext>
            </a:extLst>
          </p:cNvPr>
          <p:cNvGrpSpPr/>
          <p:nvPr/>
        </p:nvGrpSpPr>
        <p:grpSpPr>
          <a:xfrm>
            <a:off x="3447736" y="760798"/>
            <a:ext cx="4439377" cy="5056249"/>
            <a:chOff x="3447736" y="760798"/>
            <a:chExt cx="4439377" cy="505624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EFB906-1324-4247-B663-BAABFAED5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39055"/>
            <a:stretch/>
          </p:blipFill>
          <p:spPr>
            <a:xfrm>
              <a:off x="3447736" y="1637423"/>
              <a:ext cx="4439377" cy="4179624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orthographicFront">
                <a:rot lat="19983228" lon="3702001" rev="17022695"/>
              </a:camera>
              <a:lightRig rig="threePt" dir="t"/>
            </a:scene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0D7159-9702-DB43-B826-0E58BA90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7736" y="1813144"/>
              <a:ext cx="3111500" cy="24511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867FBB7-737C-E045-BE8D-F1E12736E3E8}"/>
                </a:ext>
              </a:extLst>
            </p:cNvPr>
            <p:cNvGrpSpPr/>
            <p:nvPr/>
          </p:nvGrpSpPr>
          <p:grpSpPr>
            <a:xfrm>
              <a:off x="4383340" y="760798"/>
              <a:ext cx="1753249" cy="1753249"/>
              <a:chOff x="3446638" y="738496"/>
              <a:chExt cx="1753249" cy="1753249"/>
            </a:xfrm>
          </p:grpSpPr>
          <p:pic>
            <p:nvPicPr>
              <p:cNvPr id="5" name="Grafik 3">
                <a:extLst>
                  <a:ext uri="{FF2B5EF4-FFF2-40B4-BE49-F238E27FC236}">
                    <a16:creationId xmlns:a16="http://schemas.microsoft.com/office/drawing/2014/main" id="{4702C205-41DE-854C-BF96-FCB069BE7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9748" y="1319490"/>
                <a:ext cx="467029" cy="59126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3AF09E0-C3F4-9C41-90E4-39B20DF9C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</a:blip>
              <a:stretch>
                <a:fillRect/>
              </a:stretch>
            </p:blipFill>
            <p:spPr>
              <a:xfrm rot="10800000">
                <a:off x="3446638" y="738496"/>
                <a:ext cx="1753249" cy="17532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2544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Baltes</dc:creator>
  <cp:lastModifiedBy>Sebastian Baltes</cp:lastModifiedBy>
  <cp:revision>3</cp:revision>
  <dcterms:created xsi:type="dcterms:W3CDTF">2019-02-07T10:29:18Z</dcterms:created>
  <dcterms:modified xsi:type="dcterms:W3CDTF">2019-02-07T11:24:42Z</dcterms:modified>
</cp:coreProperties>
</file>