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smtClean="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673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8BD862E7-95FA-4FC4-9EC5-DDBFA8DC7417}" type="datetimeFigureOut">
              <a:rPr lang="en-US" smtClean="0"/>
              <a:t>6/25/2018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24987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DB987F2-A784-4F72-BB57-0E9EACDE722E}" type="datetimeFigureOut">
              <a:rPr lang="en-US" smtClean="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59638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0BBD51E-4B19-444E-85C0-DBD7EB6263F4}" type="datetimeFigureOut">
              <a:rPr lang="en-US" smtClean="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38095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0D7255A-4AD5-4D3E-9A0A-689DA3BA976C}" type="datetimeFigureOut">
              <a:rPr lang="en-US" smtClean="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332269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0EF52CC-F3D9-41D4-BCE4-C208E61A3F31}" type="datetimeFigureOut">
              <a:rPr lang="en-US" smtClean="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901436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0EF52CC-F3D9-41D4-BCE4-C208E61A3F31}" type="datetimeFigureOut">
              <a:rPr lang="en-US" smtClean="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8686731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smtClean="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97243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47B1BF-4039-460D-A637-65428CBD720E}" type="datetimeFigureOut">
              <a:rPr lang="en-US" smtClean="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120505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smtClean="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9567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9A00F7B-89C5-4DF7-A309-6263220147D4}" type="datetimeFigureOut">
              <a:rPr lang="en-US" smtClean="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11868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smtClean="0"/>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503128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smtClean="0"/>
              <a:t>6/25/2018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146263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smtClean="0"/>
              <a:t>6/25/2018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34446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ECC86-1672-4627-AEFE-EC5485C73905}" type="datetimeFigureOut">
              <a:rPr lang="en-US" smtClean="0"/>
              <a:t>6/25/2018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47155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CDCB01F-D966-4C62-B900-0BE008A90C98}" type="datetimeFigureOut">
              <a:rPr lang="en-US" smtClean="0"/>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49605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E73A0EA-7DC7-4964-BB97-B173EF3B859A}" type="datetimeFigureOut">
              <a:rPr lang="en-US" smtClean="0"/>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418150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0EF52CC-F3D9-41D4-BCE4-C208E61A3F31}" type="datetimeFigureOut">
              <a:rPr lang="en-US" smtClean="0"/>
              <a:t>6/25/2018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92133999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WEB responsive</a:t>
            </a:r>
            <a:endParaRPr lang="es-GT" dirty="0"/>
          </a:p>
        </p:txBody>
      </p:sp>
      <p:sp>
        <p:nvSpPr>
          <p:cNvPr id="3" name="Subtítulo 2"/>
          <p:cNvSpPr>
            <a:spLocks noGrp="1"/>
          </p:cNvSpPr>
          <p:nvPr>
            <p:ph type="subTitle" idx="1"/>
          </p:nvPr>
        </p:nvSpPr>
        <p:spPr/>
        <p:txBody>
          <a:bodyPr/>
          <a:lstStyle/>
          <a:p>
            <a:r>
              <a:rPr lang="es-GT" dirty="0" smtClean="0"/>
              <a:t>Vistas principales y funciones de un sitio web responsive </a:t>
            </a:r>
            <a:endParaRPr lang="es-GT" dirty="0"/>
          </a:p>
        </p:txBody>
      </p:sp>
    </p:spTree>
    <p:extLst>
      <p:ext uri="{BB962C8B-B14F-4D97-AF65-F5344CB8AC3E}">
        <p14:creationId xmlns:p14="http://schemas.microsoft.com/office/powerpoint/2010/main" val="41108221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3040" y="479003"/>
            <a:ext cx="8534400" cy="1507067"/>
          </a:xfrm>
        </p:spPr>
        <p:txBody>
          <a:bodyPr/>
          <a:lstStyle/>
          <a:p>
            <a:r>
              <a:rPr lang="es-GT" dirty="0"/>
              <a:t>¿Qué es el diseño responsive?</a:t>
            </a:r>
            <a:br>
              <a:rPr lang="es-GT" dirty="0"/>
            </a:br>
            <a:endParaRPr lang="es-GT" dirty="0"/>
          </a:p>
        </p:txBody>
      </p:sp>
      <p:sp>
        <p:nvSpPr>
          <p:cNvPr id="3" name="Marcador de contenido 2"/>
          <p:cNvSpPr>
            <a:spLocks noGrp="1"/>
          </p:cNvSpPr>
          <p:nvPr>
            <p:ph idx="1"/>
          </p:nvPr>
        </p:nvSpPr>
        <p:spPr>
          <a:xfrm>
            <a:off x="796946" y="1623626"/>
            <a:ext cx="8534400" cy="3615267"/>
          </a:xfrm>
        </p:spPr>
        <p:txBody>
          <a:bodyPr/>
          <a:lstStyle/>
          <a:p>
            <a:pPr algn="just"/>
            <a:r>
              <a:rPr lang="es-GT" dirty="0"/>
              <a:t>El diseño web responsive o adaptativo es una técnica de diseño web que busca la correcta visualización de una misma página en distintos dispositivos. Desde ordenadores de escritorio a tablets y móviles.</a:t>
            </a:r>
          </a:p>
          <a:p>
            <a:pPr algn="just"/>
            <a:endParaRPr lang="es-GT" dirty="0"/>
          </a:p>
          <a:p>
            <a:pPr algn="just"/>
            <a:r>
              <a:rPr lang="es-GT" dirty="0"/>
              <a:t>Hoy en día accedemos a sitios web desde todo tipo de dispositivos; ordenador, </a:t>
            </a:r>
            <a:r>
              <a:rPr lang="es-GT" dirty="0" smtClean="0"/>
              <a:t>Tablet, Smartphone… </a:t>
            </a:r>
            <a:r>
              <a:rPr lang="es-GT" dirty="0"/>
              <a:t>por lo que, cada vez más, nos surge la necesidad de que nuestra web se adapte a los diferentes tamaños de los </a:t>
            </a:r>
            <a:r>
              <a:rPr lang="es-GT" dirty="0" smtClean="0"/>
              <a:t>mismos. Pero, </a:t>
            </a:r>
            <a:r>
              <a:rPr lang="es-GT" dirty="0"/>
              <a:t>¿qué es esto exactamente?</a:t>
            </a:r>
          </a:p>
        </p:txBody>
      </p:sp>
      <p:pic>
        <p:nvPicPr>
          <p:cNvPr id="4" name="Imagen 3"/>
          <p:cNvPicPr>
            <a:picLocks noChangeAspect="1"/>
          </p:cNvPicPr>
          <p:nvPr/>
        </p:nvPicPr>
        <p:blipFill>
          <a:blip r:embed="rId2"/>
          <a:stretch>
            <a:fillRect/>
          </a:stretch>
        </p:blipFill>
        <p:spPr>
          <a:xfrm>
            <a:off x="8674692" y="4927827"/>
            <a:ext cx="2365495" cy="1455689"/>
          </a:xfrm>
          <a:prstGeom prst="rect">
            <a:avLst/>
          </a:prstGeom>
        </p:spPr>
      </p:pic>
    </p:spTree>
    <p:extLst>
      <p:ext uri="{BB962C8B-B14F-4D97-AF65-F5344CB8AC3E}">
        <p14:creationId xmlns:p14="http://schemas.microsoft.com/office/powerpoint/2010/main" val="207645575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2326" y="753228"/>
            <a:ext cx="9613861" cy="1080938"/>
          </a:xfrm>
        </p:spPr>
        <p:txBody>
          <a:bodyPr>
            <a:normAutofit fontScale="90000"/>
          </a:bodyPr>
          <a:lstStyle/>
          <a:p>
            <a:r>
              <a:rPr lang="es-GT" dirty="0" smtClean="0"/>
              <a:t>¿En que consiste el diseño responsive?</a:t>
            </a:r>
            <a:r>
              <a:rPr lang="es-GT" dirty="0"/>
              <a:t/>
            </a:r>
            <a:br>
              <a:rPr lang="es-GT" dirty="0"/>
            </a:br>
            <a:endParaRPr lang="es-GT" dirty="0"/>
          </a:p>
        </p:txBody>
      </p:sp>
      <p:pic>
        <p:nvPicPr>
          <p:cNvPr id="4" name="Marcador de contenido 3"/>
          <p:cNvPicPr>
            <a:picLocks noGrp="1" noChangeAspect="1"/>
          </p:cNvPicPr>
          <p:nvPr>
            <p:ph idx="1"/>
          </p:nvPr>
        </p:nvPicPr>
        <p:blipFill>
          <a:blip r:embed="rId2"/>
          <a:stretch>
            <a:fillRect/>
          </a:stretch>
        </p:blipFill>
        <p:spPr>
          <a:xfrm>
            <a:off x="7991428" y="3290004"/>
            <a:ext cx="3613008" cy="2410115"/>
          </a:xfrm>
          <a:prstGeom prst="rect">
            <a:avLst/>
          </a:prstGeom>
        </p:spPr>
      </p:pic>
      <p:sp>
        <p:nvSpPr>
          <p:cNvPr id="5" name="Rectángulo 4"/>
          <p:cNvSpPr/>
          <p:nvPr/>
        </p:nvSpPr>
        <p:spPr>
          <a:xfrm>
            <a:off x="918575" y="2109861"/>
            <a:ext cx="6096000" cy="3139321"/>
          </a:xfrm>
          <a:prstGeom prst="rect">
            <a:avLst/>
          </a:prstGeom>
        </p:spPr>
        <p:txBody>
          <a:bodyPr>
            <a:spAutoFit/>
          </a:bodyPr>
          <a:lstStyle/>
          <a:p>
            <a:r>
              <a:rPr lang="es-GT" dirty="0"/>
              <a:t>Se trata de redimensionar y colocar los elementos de la web de forma que se adapten al ancho de cada dispositivo permitiendo una correcta visualización y una mejor experiencia de usuario. Se caracteriza porque los layouts (contenidos) e imágenes son fluidos y se usa código </a:t>
            </a:r>
            <a:r>
              <a:rPr lang="es-GT" dirty="0" smtClean="0"/>
              <a:t>media-</a:t>
            </a:r>
            <a:r>
              <a:rPr lang="es-GT" dirty="0" err="1" smtClean="0"/>
              <a:t>queries</a:t>
            </a:r>
            <a:r>
              <a:rPr lang="es-GT" dirty="0" smtClean="0"/>
              <a:t> </a:t>
            </a:r>
            <a:r>
              <a:rPr lang="es-GT" dirty="0"/>
              <a:t>de CSS3.</a:t>
            </a:r>
          </a:p>
          <a:p>
            <a:endParaRPr lang="es-GT" dirty="0"/>
          </a:p>
          <a:p>
            <a:r>
              <a:rPr lang="es-GT" dirty="0"/>
              <a:t>El diseño responsive permite reducir el tiempo de desarrollo, evita los contenidos duplicados, y aumenta la </a:t>
            </a:r>
            <a:r>
              <a:rPr lang="es-GT" dirty="0" smtClean="0"/>
              <a:t>vitalidad </a:t>
            </a:r>
            <a:r>
              <a:rPr lang="es-GT" dirty="0"/>
              <a:t>de los contenidos ya que permite compartirlos de una forma mucho más rápida y natural.</a:t>
            </a:r>
          </a:p>
        </p:txBody>
      </p:sp>
    </p:spTree>
    <p:extLst>
      <p:ext uri="{BB962C8B-B14F-4D97-AF65-F5344CB8AC3E}">
        <p14:creationId xmlns:p14="http://schemas.microsoft.com/office/powerpoint/2010/main" val="40698314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35565" y="864296"/>
            <a:ext cx="8534400" cy="1507067"/>
          </a:xfrm>
        </p:spPr>
        <p:txBody>
          <a:bodyPr/>
          <a:lstStyle/>
          <a:p>
            <a:r>
              <a:rPr lang="es-GT" dirty="0" smtClean="0"/>
              <a:t>EL Diseño</a:t>
            </a:r>
            <a:endParaRPr lang="es-GT" dirty="0"/>
          </a:p>
        </p:txBody>
      </p:sp>
      <p:pic>
        <p:nvPicPr>
          <p:cNvPr id="4" name="Marcador de contenido 3"/>
          <p:cNvPicPr>
            <a:picLocks noGrp="1" noChangeAspect="1"/>
          </p:cNvPicPr>
          <p:nvPr>
            <p:ph idx="1"/>
          </p:nvPr>
        </p:nvPicPr>
        <p:blipFill>
          <a:blip r:embed="rId2"/>
          <a:stretch>
            <a:fillRect/>
          </a:stretch>
        </p:blipFill>
        <p:spPr>
          <a:xfrm>
            <a:off x="2458341" y="2725421"/>
            <a:ext cx="6810375" cy="2667000"/>
          </a:xfrm>
          <a:prstGeom prst="rect">
            <a:avLst/>
          </a:prstGeom>
        </p:spPr>
      </p:pic>
    </p:spTree>
    <p:extLst>
      <p:ext uri="{BB962C8B-B14F-4D97-AF65-F5344CB8AC3E}">
        <p14:creationId xmlns:p14="http://schemas.microsoft.com/office/powerpoint/2010/main" val="11059574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34732" y="453951"/>
            <a:ext cx="8534400" cy="1507067"/>
          </a:xfrm>
        </p:spPr>
        <p:txBody>
          <a:bodyPr/>
          <a:lstStyle/>
          <a:p>
            <a:r>
              <a:rPr lang="es-GT" dirty="0" smtClean="0"/>
              <a:t>Como se utiliza </a:t>
            </a:r>
            <a:endParaRPr lang="es-GT" dirty="0"/>
          </a:p>
        </p:txBody>
      </p:sp>
      <p:sp>
        <p:nvSpPr>
          <p:cNvPr id="3" name="Marcador de contenido 2"/>
          <p:cNvSpPr>
            <a:spLocks noGrp="1"/>
          </p:cNvSpPr>
          <p:nvPr>
            <p:ph idx="1"/>
          </p:nvPr>
        </p:nvSpPr>
        <p:spPr>
          <a:xfrm>
            <a:off x="368605" y="1630006"/>
            <a:ext cx="8534400" cy="3615267"/>
          </a:xfrm>
        </p:spPr>
        <p:txBody>
          <a:bodyPr>
            <a:normAutofit fontScale="77500" lnSpcReduction="20000"/>
          </a:bodyPr>
          <a:lstStyle/>
          <a:p>
            <a:pPr marL="0" indent="0" algn="just">
              <a:buNone/>
            </a:pPr>
            <a:r>
              <a:rPr lang="es-GT" dirty="0">
                <a:solidFill>
                  <a:schemeClr val="tx1"/>
                </a:solidFill>
              </a:rPr>
              <a:t>El diseño web adaptable se hace posible gracias a la introducción de las media queries en las propiedades de los estilos CSS en su versión número 3. Las media queries son una serie de órdenes que se incluyen en la hoja de estilos que indica al documento HTML cómo debe comportarse en diferentes resoluciones de pantalla.</a:t>
            </a:r>
          </a:p>
          <a:p>
            <a:pPr marL="0" indent="0" algn="just">
              <a:buNone/>
            </a:pPr>
            <a:r>
              <a:rPr lang="es-GT" dirty="0" smtClean="0">
                <a:solidFill>
                  <a:schemeClr val="tx1"/>
                </a:solidFill>
              </a:rPr>
              <a:t>Para </a:t>
            </a:r>
            <a:r>
              <a:rPr lang="es-GT" dirty="0">
                <a:solidFill>
                  <a:schemeClr val="tx1"/>
                </a:solidFill>
              </a:rPr>
              <a:t>entenderlo mejor, los diseños de las páginas web, al igual que los periódicos y las revistas, están basados en columnas, entonces con la filosofía del diseño adaptativo, si una web a resolución de PC (1028x768 px) tiene 5 columnas, para una tableta (800x600 píxeles) necesitaría sólo 4, y en el caso de un teléfono inteligente cuyo ancho suele ser entre 320 y 480 píxeles las columnas usadas serían 3.</a:t>
            </a:r>
          </a:p>
          <a:p>
            <a:pPr marL="0" indent="0" algn="just">
              <a:buNone/>
            </a:pPr>
            <a:r>
              <a:rPr lang="es-GT" dirty="0" smtClean="0">
                <a:solidFill>
                  <a:schemeClr val="tx1"/>
                </a:solidFill>
              </a:rPr>
              <a:t>El </a:t>
            </a:r>
            <a:r>
              <a:rPr lang="es-GT" dirty="0">
                <a:solidFill>
                  <a:schemeClr val="tx1"/>
                </a:solidFill>
              </a:rPr>
              <a:t>diseño responsivo debe fluir con una adaptación constante del tamaño de los gráficos y las estructuras compositivas de un sitio web dentro de los diferentes dispositivos y tamaños de pantalla considerando de forma automática la disposición (vertical – horizontal) en la que se visualizan los contenidos.</a:t>
            </a:r>
          </a:p>
        </p:txBody>
      </p:sp>
      <p:pic>
        <p:nvPicPr>
          <p:cNvPr id="4" name="Imagen 3"/>
          <p:cNvPicPr>
            <a:picLocks noChangeAspect="1"/>
          </p:cNvPicPr>
          <p:nvPr/>
        </p:nvPicPr>
        <p:blipFill>
          <a:blip r:embed="rId2"/>
          <a:stretch>
            <a:fillRect/>
          </a:stretch>
        </p:blipFill>
        <p:spPr>
          <a:xfrm>
            <a:off x="8289231" y="4906853"/>
            <a:ext cx="3028950" cy="1514475"/>
          </a:xfrm>
          <a:prstGeom prst="rect">
            <a:avLst/>
          </a:prstGeom>
        </p:spPr>
      </p:pic>
    </p:spTree>
    <p:extLst>
      <p:ext uri="{BB962C8B-B14F-4D97-AF65-F5344CB8AC3E}">
        <p14:creationId xmlns:p14="http://schemas.microsoft.com/office/powerpoint/2010/main" val="31790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56569" y="632502"/>
            <a:ext cx="9290137" cy="2585323"/>
          </a:xfrm>
          <a:prstGeom prst="rect">
            <a:avLst/>
          </a:prstGeom>
        </p:spPr>
        <p:txBody>
          <a:bodyPr wrap="square">
            <a:spAutoFit/>
          </a:bodyPr>
          <a:lstStyle/>
          <a:p>
            <a:pPr algn="just"/>
            <a:r>
              <a:rPr lang="es-GT" dirty="0" smtClean="0"/>
              <a:t>BENEFICIOS DE UNA WEB RESPONSIVE </a:t>
            </a:r>
          </a:p>
          <a:p>
            <a:pPr algn="just"/>
            <a:endParaRPr lang="es-GT" dirty="0"/>
          </a:p>
          <a:p>
            <a:pPr algn="just"/>
            <a:r>
              <a:rPr lang="es-GT" dirty="0" smtClean="0"/>
              <a:t>Mejoras </a:t>
            </a:r>
            <a:r>
              <a:rPr lang="es-GT" dirty="0"/>
              <a:t>la experiencia del usuario ya que adaptas tu web a las características de su dispositivo.</a:t>
            </a:r>
          </a:p>
          <a:p>
            <a:pPr algn="just"/>
            <a:r>
              <a:rPr lang="es-GT" dirty="0"/>
              <a:t>Ahorro de costes de mantenimiento, cuando incluyes contenidos nuevos realizas una sola actualización para todas las versiones de la web.</a:t>
            </a:r>
          </a:p>
          <a:p>
            <a:pPr algn="just"/>
            <a:r>
              <a:rPr lang="es-GT" dirty="0"/>
              <a:t>Ahorro de costes de desarrollo, el coste de desarrollo de una web responsive adaptada a todos los dispositivos es menor que el coste de desarrollo de una versión de la web para cada dispositivo.</a:t>
            </a:r>
          </a:p>
        </p:txBody>
      </p:sp>
      <p:pic>
        <p:nvPicPr>
          <p:cNvPr id="3" name="Imagen 2"/>
          <p:cNvPicPr>
            <a:picLocks noChangeAspect="1"/>
          </p:cNvPicPr>
          <p:nvPr/>
        </p:nvPicPr>
        <p:blipFill>
          <a:blip r:embed="rId2"/>
          <a:stretch>
            <a:fillRect/>
          </a:stretch>
        </p:blipFill>
        <p:spPr>
          <a:xfrm>
            <a:off x="3705515" y="3618658"/>
            <a:ext cx="4192243" cy="2418887"/>
          </a:xfrm>
          <a:prstGeom prst="rect">
            <a:avLst/>
          </a:prstGeom>
        </p:spPr>
      </p:pic>
    </p:spTree>
    <p:extLst>
      <p:ext uri="{BB962C8B-B14F-4D97-AF65-F5344CB8AC3E}">
        <p14:creationId xmlns:p14="http://schemas.microsoft.com/office/powerpoint/2010/main" val="3523592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81617" y="113082"/>
            <a:ext cx="6019800" cy="1143000"/>
          </a:xfrm>
        </p:spPr>
        <p:txBody>
          <a:bodyPr/>
          <a:lstStyle/>
          <a:p>
            <a:r>
              <a:rPr lang="es-GT" dirty="0"/>
              <a:t>Ejemplos</a:t>
            </a:r>
          </a:p>
        </p:txBody>
      </p:sp>
      <p:pic>
        <p:nvPicPr>
          <p:cNvPr id="6" name="Marcador de posición de imagen 5"/>
          <p:cNvPicPr>
            <a:picLocks noGrp="1" noChangeAspect="1"/>
          </p:cNvPicPr>
          <p:nvPr>
            <p:ph type="pic" idx="1"/>
          </p:nvPr>
        </p:nvPicPr>
        <p:blipFill>
          <a:blip r:embed="rId2"/>
          <a:srcRect t="140" b="140"/>
          <a:stretch>
            <a:fillRect/>
          </a:stretch>
        </p:blipFill>
        <p:spPr>
          <a:xfrm>
            <a:off x="4018492" y="2796724"/>
            <a:ext cx="1934305" cy="1283148"/>
          </a:xfrm>
          <a:prstGeom prst="rect">
            <a:avLst/>
          </a:prstGeom>
        </p:spPr>
      </p:pic>
      <p:sp>
        <p:nvSpPr>
          <p:cNvPr id="4" name="Marcador de texto 3"/>
          <p:cNvSpPr>
            <a:spLocks noGrp="1"/>
          </p:cNvSpPr>
          <p:nvPr>
            <p:ph type="body" sz="half" idx="2"/>
          </p:nvPr>
        </p:nvSpPr>
        <p:spPr>
          <a:xfrm>
            <a:off x="223923" y="1553082"/>
            <a:ext cx="10435725" cy="851915"/>
          </a:xfrm>
        </p:spPr>
        <p:txBody>
          <a:bodyPr/>
          <a:lstStyle/>
          <a:p>
            <a:r>
              <a:rPr lang="es-GT" sz="1800" dirty="0"/>
              <a:t>Algunos ejemplos que se pueden presentar de </a:t>
            </a:r>
            <a:r>
              <a:rPr lang="es-GT" sz="1800" dirty="0" smtClean="0"/>
              <a:t>un buen uso de este diseño web y que se adapten muy bien a diferentes dispositivos móviles</a:t>
            </a:r>
            <a:r>
              <a:rPr lang="es-GT" sz="1800" dirty="0"/>
              <a:t>, Tablet y computadoras.</a:t>
            </a:r>
          </a:p>
          <a:p>
            <a:endParaRPr lang="es-GT" dirty="0"/>
          </a:p>
        </p:txBody>
      </p:sp>
      <p:sp>
        <p:nvSpPr>
          <p:cNvPr id="5" name="Rectángulo 4"/>
          <p:cNvSpPr/>
          <p:nvPr/>
        </p:nvSpPr>
        <p:spPr>
          <a:xfrm>
            <a:off x="555063" y="2796724"/>
            <a:ext cx="2313398" cy="1200329"/>
          </a:xfrm>
          <a:prstGeom prst="rect">
            <a:avLst/>
          </a:prstGeom>
        </p:spPr>
        <p:txBody>
          <a:bodyPr wrap="square">
            <a:spAutoFit/>
          </a:bodyPr>
          <a:lstStyle/>
          <a:p>
            <a:r>
              <a:rPr lang="es-GT" dirty="0" smtClean="0"/>
              <a:t>Starbucks</a:t>
            </a:r>
            <a:r>
              <a:rPr lang="es-GT" dirty="0"/>
              <a:t>.</a:t>
            </a:r>
          </a:p>
          <a:p>
            <a:r>
              <a:rPr lang="es-GT" dirty="0"/>
              <a:t> Spotify</a:t>
            </a:r>
          </a:p>
          <a:p>
            <a:r>
              <a:rPr lang="es-GT" dirty="0"/>
              <a:t> Panic</a:t>
            </a:r>
          </a:p>
          <a:p>
            <a:r>
              <a:rPr lang="es-GT" dirty="0"/>
              <a:t> </a:t>
            </a:r>
          </a:p>
        </p:txBody>
      </p:sp>
      <p:pic>
        <p:nvPicPr>
          <p:cNvPr id="7" name="Imagen 6"/>
          <p:cNvPicPr>
            <a:picLocks noChangeAspect="1"/>
          </p:cNvPicPr>
          <p:nvPr/>
        </p:nvPicPr>
        <p:blipFill>
          <a:blip r:embed="rId3"/>
          <a:stretch>
            <a:fillRect/>
          </a:stretch>
        </p:blipFill>
        <p:spPr>
          <a:xfrm>
            <a:off x="9923631" y="3819816"/>
            <a:ext cx="1713124" cy="2664183"/>
          </a:xfrm>
          <a:prstGeom prst="rect">
            <a:avLst/>
          </a:prstGeom>
        </p:spPr>
      </p:pic>
      <p:pic>
        <p:nvPicPr>
          <p:cNvPr id="8" name="Imagen 7"/>
          <p:cNvPicPr>
            <a:picLocks noChangeAspect="1"/>
          </p:cNvPicPr>
          <p:nvPr/>
        </p:nvPicPr>
        <p:blipFill>
          <a:blip r:embed="rId4"/>
          <a:stretch>
            <a:fillRect/>
          </a:stretch>
        </p:blipFill>
        <p:spPr>
          <a:xfrm>
            <a:off x="7018937" y="3571984"/>
            <a:ext cx="1838554" cy="1673684"/>
          </a:xfrm>
          <a:prstGeom prst="rect">
            <a:avLst/>
          </a:prstGeom>
        </p:spPr>
      </p:pic>
    </p:spTree>
    <p:extLst>
      <p:ext uri="{BB962C8B-B14F-4D97-AF65-F5344CB8AC3E}">
        <p14:creationId xmlns:p14="http://schemas.microsoft.com/office/powerpoint/2010/main" val="39446196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4487332"/>
            <a:ext cx="4476511" cy="1600317"/>
          </a:xfrm>
        </p:spPr>
        <p:txBody>
          <a:bodyPr/>
          <a:lstStyle/>
          <a:p>
            <a:r>
              <a:rPr lang="es-GT" dirty="0" smtClean="0"/>
              <a:t>VENTAJAS </a:t>
            </a:r>
            <a:endParaRPr lang="es-GT" dirty="0"/>
          </a:p>
        </p:txBody>
      </p:sp>
      <p:sp>
        <p:nvSpPr>
          <p:cNvPr id="3" name="Marcador de contenido 2"/>
          <p:cNvSpPr>
            <a:spLocks noGrp="1"/>
          </p:cNvSpPr>
          <p:nvPr>
            <p:ph idx="1"/>
          </p:nvPr>
        </p:nvSpPr>
        <p:spPr/>
        <p:txBody>
          <a:bodyPr>
            <a:normAutofit fontScale="92500"/>
          </a:bodyPr>
          <a:lstStyle/>
          <a:p>
            <a:r>
              <a:rPr lang="es-GT" dirty="0"/>
              <a:t>Con una sola versión en HTML y CSS se pueden cubrir todas las resoluciones de pantalla, con lo que el sitio web estará optimizado para distintos dispositivos y resoluciones de pantalla. Esto mejora la experiencia de usuario a diferencia de lo que ocurre, por ejemplo, con sitios web de ancho fijo cuando se acceden desde dispositivos móviles. De esta forma se reducen los costos de creación y mantenimiento cuando el diseño de las pantallas es similar entre dispositivos de distintos tamaños. También evita tener que desarrollar aplicaciones ad-hoc para cada sistema operativo móvil: iOS, Android, Windows Phone, BlackBerry OS, etcétera,5​ aunque hoy en día[¿cuándo?] las webs para móviles todavía no pueden realizar las mismas funciones que las aplicaciones nativas</a:t>
            </a:r>
          </a:p>
        </p:txBody>
      </p:sp>
      <p:pic>
        <p:nvPicPr>
          <p:cNvPr id="4" name="Imagen 3"/>
          <p:cNvPicPr>
            <a:picLocks noChangeAspect="1"/>
          </p:cNvPicPr>
          <p:nvPr/>
        </p:nvPicPr>
        <p:blipFill>
          <a:blip r:embed="rId2"/>
          <a:stretch>
            <a:fillRect/>
          </a:stretch>
        </p:blipFill>
        <p:spPr>
          <a:xfrm>
            <a:off x="6974388" y="4660899"/>
            <a:ext cx="3429000" cy="1333500"/>
          </a:xfrm>
          <a:prstGeom prst="rect">
            <a:avLst/>
          </a:prstGeom>
        </p:spPr>
      </p:pic>
    </p:spTree>
    <p:extLst>
      <p:ext uri="{BB962C8B-B14F-4D97-AF65-F5344CB8AC3E}">
        <p14:creationId xmlns:p14="http://schemas.microsoft.com/office/powerpoint/2010/main" val="88032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59</TotalTime>
  <Words>647</Words>
  <Application>Microsoft Office PowerPoint</Application>
  <PresentationFormat>Panorámica</PresentationFormat>
  <Paragraphs>28</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Century Gothic</vt:lpstr>
      <vt:lpstr>Wingdings 3</vt:lpstr>
      <vt:lpstr>Sector</vt:lpstr>
      <vt:lpstr>WEB responsive</vt:lpstr>
      <vt:lpstr>¿Qué es el diseño responsive? </vt:lpstr>
      <vt:lpstr>¿En que consiste el diseño responsive? </vt:lpstr>
      <vt:lpstr>EL Diseño</vt:lpstr>
      <vt:lpstr>Como se utiliza </vt:lpstr>
      <vt:lpstr>Presentación de PowerPoint</vt:lpstr>
      <vt:lpstr>Ejemplos</vt:lpstr>
      <vt:lpstr>VENTAJAS </vt:lpstr>
    </vt:vector>
  </TitlesOfParts>
  <Company>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responsive</dc:title>
  <dc:creator>Estudiante</dc:creator>
  <cp:lastModifiedBy>Estudiante</cp:lastModifiedBy>
  <cp:revision>8</cp:revision>
  <dcterms:created xsi:type="dcterms:W3CDTF">2018-06-25T17:46:18Z</dcterms:created>
  <dcterms:modified xsi:type="dcterms:W3CDTF">2018-06-25T18:49:36Z</dcterms:modified>
</cp:coreProperties>
</file>