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98012E-EC8E-2B4A-8DC5-0782BF76970D}">
          <p14:sldIdLst>
            <p14:sldId id="256"/>
            <p14:sldId id="257"/>
            <p14:sldId id="258"/>
            <p14:sldId id="259"/>
            <p14:sldId id="261"/>
            <p14:sldId id="260"/>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37"/>
  </p:normalViewPr>
  <p:slideViewPr>
    <p:cSldViewPr snapToGrid="0" snapToObjects="1">
      <p:cViewPr varScale="1">
        <p:scale>
          <a:sx n="99" d="100"/>
          <a:sy n="99"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8/22/20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8/22/20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8/22/20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8/22/20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8/22/20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8/22/20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rapidapi.com/fyhao/api/currency-exchang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D4D2F-855F-C347-853E-54FD322ACC63}"/>
              </a:ext>
            </a:extLst>
          </p:cNvPr>
          <p:cNvSpPr>
            <a:spLocks noGrp="1"/>
          </p:cNvSpPr>
          <p:nvPr>
            <p:ph type="ctrTitle"/>
          </p:nvPr>
        </p:nvSpPr>
        <p:spPr>
          <a:xfrm>
            <a:off x="668333" y="1655210"/>
            <a:ext cx="10572000" cy="2015270"/>
          </a:xfrm>
        </p:spPr>
        <p:txBody>
          <a:bodyPr/>
          <a:lstStyle/>
          <a:p>
            <a:pPr algn="ctr"/>
            <a:r>
              <a:rPr lang="en-US" dirty="0">
                <a:solidFill>
                  <a:schemeClr val="bg1"/>
                </a:solidFill>
              </a:rPr>
              <a:t>Internet &amp; Applications</a:t>
            </a:r>
            <a:br>
              <a:rPr lang="en-US" dirty="0">
                <a:solidFill>
                  <a:schemeClr val="bg1"/>
                </a:solidFill>
              </a:rPr>
            </a:br>
            <a:r>
              <a:rPr lang="en-US" dirty="0">
                <a:solidFill>
                  <a:schemeClr val="bg1"/>
                </a:solidFill>
              </a:rPr>
              <a:t>Currency Exchange</a:t>
            </a:r>
          </a:p>
        </p:txBody>
      </p:sp>
      <p:sp>
        <p:nvSpPr>
          <p:cNvPr id="3" name="Subtitle 2">
            <a:extLst>
              <a:ext uri="{FF2B5EF4-FFF2-40B4-BE49-F238E27FC236}">
                <a16:creationId xmlns:a16="http://schemas.microsoft.com/office/drawing/2014/main" id="{5DA53C77-4353-694D-A99A-51F63F3F0129}"/>
              </a:ext>
            </a:extLst>
          </p:cNvPr>
          <p:cNvSpPr>
            <a:spLocks noGrp="1"/>
          </p:cNvSpPr>
          <p:nvPr>
            <p:ph type="subTitle" idx="1"/>
          </p:nvPr>
        </p:nvSpPr>
        <p:spPr/>
        <p:txBody>
          <a:bodyPr>
            <a:normAutofit fontScale="25000" lnSpcReduction="20000"/>
          </a:bodyPr>
          <a:lstStyle/>
          <a:p>
            <a:r>
              <a:rPr lang="el-GR" sz="9600" dirty="0"/>
              <a:t>Σωτήρης </a:t>
            </a:r>
            <a:r>
              <a:rPr lang="el-GR" sz="9600" dirty="0" err="1"/>
              <a:t>Κοτσάτος</a:t>
            </a:r>
            <a:endParaRPr lang="el-GR" sz="9600" dirty="0"/>
          </a:p>
          <a:p>
            <a:r>
              <a:rPr lang="el-GR" sz="9600" dirty="0"/>
              <a:t>03113201</a:t>
            </a:r>
            <a:endParaRPr lang="en-US" sz="9600" dirty="0"/>
          </a:p>
          <a:p>
            <a:r>
              <a:rPr lang="en-US" sz="9600" dirty="0"/>
              <a:t>el13201@mail.ntua.gr</a:t>
            </a:r>
            <a:endParaRPr lang="el-GR" sz="9600" dirty="0"/>
          </a:p>
          <a:p>
            <a:endParaRPr lang="en-US" dirty="0"/>
          </a:p>
        </p:txBody>
      </p:sp>
    </p:spTree>
    <p:extLst>
      <p:ext uri="{BB962C8B-B14F-4D97-AF65-F5344CB8AC3E}">
        <p14:creationId xmlns:p14="http://schemas.microsoft.com/office/powerpoint/2010/main" val="2887104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6BDE-81C3-354A-AA7E-F9915345BFB6}"/>
              </a:ext>
            </a:extLst>
          </p:cNvPr>
          <p:cNvSpPr>
            <a:spLocks noGrp="1"/>
          </p:cNvSpPr>
          <p:nvPr>
            <p:ph type="title"/>
          </p:nvPr>
        </p:nvSpPr>
        <p:spPr/>
        <p:txBody>
          <a:bodyPr/>
          <a:lstStyle/>
          <a:p>
            <a:pPr algn="ctr"/>
            <a:r>
              <a:rPr lang="el-GR" dirty="0" err="1">
                <a:solidFill>
                  <a:schemeClr val="bg1"/>
                </a:solidFill>
              </a:rPr>
              <a:t>Στ</a:t>
            </a:r>
            <a:r>
              <a:rPr lang="en-US" dirty="0" err="1">
                <a:solidFill>
                  <a:schemeClr val="bg1"/>
                </a:solidFill>
              </a:rPr>
              <a:t>ό</a:t>
            </a:r>
            <a:r>
              <a:rPr lang="el-GR" dirty="0" err="1">
                <a:solidFill>
                  <a:schemeClr val="bg1"/>
                </a:solidFill>
              </a:rPr>
              <a:t>χος</a:t>
            </a:r>
            <a:endParaRPr lang="en-US" dirty="0">
              <a:solidFill>
                <a:schemeClr val="bg1"/>
              </a:solidFill>
            </a:endParaRPr>
          </a:p>
        </p:txBody>
      </p:sp>
      <p:sp>
        <p:nvSpPr>
          <p:cNvPr id="3" name="Content Placeholder 2">
            <a:extLst>
              <a:ext uri="{FF2B5EF4-FFF2-40B4-BE49-F238E27FC236}">
                <a16:creationId xmlns:a16="http://schemas.microsoft.com/office/drawing/2014/main" id="{9710746D-1F0C-474F-AD9A-0C0C0B55B90D}"/>
              </a:ext>
            </a:extLst>
          </p:cNvPr>
          <p:cNvSpPr>
            <a:spLocks noGrp="1"/>
          </p:cNvSpPr>
          <p:nvPr>
            <p:ph idx="1"/>
          </p:nvPr>
        </p:nvSpPr>
        <p:spPr>
          <a:xfrm>
            <a:off x="818712" y="2531380"/>
            <a:ext cx="10554574" cy="1963347"/>
          </a:xfrm>
        </p:spPr>
        <p:txBody>
          <a:bodyPr/>
          <a:lstStyle/>
          <a:p>
            <a:pPr>
              <a:buFont typeface="Wingdings" pitchFamily="2" charset="2"/>
              <a:buChar char="Ø"/>
            </a:pPr>
            <a:r>
              <a:rPr lang="el-GR" sz="2000" dirty="0"/>
              <a:t>Η δημιουργία διαδικτυακής εφαρμογής που θα επιτρέπει στους χρήστες της να ενημερώνονται για το τρέχων συνάλλαγμα ενός νομίσματος της επιλογής τους σε σχέση με τα υπόλοιπα 16 καθώς και να μετατρέπουν το ποσό ενός νομίσματος σε άλλα νομίσματα</a:t>
            </a:r>
            <a:r>
              <a:rPr lang="en-US" sz="2000" dirty="0"/>
              <a:t>.</a:t>
            </a:r>
            <a:r>
              <a:rPr lang="el-GR" dirty="0"/>
              <a:t> </a:t>
            </a:r>
          </a:p>
          <a:p>
            <a:pPr>
              <a:buFont typeface="Wingdings" pitchFamily="2" charset="2"/>
              <a:buChar char="Ø"/>
            </a:pPr>
            <a:endParaRPr lang="en-US" dirty="0"/>
          </a:p>
        </p:txBody>
      </p:sp>
      <p:sp>
        <p:nvSpPr>
          <p:cNvPr id="4" name="TextBox 3">
            <a:extLst>
              <a:ext uri="{FF2B5EF4-FFF2-40B4-BE49-F238E27FC236}">
                <a16:creationId xmlns:a16="http://schemas.microsoft.com/office/drawing/2014/main" id="{C953B8E8-C5BE-6F4F-94B5-B186937B60F9}"/>
              </a:ext>
            </a:extLst>
          </p:cNvPr>
          <p:cNvSpPr txBox="1"/>
          <p:nvPr/>
        </p:nvSpPr>
        <p:spPr>
          <a:xfrm>
            <a:off x="818712" y="5254580"/>
            <a:ext cx="8672567" cy="12003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US" dirty="0"/>
              <a:t>- </a:t>
            </a:r>
            <a:r>
              <a:rPr lang="el-GR" dirty="0"/>
              <a:t>Για την ανάκτηση πληροφοριών για το εκάστοτε νόμισμα χρησιμοποιείται το</a:t>
            </a:r>
          </a:p>
          <a:p>
            <a:r>
              <a:rPr lang="el-GR" dirty="0"/>
              <a:t>δωρεάν </a:t>
            </a:r>
            <a:r>
              <a:rPr lang="en-US" dirty="0"/>
              <a:t>Currency Exchange API </a:t>
            </a:r>
            <a:r>
              <a:rPr lang="el-GR"/>
              <a:t>του</a:t>
            </a:r>
            <a:r>
              <a:rPr lang="en-US"/>
              <a:t> </a:t>
            </a:r>
            <a:r>
              <a:rPr lang="en-US" dirty="0" err="1"/>
              <a:t>rapidapi.com</a:t>
            </a:r>
            <a:r>
              <a:rPr lang="en-US" dirty="0"/>
              <a:t>) </a:t>
            </a:r>
            <a:endParaRPr lang="el-GR" dirty="0"/>
          </a:p>
          <a:p>
            <a:r>
              <a:rPr lang="en-US" u="sng" dirty="0">
                <a:hlinkClick r:id="rId2"/>
              </a:rPr>
              <a:t>https://rapidapi.com/fyhao/api/currency-exchange</a:t>
            </a:r>
            <a:endParaRPr lang="en-US" dirty="0"/>
          </a:p>
          <a:p>
            <a:endParaRPr lang="en-US" dirty="0"/>
          </a:p>
        </p:txBody>
      </p:sp>
    </p:spTree>
    <p:extLst>
      <p:ext uri="{BB962C8B-B14F-4D97-AF65-F5344CB8AC3E}">
        <p14:creationId xmlns:p14="http://schemas.microsoft.com/office/powerpoint/2010/main" val="3813382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411E-74B3-0A49-A2F5-E0E4A6F671B0}"/>
              </a:ext>
            </a:extLst>
          </p:cNvPr>
          <p:cNvSpPr>
            <a:spLocks noGrp="1"/>
          </p:cNvSpPr>
          <p:nvPr>
            <p:ph type="title"/>
          </p:nvPr>
        </p:nvSpPr>
        <p:spPr/>
        <p:txBody>
          <a:bodyPr/>
          <a:lstStyle/>
          <a:p>
            <a:pPr algn="ctr"/>
            <a:r>
              <a:rPr lang="el-GR" dirty="0" err="1">
                <a:solidFill>
                  <a:schemeClr val="bg1"/>
                </a:solidFill>
              </a:rPr>
              <a:t>Τεχνολογ</a:t>
            </a:r>
            <a:r>
              <a:rPr lang="en-US" dirty="0" err="1">
                <a:solidFill>
                  <a:schemeClr val="bg1"/>
                </a:solidFill>
              </a:rPr>
              <a:t>ί</a:t>
            </a:r>
            <a:r>
              <a:rPr lang="el-GR" dirty="0" err="1">
                <a:solidFill>
                  <a:schemeClr val="bg1"/>
                </a:solidFill>
              </a:rPr>
              <a:t>ες</a:t>
            </a:r>
            <a:endParaRPr lang="en-US" dirty="0">
              <a:solidFill>
                <a:schemeClr val="bg1"/>
              </a:solidFill>
            </a:endParaRPr>
          </a:p>
        </p:txBody>
      </p:sp>
      <p:sp>
        <p:nvSpPr>
          <p:cNvPr id="3" name="Content Placeholder 2">
            <a:extLst>
              <a:ext uri="{FF2B5EF4-FFF2-40B4-BE49-F238E27FC236}">
                <a16:creationId xmlns:a16="http://schemas.microsoft.com/office/drawing/2014/main" id="{F3D330C5-34F6-C34F-9BC2-483B2D3E5BD9}"/>
              </a:ext>
            </a:extLst>
          </p:cNvPr>
          <p:cNvSpPr>
            <a:spLocks noGrp="1"/>
          </p:cNvSpPr>
          <p:nvPr>
            <p:ph idx="1"/>
          </p:nvPr>
        </p:nvSpPr>
        <p:spPr/>
        <p:txBody>
          <a:bodyPr/>
          <a:lstStyle/>
          <a:p>
            <a:pPr>
              <a:buFont typeface="Wingdings" pitchFamily="2" charset="2"/>
              <a:buChar char="Ø"/>
            </a:pPr>
            <a:r>
              <a:rPr lang="el-GR" sz="2000" dirty="0"/>
              <a:t>Για το </a:t>
            </a:r>
            <a:r>
              <a:rPr lang="en-US" sz="2000" dirty="0"/>
              <a:t>back-end </a:t>
            </a:r>
            <a:r>
              <a:rPr lang="el-GR" sz="2000" dirty="0"/>
              <a:t>χρησιμοποιήθηκε το </a:t>
            </a:r>
            <a:r>
              <a:rPr lang="en-US" sz="2000" dirty="0"/>
              <a:t>Spring framework </a:t>
            </a:r>
            <a:r>
              <a:rPr lang="el-GR" sz="2000" dirty="0"/>
              <a:t>ώστε να στηθεί ένα </a:t>
            </a:r>
            <a:r>
              <a:rPr lang="en-US" sz="2000" dirty="0" err="1"/>
              <a:t>Springboot</a:t>
            </a:r>
            <a:r>
              <a:rPr lang="en-US" sz="2000" dirty="0"/>
              <a:t> API(Java).</a:t>
            </a:r>
          </a:p>
          <a:p>
            <a:pPr>
              <a:buFont typeface="Wingdings" pitchFamily="2" charset="2"/>
              <a:buChar char="Ø"/>
            </a:pPr>
            <a:r>
              <a:rPr lang="el-GR" sz="2000" dirty="0"/>
              <a:t>Για το </a:t>
            </a:r>
            <a:r>
              <a:rPr lang="en-US" sz="2000" dirty="0"/>
              <a:t>frond-end </a:t>
            </a:r>
            <a:r>
              <a:rPr lang="el-GR" sz="2000" dirty="0"/>
              <a:t>χρησιμοποιήθηκε </a:t>
            </a:r>
            <a:r>
              <a:rPr lang="en-US" sz="2000" dirty="0" err="1"/>
              <a:t>html,css</a:t>
            </a:r>
            <a:r>
              <a:rPr lang="en-US" sz="2000" dirty="0"/>
              <a:t>, </a:t>
            </a:r>
            <a:r>
              <a:rPr lang="en-US" sz="2000" dirty="0" err="1"/>
              <a:t>javascript</a:t>
            </a:r>
            <a:r>
              <a:rPr lang="en-US" sz="2000" dirty="0"/>
              <a:t> </a:t>
            </a:r>
            <a:r>
              <a:rPr lang="el-GR" sz="2000" dirty="0"/>
              <a:t>καθώς και </a:t>
            </a:r>
            <a:r>
              <a:rPr lang="en-US" sz="2000" dirty="0" err="1"/>
              <a:t>jquery</a:t>
            </a:r>
            <a:r>
              <a:rPr lang="en-US" sz="2000" dirty="0"/>
              <a:t>.</a:t>
            </a:r>
          </a:p>
          <a:p>
            <a:pPr>
              <a:buFont typeface="Wingdings" pitchFamily="2" charset="2"/>
              <a:buChar char="Ø"/>
            </a:pPr>
            <a:endParaRPr lang="en-US" dirty="0"/>
          </a:p>
        </p:txBody>
      </p:sp>
    </p:spTree>
    <p:extLst>
      <p:ext uri="{BB962C8B-B14F-4D97-AF65-F5344CB8AC3E}">
        <p14:creationId xmlns:p14="http://schemas.microsoft.com/office/powerpoint/2010/main" val="2610041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256E5-8D94-C549-B085-19F9B9BBAD4E}"/>
              </a:ext>
            </a:extLst>
          </p:cNvPr>
          <p:cNvSpPr>
            <a:spLocks noGrp="1"/>
          </p:cNvSpPr>
          <p:nvPr>
            <p:ph type="title"/>
          </p:nvPr>
        </p:nvSpPr>
        <p:spPr/>
        <p:txBody>
          <a:bodyPr/>
          <a:lstStyle/>
          <a:p>
            <a:pPr algn="ctr"/>
            <a:r>
              <a:rPr lang="el-GR" dirty="0">
                <a:solidFill>
                  <a:schemeClr val="bg1"/>
                </a:solidFill>
              </a:rPr>
              <a:t>Λειτουργία Εφαρμογής</a:t>
            </a:r>
            <a:endParaRPr lang="en-US" dirty="0">
              <a:solidFill>
                <a:schemeClr val="bg1"/>
              </a:solidFill>
            </a:endParaRPr>
          </a:p>
        </p:txBody>
      </p:sp>
      <p:sp>
        <p:nvSpPr>
          <p:cNvPr id="3" name="Content Placeholder 2">
            <a:extLst>
              <a:ext uri="{FF2B5EF4-FFF2-40B4-BE49-F238E27FC236}">
                <a16:creationId xmlns:a16="http://schemas.microsoft.com/office/drawing/2014/main" id="{A67EC076-DDAD-3D4A-91D8-64B984101DC9}"/>
              </a:ext>
            </a:extLst>
          </p:cNvPr>
          <p:cNvSpPr>
            <a:spLocks noGrp="1"/>
          </p:cNvSpPr>
          <p:nvPr>
            <p:ph idx="1"/>
          </p:nvPr>
        </p:nvSpPr>
        <p:spPr/>
        <p:txBody>
          <a:bodyPr/>
          <a:lstStyle/>
          <a:p>
            <a:pPr>
              <a:buFont typeface="Wingdings" pitchFamily="2" charset="2"/>
              <a:buChar char="Ø"/>
            </a:pPr>
            <a:r>
              <a:rPr lang="el-GR" dirty="0"/>
              <a:t>Κ</a:t>
            </a:r>
            <a:r>
              <a:rPr lang="el-GR" sz="2000" dirty="0"/>
              <a:t>ατά την είσοδο του χρήστη στη σελίδα θα εμφανιστεί μία λίστα από νομίσματα που έχουν μετατραπεί από ένα </a:t>
            </a:r>
            <a:r>
              <a:rPr lang="en-US" sz="2000" dirty="0"/>
              <a:t>default </a:t>
            </a:r>
            <a:r>
              <a:rPr lang="el-GR" sz="2000" dirty="0"/>
              <a:t>νόμισμα(</a:t>
            </a:r>
            <a:r>
              <a:rPr lang="en-US" sz="2000" dirty="0"/>
              <a:t>EUR) </a:t>
            </a:r>
            <a:r>
              <a:rPr lang="el-GR" sz="2000" dirty="0"/>
              <a:t>για την τιμή 1.</a:t>
            </a:r>
          </a:p>
          <a:p>
            <a:pPr>
              <a:buFont typeface="Wingdings" pitchFamily="2" charset="2"/>
              <a:buChar char="Ø"/>
            </a:pPr>
            <a:r>
              <a:rPr lang="el-GR" sz="2000" dirty="0"/>
              <a:t>Ο χρήστης μπορεί να επιλέξει από μία </a:t>
            </a:r>
            <a:r>
              <a:rPr lang="en-US" sz="2000" dirty="0"/>
              <a:t>dropdown </a:t>
            </a:r>
            <a:r>
              <a:rPr lang="el-GR" sz="2000" dirty="0"/>
              <a:t>λίστα το νόμισμα που θέλει να μετατραπεί.</a:t>
            </a:r>
          </a:p>
          <a:p>
            <a:pPr>
              <a:buFont typeface="Wingdings" pitchFamily="2" charset="2"/>
              <a:buChar char="Ø"/>
            </a:pPr>
            <a:r>
              <a:rPr lang="el-GR" sz="2000" dirty="0"/>
              <a:t>Πατώντας το κουμπί </a:t>
            </a:r>
            <a:r>
              <a:rPr lang="en-US" sz="2000" dirty="0"/>
              <a:t>refresh </a:t>
            </a:r>
            <a:r>
              <a:rPr lang="el-GR" sz="2000" dirty="0"/>
              <a:t>θα ανανεωθεί ο πίνακας μετατροπών.</a:t>
            </a:r>
          </a:p>
          <a:p>
            <a:pPr>
              <a:buFont typeface="Wingdings" pitchFamily="2" charset="2"/>
              <a:buChar char="Ø"/>
            </a:pPr>
            <a:endParaRPr lang="en-US" dirty="0"/>
          </a:p>
        </p:txBody>
      </p:sp>
    </p:spTree>
    <p:extLst>
      <p:ext uri="{BB962C8B-B14F-4D97-AF65-F5344CB8AC3E}">
        <p14:creationId xmlns:p14="http://schemas.microsoft.com/office/powerpoint/2010/main" val="3760952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256E5-8D94-C549-B085-19F9B9BBAD4E}"/>
              </a:ext>
            </a:extLst>
          </p:cNvPr>
          <p:cNvSpPr>
            <a:spLocks noGrp="1"/>
          </p:cNvSpPr>
          <p:nvPr>
            <p:ph type="title"/>
          </p:nvPr>
        </p:nvSpPr>
        <p:spPr/>
        <p:txBody>
          <a:bodyPr/>
          <a:lstStyle/>
          <a:p>
            <a:pPr algn="ctr"/>
            <a:r>
              <a:rPr lang="el-GR" dirty="0">
                <a:solidFill>
                  <a:schemeClr val="bg1"/>
                </a:solidFill>
              </a:rPr>
              <a:t>Λειτουργία Εφαρμογής</a:t>
            </a:r>
            <a:endParaRPr lang="en-US" dirty="0">
              <a:solidFill>
                <a:schemeClr val="bg1"/>
              </a:solidFill>
            </a:endParaRPr>
          </a:p>
        </p:txBody>
      </p:sp>
      <p:sp>
        <p:nvSpPr>
          <p:cNvPr id="3" name="Content Placeholder 2">
            <a:extLst>
              <a:ext uri="{FF2B5EF4-FFF2-40B4-BE49-F238E27FC236}">
                <a16:creationId xmlns:a16="http://schemas.microsoft.com/office/drawing/2014/main" id="{A67EC076-DDAD-3D4A-91D8-64B984101DC9}"/>
              </a:ext>
            </a:extLst>
          </p:cNvPr>
          <p:cNvSpPr>
            <a:spLocks noGrp="1"/>
          </p:cNvSpPr>
          <p:nvPr>
            <p:ph idx="1"/>
          </p:nvPr>
        </p:nvSpPr>
        <p:spPr/>
        <p:txBody>
          <a:bodyPr/>
          <a:lstStyle/>
          <a:p>
            <a:pPr>
              <a:buFont typeface="Wingdings" pitchFamily="2" charset="2"/>
              <a:buChar char="Ø"/>
            </a:pPr>
            <a:endParaRPr lang="el-GR" sz="2000" dirty="0"/>
          </a:p>
          <a:p>
            <a:pPr>
              <a:buFont typeface="Wingdings" pitchFamily="2" charset="2"/>
              <a:buChar char="Ø"/>
            </a:pPr>
            <a:endParaRPr lang="en-US" dirty="0"/>
          </a:p>
        </p:txBody>
      </p:sp>
      <p:pic>
        <p:nvPicPr>
          <p:cNvPr id="5" name="Picture 4">
            <a:extLst>
              <a:ext uri="{FF2B5EF4-FFF2-40B4-BE49-F238E27FC236}">
                <a16:creationId xmlns:a16="http://schemas.microsoft.com/office/drawing/2014/main" id="{E60A6439-AB8D-2744-95C2-5BECCE51184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458528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256E5-8D94-C549-B085-19F9B9BBAD4E}"/>
              </a:ext>
            </a:extLst>
          </p:cNvPr>
          <p:cNvSpPr>
            <a:spLocks noGrp="1"/>
          </p:cNvSpPr>
          <p:nvPr>
            <p:ph type="title"/>
          </p:nvPr>
        </p:nvSpPr>
        <p:spPr/>
        <p:txBody>
          <a:bodyPr/>
          <a:lstStyle/>
          <a:p>
            <a:pPr algn="ctr"/>
            <a:r>
              <a:rPr lang="el-GR" dirty="0">
                <a:solidFill>
                  <a:schemeClr val="bg1"/>
                </a:solidFill>
              </a:rPr>
              <a:t>Λειτουργία Εφαρμογής</a:t>
            </a:r>
            <a:endParaRPr lang="en-US" dirty="0">
              <a:solidFill>
                <a:schemeClr val="bg1"/>
              </a:solidFill>
            </a:endParaRPr>
          </a:p>
        </p:txBody>
      </p:sp>
      <p:sp>
        <p:nvSpPr>
          <p:cNvPr id="3" name="Content Placeholder 2">
            <a:extLst>
              <a:ext uri="{FF2B5EF4-FFF2-40B4-BE49-F238E27FC236}">
                <a16:creationId xmlns:a16="http://schemas.microsoft.com/office/drawing/2014/main" id="{A67EC076-DDAD-3D4A-91D8-64B984101DC9}"/>
              </a:ext>
            </a:extLst>
          </p:cNvPr>
          <p:cNvSpPr>
            <a:spLocks noGrp="1"/>
          </p:cNvSpPr>
          <p:nvPr>
            <p:ph idx="1"/>
          </p:nvPr>
        </p:nvSpPr>
        <p:spPr/>
        <p:txBody>
          <a:bodyPr/>
          <a:lstStyle/>
          <a:p>
            <a:pPr>
              <a:buFont typeface="Wingdings" pitchFamily="2" charset="2"/>
              <a:buChar char="Ø"/>
            </a:pPr>
            <a:r>
              <a:rPr lang="el-GR" sz="2000" dirty="0"/>
              <a:t>Στο δεξί μέρος της σελίδας ο χρήστης έχει τη δυνατότητα να μετατρέψει ένα ποσό(</a:t>
            </a:r>
            <a:r>
              <a:rPr lang="en-US" sz="2000" dirty="0"/>
              <a:t>input field) </a:t>
            </a:r>
            <a:r>
              <a:rPr lang="el-GR" sz="2000" dirty="0"/>
              <a:t>ενός νομίσματος της επιλογής του (</a:t>
            </a:r>
            <a:r>
              <a:rPr lang="en-US" sz="2000" dirty="0"/>
              <a:t>dropdown </a:t>
            </a:r>
            <a:r>
              <a:rPr lang="el-GR" sz="2000" dirty="0"/>
              <a:t>λίστα) σε άλλα νομίσματα της επιλογής του (</a:t>
            </a:r>
            <a:r>
              <a:rPr lang="en-US" sz="2000" dirty="0"/>
              <a:t>multiple selection dropdown </a:t>
            </a:r>
            <a:r>
              <a:rPr lang="el-GR" sz="2000" dirty="0"/>
              <a:t>λίστα).</a:t>
            </a:r>
          </a:p>
          <a:p>
            <a:pPr>
              <a:buFont typeface="Wingdings" pitchFamily="2" charset="2"/>
              <a:buChar char="Ø"/>
            </a:pPr>
            <a:endParaRPr lang="en-US" dirty="0"/>
          </a:p>
        </p:txBody>
      </p:sp>
      <p:sp>
        <p:nvSpPr>
          <p:cNvPr id="4" name="TextBox 3">
            <a:extLst>
              <a:ext uri="{FF2B5EF4-FFF2-40B4-BE49-F238E27FC236}">
                <a16:creationId xmlns:a16="http://schemas.microsoft.com/office/drawing/2014/main" id="{6A7F2710-6583-624C-94F1-C30E4285B4C2}"/>
              </a:ext>
            </a:extLst>
          </p:cNvPr>
          <p:cNvSpPr txBox="1"/>
          <p:nvPr/>
        </p:nvSpPr>
        <p:spPr>
          <a:xfrm>
            <a:off x="947500" y="5678562"/>
            <a:ext cx="8371202" cy="98488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l-GR" sz="2000" dirty="0"/>
              <a:t>- Η ανάκτηση των τιμών γίνεται σε πραγματικό χρόνο με τη βοήθεια </a:t>
            </a:r>
          </a:p>
          <a:p>
            <a:r>
              <a:rPr lang="el-GR" sz="2000" dirty="0"/>
              <a:t>του </a:t>
            </a:r>
            <a:r>
              <a:rPr lang="en-US" sz="2000" dirty="0"/>
              <a:t>Currency Exchange API.</a:t>
            </a:r>
          </a:p>
          <a:p>
            <a:endParaRPr lang="en-US" dirty="0"/>
          </a:p>
        </p:txBody>
      </p:sp>
    </p:spTree>
    <p:extLst>
      <p:ext uri="{BB962C8B-B14F-4D97-AF65-F5344CB8AC3E}">
        <p14:creationId xmlns:p14="http://schemas.microsoft.com/office/powerpoint/2010/main" val="4162992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9E040-6FA1-DE4D-A56A-6EB3AD0EABB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7D99EB0-4E32-8B45-B7F3-BD439B6D503D}"/>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1341039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A900A-9153-394A-BE1B-EAE0F816FE20}"/>
              </a:ext>
            </a:extLst>
          </p:cNvPr>
          <p:cNvSpPr>
            <a:spLocks noGrp="1"/>
          </p:cNvSpPr>
          <p:nvPr>
            <p:ph type="title"/>
          </p:nvPr>
        </p:nvSpPr>
        <p:spPr/>
        <p:txBody>
          <a:bodyPr/>
          <a:lstStyle/>
          <a:p>
            <a:pPr algn="ctr"/>
            <a:r>
              <a:rPr lang="el-GR" dirty="0">
                <a:solidFill>
                  <a:schemeClr val="bg1"/>
                </a:solidFill>
              </a:rPr>
              <a:t>Διαδικασία εγκατάστασης</a:t>
            </a:r>
            <a:endParaRPr lang="en-US" dirty="0">
              <a:solidFill>
                <a:schemeClr val="bg1"/>
              </a:solidFill>
            </a:endParaRPr>
          </a:p>
        </p:txBody>
      </p:sp>
      <p:sp>
        <p:nvSpPr>
          <p:cNvPr id="3" name="Content Placeholder 2">
            <a:extLst>
              <a:ext uri="{FF2B5EF4-FFF2-40B4-BE49-F238E27FC236}">
                <a16:creationId xmlns:a16="http://schemas.microsoft.com/office/drawing/2014/main" id="{D57403CA-761A-EC4A-A78E-D479C06A44ED}"/>
              </a:ext>
            </a:extLst>
          </p:cNvPr>
          <p:cNvSpPr>
            <a:spLocks noGrp="1"/>
          </p:cNvSpPr>
          <p:nvPr>
            <p:ph idx="1"/>
          </p:nvPr>
        </p:nvSpPr>
        <p:spPr>
          <a:xfrm>
            <a:off x="827424" y="2685927"/>
            <a:ext cx="10554574" cy="3636511"/>
          </a:xfrm>
        </p:spPr>
        <p:txBody>
          <a:bodyPr/>
          <a:lstStyle/>
          <a:p>
            <a:pPr>
              <a:buFont typeface="Wingdings" pitchFamily="2" charset="2"/>
              <a:buChar char="Ø"/>
            </a:pPr>
            <a:r>
              <a:rPr lang="el-GR" sz="2000" dirty="0"/>
              <a:t>Για να μπορέσει να τρέξει η εφαρμογή πρέπει να εκτελέσουμε σε </a:t>
            </a:r>
            <a:r>
              <a:rPr lang="en-US" sz="2000" dirty="0"/>
              <a:t>terminal</a:t>
            </a:r>
            <a:r>
              <a:rPr lang="el-GR" sz="2000" dirty="0"/>
              <a:t> την εντολή “ </a:t>
            </a:r>
            <a:r>
              <a:rPr lang="en-US" sz="2000" dirty="0"/>
              <a:t>java -jar ergasia-0.0.1-SNAPSHOT.jar “ </a:t>
            </a:r>
            <a:r>
              <a:rPr lang="el-GR" sz="2000" dirty="0"/>
              <a:t>μέσα στον φάκελο </a:t>
            </a:r>
            <a:r>
              <a:rPr lang="en-US" sz="2000" dirty="0"/>
              <a:t>target </a:t>
            </a:r>
            <a:r>
              <a:rPr lang="el-GR" sz="2000" dirty="0"/>
              <a:t>στο </a:t>
            </a:r>
            <a:r>
              <a:rPr lang="en-US" sz="2000" dirty="0"/>
              <a:t>path </a:t>
            </a:r>
            <a:r>
              <a:rPr lang="el-GR" sz="2000" dirty="0"/>
              <a:t>του </a:t>
            </a:r>
            <a:r>
              <a:rPr lang="en-US" sz="2000" dirty="0"/>
              <a:t>project .</a:t>
            </a:r>
            <a:endParaRPr lang="el-GR" sz="2000" dirty="0"/>
          </a:p>
          <a:p>
            <a:pPr>
              <a:buFont typeface="Wingdings" pitchFamily="2" charset="2"/>
              <a:buChar char="Ø"/>
            </a:pPr>
            <a:r>
              <a:rPr lang="el-GR" sz="2000" dirty="0"/>
              <a:t>Η έκδοση της </a:t>
            </a:r>
            <a:r>
              <a:rPr lang="en-US" sz="2000" dirty="0"/>
              <a:t>java </a:t>
            </a:r>
            <a:r>
              <a:rPr lang="el-GR" sz="2000" dirty="0"/>
              <a:t>που απαιτείται είναι η 14.</a:t>
            </a:r>
          </a:p>
          <a:p>
            <a:pPr>
              <a:buFont typeface="Wingdings" pitchFamily="2" charset="2"/>
              <a:buChar char="Ø"/>
            </a:pPr>
            <a:endParaRPr lang="el-GR" dirty="0"/>
          </a:p>
          <a:p>
            <a:pPr>
              <a:buFont typeface="Wingdings" pitchFamily="2" charset="2"/>
              <a:buChar char="Ø"/>
            </a:pPr>
            <a:endParaRPr lang="en-US" dirty="0"/>
          </a:p>
          <a:p>
            <a:pPr marL="0" indent="0">
              <a:buNone/>
            </a:pPr>
            <a:endParaRPr lang="el-GR" dirty="0"/>
          </a:p>
          <a:p>
            <a:pPr marL="0" indent="0">
              <a:buNone/>
            </a:pPr>
            <a:endParaRPr lang="en-US" dirty="0"/>
          </a:p>
        </p:txBody>
      </p:sp>
    </p:spTree>
    <p:extLst>
      <p:ext uri="{BB962C8B-B14F-4D97-AF65-F5344CB8AC3E}">
        <p14:creationId xmlns:p14="http://schemas.microsoft.com/office/powerpoint/2010/main" val="963827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34</TotalTime>
  <Words>250</Words>
  <Application>Microsoft Macintosh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Century Gothic</vt:lpstr>
      <vt:lpstr>Wingdings</vt:lpstr>
      <vt:lpstr>Wingdings 2</vt:lpstr>
      <vt:lpstr>Quotable</vt:lpstr>
      <vt:lpstr>Internet &amp; Applications Currency Exchange</vt:lpstr>
      <vt:lpstr>Στόχος</vt:lpstr>
      <vt:lpstr>Τεχνολογίες</vt:lpstr>
      <vt:lpstr>Λειτουργία Εφαρμογής</vt:lpstr>
      <vt:lpstr>Λειτουργία Εφαρμογής</vt:lpstr>
      <vt:lpstr>Λειτουργία Εφαρμογής</vt:lpstr>
      <vt:lpstr>PowerPoint Presentation</vt:lpstr>
      <vt:lpstr>Διαδικασία εγκατάστασης</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&amp; Applications Currency Exchange</dc:title>
  <dc:creator>sotos Xios</dc:creator>
  <cp:lastModifiedBy>sotos Xios</cp:lastModifiedBy>
  <cp:revision>5</cp:revision>
  <dcterms:created xsi:type="dcterms:W3CDTF">2020-08-22T09:43:37Z</dcterms:created>
  <dcterms:modified xsi:type="dcterms:W3CDTF">2020-08-22T10:57:34Z</dcterms:modified>
</cp:coreProperties>
</file>