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A19572-406E-4838-58DE-820ED7AB5DAB}" v="3" dt="2024-08-26T15:43:54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9"/>
    <p:restoredTop sz="91863" autoAdjust="0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MNAS, SOTIRIOS (PGR)" userId="b6422e11-b29a-4a7a-b10f-f393e0612f5a" providerId="ADAL" clId="{DED1E733-16A9-4E8D-8059-FEEB3B89DA90}"/>
    <pc:docChg chg="custSel modSld">
      <pc:chgData name="STAMNAS, SOTIRIOS (PGR)" userId="b6422e11-b29a-4a7a-b10f-f393e0612f5a" providerId="ADAL" clId="{DED1E733-16A9-4E8D-8059-FEEB3B89DA90}" dt="2024-06-19T10:01:42.599" v="106" actId="20577"/>
      <pc:docMkLst>
        <pc:docMk/>
      </pc:docMkLst>
      <pc:sldChg chg="addSp delSp modSp mod">
        <pc:chgData name="STAMNAS, SOTIRIOS (PGR)" userId="b6422e11-b29a-4a7a-b10f-f393e0612f5a" providerId="ADAL" clId="{DED1E733-16A9-4E8D-8059-FEEB3B89DA90}" dt="2024-06-19T09:23:36.395" v="103" actId="20577"/>
        <pc:sldMkLst>
          <pc:docMk/>
          <pc:sldMk cId="1466261712" sldId="260"/>
        </pc:sldMkLst>
        <pc:spChg chg="add mod">
          <ac:chgData name="STAMNAS, SOTIRIOS (PGR)" userId="b6422e11-b29a-4a7a-b10f-f393e0612f5a" providerId="ADAL" clId="{DED1E733-16A9-4E8D-8059-FEEB3B89DA90}" dt="2024-06-19T09:20:23.790" v="3"/>
          <ac:spMkLst>
            <pc:docMk/>
            <pc:sldMk cId="1466261712" sldId="260"/>
            <ac:spMk id="13" creationId="{44798025-6F7A-430F-8DBD-4DE4540896B7}"/>
          </ac:spMkLst>
        </pc:spChg>
        <pc:spChg chg="add del mod">
          <ac:chgData name="STAMNAS, SOTIRIOS (PGR)" userId="b6422e11-b29a-4a7a-b10f-f393e0612f5a" providerId="ADAL" clId="{DED1E733-16A9-4E8D-8059-FEEB3B89DA90}" dt="2024-06-19T09:21:33.784" v="51" actId="478"/>
          <ac:spMkLst>
            <pc:docMk/>
            <pc:sldMk cId="1466261712" sldId="260"/>
            <ac:spMk id="18" creationId="{F90F74AA-FE7D-8C07-5073-627475075938}"/>
          </ac:spMkLst>
        </pc:spChg>
        <pc:spChg chg="add mod">
          <ac:chgData name="STAMNAS, SOTIRIOS (PGR)" userId="b6422e11-b29a-4a7a-b10f-f393e0612f5a" providerId="ADAL" clId="{DED1E733-16A9-4E8D-8059-FEEB3B89DA90}" dt="2024-06-19T09:23:36.395" v="103" actId="20577"/>
          <ac:spMkLst>
            <pc:docMk/>
            <pc:sldMk cId="1466261712" sldId="260"/>
            <ac:spMk id="19" creationId="{AC3FD3C0-D72E-890B-3BB5-FF1DF0BE1ADF}"/>
          </ac:spMkLst>
        </pc:spChg>
      </pc:sldChg>
      <pc:sldChg chg="modSp mod">
        <pc:chgData name="STAMNAS, SOTIRIOS (PGR)" userId="b6422e11-b29a-4a7a-b10f-f393e0612f5a" providerId="ADAL" clId="{DED1E733-16A9-4E8D-8059-FEEB3B89DA90}" dt="2024-06-19T10:01:42.599" v="106" actId="20577"/>
        <pc:sldMkLst>
          <pc:docMk/>
          <pc:sldMk cId="3089393371" sldId="264"/>
        </pc:sldMkLst>
        <pc:spChg chg="mod">
          <ac:chgData name="STAMNAS, SOTIRIOS (PGR)" userId="b6422e11-b29a-4a7a-b10f-f393e0612f5a" providerId="ADAL" clId="{DED1E733-16A9-4E8D-8059-FEEB3B89DA90}" dt="2024-06-19T10:01:42.599" v="106" actId="20577"/>
          <ac:spMkLst>
            <pc:docMk/>
            <pc:sldMk cId="3089393371" sldId="264"/>
            <ac:spMk id="3" creationId="{36ACC259-5BEE-2FE9-6678-E3370DA7CA35}"/>
          </ac:spMkLst>
        </pc:spChg>
      </pc:sldChg>
    </pc:docChg>
  </pc:docChgLst>
  <pc:docChgLst>
    <pc:chgData name="STAMNAS, SOTIRIOS (PGR)" userId="S::u2283688@live.warwick.ac.uk::b6422e11-b29a-4a7a-b10f-f393e0612f5a" providerId="AD" clId="Web-{B3C2C046-6F06-3867-7E85-07F563FA3B45}"/>
    <pc:docChg chg="modSld">
      <pc:chgData name="STAMNAS, SOTIRIOS (PGR)" userId="S::u2283688@live.warwick.ac.uk::b6422e11-b29a-4a7a-b10f-f393e0612f5a" providerId="AD" clId="Web-{B3C2C046-6F06-3867-7E85-07F563FA3B45}" dt="2024-06-19T23:58:16.466" v="10" actId="20577"/>
      <pc:docMkLst>
        <pc:docMk/>
      </pc:docMkLst>
      <pc:sldChg chg="modSp">
        <pc:chgData name="STAMNAS, SOTIRIOS (PGR)" userId="S::u2283688@live.warwick.ac.uk::b6422e11-b29a-4a7a-b10f-f393e0612f5a" providerId="AD" clId="Web-{B3C2C046-6F06-3867-7E85-07F563FA3B45}" dt="2024-06-19T23:49:25.513" v="1" actId="20577"/>
        <pc:sldMkLst>
          <pc:docMk/>
          <pc:sldMk cId="2293386734" sldId="263"/>
        </pc:sldMkLst>
        <pc:spChg chg="mod">
          <ac:chgData name="STAMNAS, SOTIRIOS (PGR)" userId="S::u2283688@live.warwick.ac.uk::b6422e11-b29a-4a7a-b10f-f393e0612f5a" providerId="AD" clId="Web-{B3C2C046-6F06-3867-7E85-07F563FA3B45}" dt="2024-06-19T23:49:25.513" v="1" actId="20577"/>
          <ac:spMkLst>
            <pc:docMk/>
            <pc:sldMk cId="2293386734" sldId="263"/>
            <ac:spMk id="6" creationId="{4FBA6934-5DF0-24C9-8438-7824B4272175}"/>
          </ac:spMkLst>
        </pc:spChg>
      </pc:sldChg>
      <pc:sldChg chg="modSp">
        <pc:chgData name="STAMNAS, SOTIRIOS (PGR)" userId="S::u2283688@live.warwick.ac.uk::b6422e11-b29a-4a7a-b10f-f393e0612f5a" providerId="AD" clId="Web-{B3C2C046-6F06-3867-7E85-07F563FA3B45}" dt="2024-06-19T23:58:16.466" v="10" actId="20577"/>
        <pc:sldMkLst>
          <pc:docMk/>
          <pc:sldMk cId="3089393371" sldId="264"/>
        </pc:sldMkLst>
        <pc:spChg chg="mod">
          <ac:chgData name="STAMNAS, SOTIRIOS (PGR)" userId="S::u2283688@live.warwick.ac.uk::b6422e11-b29a-4a7a-b10f-f393e0612f5a" providerId="AD" clId="Web-{B3C2C046-6F06-3867-7E85-07F563FA3B45}" dt="2024-06-19T23:58:16.466" v="10" actId="20577"/>
          <ac:spMkLst>
            <pc:docMk/>
            <pc:sldMk cId="3089393371" sldId="264"/>
            <ac:spMk id="3" creationId="{36ACC259-5BEE-2FE9-6678-E3370DA7CA35}"/>
          </ac:spMkLst>
        </pc:spChg>
      </pc:sldChg>
    </pc:docChg>
  </pc:docChgLst>
  <pc:docChgLst>
    <pc:chgData name="STAMNAS, SOTIRIOS (PGR)" userId="S::u2283688@live.warwick.ac.uk::b6422e11-b29a-4a7a-b10f-f393e0612f5a" providerId="AD" clId="Web-{55D9E8B9-EAB8-401E-CD3E-F03E28E57747}"/>
    <pc:docChg chg="modSld">
      <pc:chgData name="STAMNAS, SOTIRIOS (PGR)" userId="S::u2283688@live.warwick.ac.uk::b6422e11-b29a-4a7a-b10f-f393e0612f5a" providerId="AD" clId="Web-{55D9E8B9-EAB8-401E-CD3E-F03E28E57747}" dt="2024-06-20T13:03:05.025" v="21" actId="1076"/>
      <pc:docMkLst>
        <pc:docMk/>
      </pc:docMkLst>
      <pc:sldChg chg="modSp">
        <pc:chgData name="STAMNAS, SOTIRIOS (PGR)" userId="S::u2283688@live.warwick.ac.uk::b6422e11-b29a-4a7a-b10f-f393e0612f5a" providerId="AD" clId="Web-{55D9E8B9-EAB8-401E-CD3E-F03E28E57747}" dt="2024-06-20T13:03:05.025" v="21" actId="1076"/>
        <pc:sldMkLst>
          <pc:docMk/>
          <pc:sldMk cId="1466261712" sldId="260"/>
        </pc:sldMkLst>
        <pc:spChg chg="mod">
          <ac:chgData name="STAMNAS, SOTIRIOS (PGR)" userId="S::u2283688@live.warwick.ac.uk::b6422e11-b29a-4a7a-b10f-f393e0612f5a" providerId="AD" clId="Web-{55D9E8B9-EAB8-401E-CD3E-F03E28E57747}" dt="2024-06-20T13:00:22.234" v="5" actId="20577"/>
          <ac:spMkLst>
            <pc:docMk/>
            <pc:sldMk cId="1466261712" sldId="260"/>
            <ac:spMk id="12" creationId="{66B17CC4-AF03-B047-7DDA-8D33C3028588}"/>
          </ac:spMkLst>
        </pc:spChg>
        <pc:picChg chg="mod">
          <ac:chgData name="STAMNAS, SOTIRIOS (PGR)" userId="S::u2283688@live.warwick.ac.uk::b6422e11-b29a-4a7a-b10f-f393e0612f5a" providerId="AD" clId="Web-{55D9E8B9-EAB8-401E-CD3E-F03E28E57747}" dt="2024-06-20T13:02:59.165" v="19" actId="1076"/>
          <ac:picMkLst>
            <pc:docMk/>
            <pc:sldMk cId="1466261712" sldId="260"/>
            <ac:picMk id="3" creationId="{6B00D23F-D3FE-C4AD-3DD2-9CD6DDEE5870}"/>
          </ac:picMkLst>
        </pc:picChg>
        <pc:picChg chg="mod">
          <ac:chgData name="STAMNAS, SOTIRIOS (PGR)" userId="S::u2283688@live.warwick.ac.uk::b6422e11-b29a-4a7a-b10f-f393e0612f5a" providerId="AD" clId="Web-{55D9E8B9-EAB8-401E-CD3E-F03E28E57747}" dt="2024-06-20T13:03:02.509" v="20" actId="1076"/>
          <ac:picMkLst>
            <pc:docMk/>
            <pc:sldMk cId="1466261712" sldId="260"/>
            <ac:picMk id="5" creationId="{0F796CE4-CDA4-23CE-F5ED-CF2E379AE3D5}"/>
          </ac:picMkLst>
        </pc:picChg>
        <pc:picChg chg="mod">
          <ac:chgData name="STAMNAS, SOTIRIOS (PGR)" userId="S::u2283688@live.warwick.ac.uk::b6422e11-b29a-4a7a-b10f-f393e0612f5a" providerId="AD" clId="Web-{55D9E8B9-EAB8-401E-CD3E-F03E28E57747}" dt="2024-06-20T13:03:05.025" v="21" actId="1076"/>
          <ac:picMkLst>
            <pc:docMk/>
            <pc:sldMk cId="1466261712" sldId="260"/>
            <ac:picMk id="8" creationId="{72AE5DE1-8E09-A80E-43FE-E5B9872C47DA}"/>
          </ac:picMkLst>
        </pc:picChg>
        <pc:picChg chg="mod">
          <ac:chgData name="STAMNAS, SOTIRIOS (PGR)" userId="S::u2283688@live.warwick.ac.uk::b6422e11-b29a-4a7a-b10f-f393e0612f5a" providerId="AD" clId="Web-{55D9E8B9-EAB8-401E-CD3E-F03E28E57747}" dt="2024-06-20T13:00:18.078" v="4" actId="1076"/>
          <ac:picMkLst>
            <pc:docMk/>
            <pc:sldMk cId="1466261712" sldId="260"/>
            <ac:picMk id="16" creationId="{75587841-E9F1-CF6F-1551-9F2DC4BDC3E4}"/>
          </ac:picMkLst>
        </pc:picChg>
        <pc:picChg chg="mod">
          <ac:chgData name="STAMNAS, SOTIRIOS (PGR)" userId="S::u2283688@live.warwick.ac.uk::b6422e11-b29a-4a7a-b10f-f393e0612f5a" providerId="AD" clId="Web-{55D9E8B9-EAB8-401E-CD3E-F03E28E57747}" dt="2024-06-20T13:00:23.485" v="6" actId="1076"/>
          <ac:picMkLst>
            <pc:docMk/>
            <pc:sldMk cId="1466261712" sldId="260"/>
            <ac:picMk id="17" creationId="{2C23496E-CBE7-277C-B6C7-0C1B1F72999F}"/>
          </ac:picMkLst>
        </pc:picChg>
      </pc:sldChg>
      <pc:sldChg chg="modSp">
        <pc:chgData name="STAMNAS, SOTIRIOS (PGR)" userId="S::u2283688@live.warwick.ac.uk::b6422e11-b29a-4a7a-b10f-f393e0612f5a" providerId="AD" clId="Web-{55D9E8B9-EAB8-401E-CD3E-F03E28E57747}" dt="2024-06-20T13:01:09.987" v="7" actId="1076"/>
        <pc:sldMkLst>
          <pc:docMk/>
          <pc:sldMk cId="3650400411" sldId="265"/>
        </pc:sldMkLst>
        <pc:picChg chg="mod">
          <ac:chgData name="STAMNAS, SOTIRIOS (PGR)" userId="S::u2283688@live.warwick.ac.uk::b6422e11-b29a-4a7a-b10f-f393e0612f5a" providerId="AD" clId="Web-{55D9E8B9-EAB8-401E-CD3E-F03E28E57747}" dt="2024-06-20T13:01:09.987" v="7" actId="1076"/>
          <ac:picMkLst>
            <pc:docMk/>
            <pc:sldMk cId="3650400411" sldId="265"/>
            <ac:picMk id="5" creationId="{127EED83-8E72-DAE0-1ED6-5EFB186A3926}"/>
          </ac:picMkLst>
        </pc:picChg>
      </pc:sldChg>
      <pc:sldChg chg="modSp">
        <pc:chgData name="STAMNAS, SOTIRIOS (PGR)" userId="S::u2283688@live.warwick.ac.uk::b6422e11-b29a-4a7a-b10f-f393e0612f5a" providerId="AD" clId="Web-{55D9E8B9-EAB8-401E-CD3E-F03E28E57747}" dt="2024-06-20T13:02:46.852" v="18"/>
        <pc:sldMkLst>
          <pc:docMk/>
          <pc:sldMk cId="2159760942" sldId="266"/>
        </pc:sldMkLst>
        <pc:spChg chg="mod">
          <ac:chgData name="STAMNAS, SOTIRIOS (PGR)" userId="S::u2283688@live.warwick.ac.uk::b6422e11-b29a-4a7a-b10f-f393e0612f5a" providerId="AD" clId="Web-{55D9E8B9-EAB8-401E-CD3E-F03E28E57747}" dt="2024-06-20T13:01:35.004" v="9" actId="14100"/>
          <ac:spMkLst>
            <pc:docMk/>
            <pc:sldMk cId="2159760942" sldId="266"/>
            <ac:spMk id="3" creationId="{CAD4B9C3-2436-8A40-7FA1-C7A824187BF6}"/>
          </ac:spMkLst>
        </pc:spChg>
        <pc:spChg chg="mod">
          <ac:chgData name="STAMNAS, SOTIRIOS (PGR)" userId="S::u2283688@live.warwick.ac.uk::b6422e11-b29a-4a7a-b10f-f393e0612f5a" providerId="AD" clId="Web-{55D9E8B9-EAB8-401E-CD3E-F03E28E57747}" dt="2024-06-20T13:02:34.305" v="15" actId="20577"/>
          <ac:spMkLst>
            <pc:docMk/>
            <pc:sldMk cId="2159760942" sldId="266"/>
            <ac:spMk id="6" creationId="{7049DB92-BBA4-6B35-4E7D-81665F22F958}"/>
          </ac:spMkLst>
        </pc:spChg>
        <pc:picChg chg="mod">
          <ac:chgData name="STAMNAS, SOTIRIOS (PGR)" userId="S::u2283688@live.warwick.ac.uk::b6422e11-b29a-4a7a-b10f-f393e0612f5a" providerId="AD" clId="Web-{55D9E8B9-EAB8-401E-CD3E-F03E28E57747}" dt="2024-06-20T13:01:26.551" v="8" actId="14100"/>
          <ac:picMkLst>
            <pc:docMk/>
            <pc:sldMk cId="2159760942" sldId="266"/>
            <ac:picMk id="2" creationId="{458649E2-A6DA-3F10-9DF7-6C09D8F05F26}"/>
          </ac:picMkLst>
        </pc:picChg>
        <pc:picChg chg="mod modCrop">
          <ac:chgData name="STAMNAS, SOTIRIOS (PGR)" userId="S::u2283688@live.warwick.ac.uk::b6422e11-b29a-4a7a-b10f-f393e0612f5a" providerId="AD" clId="Web-{55D9E8B9-EAB8-401E-CD3E-F03E28E57747}" dt="2024-06-20T13:02:46.852" v="18"/>
          <ac:picMkLst>
            <pc:docMk/>
            <pc:sldMk cId="2159760942" sldId="266"/>
            <ac:picMk id="7" creationId="{89BFD65A-BC25-7376-268C-39F23A3E1D70}"/>
          </ac:picMkLst>
        </pc:picChg>
        <pc:picChg chg="mod">
          <ac:chgData name="STAMNAS, SOTIRIOS (PGR)" userId="S::u2283688@live.warwick.ac.uk::b6422e11-b29a-4a7a-b10f-f393e0612f5a" providerId="AD" clId="Web-{55D9E8B9-EAB8-401E-CD3E-F03E28E57747}" dt="2024-06-20T13:02:18.726" v="14" actId="1076"/>
          <ac:picMkLst>
            <pc:docMk/>
            <pc:sldMk cId="2159760942" sldId="266"/>
            <ac:picMk id="8" creationId="{653350E4-8485-B897-CC9F-61BA3627384A}"/>
          </ac:picMkLst>
        </pc:picChg>
      </pc:sldChg>
    </pc:docChg>
  </pc:docChgLst>
  <pc:docChgLst>
    <pc:chgData name="STAMNAS, SOTIRIOS (PGR)" userId="S::u2283688@live.warwick.ac.uk::b6422e11-b29a-4a7a-b10f-f393e0612f5a" providerId="AD" clId="Web-{C2EC673D-D00B-8C19-B836-2506C0734592}"/>
    <pc:docChg chg="modSld">
      <pc:chgData name="STAMNAS, SOTIRIOS (PGR)" userId="S::u2283688@live.warwick.ac.uk::b6422e11-b29a-4a7a-b10f-f393e0612f5a" providerId="AD" clId="Web-{C2EC673D-D00B-8C19-B836-2506C0734592}" dt="2024-06-20T10:29:46.321" v="105" actId="20577"/>
      <pc:docMkLst>
        <pc:docMk/>
      </pc:docMkLst>
      <pc:sldChg chg="modSp">
        <pc:chgData name="STAMNAS, SOTIRIOS (PGR)" userId="S::u2283688@live.warwick.ac.uk::b6422e11-b29a-4a7a-b10f-f393e0612f5a" providerId="AD" clId="Web-{C2EC673D-D00B-8C19-B836-2506C0734592}" dt="2024-06-20T09:48:20.360" v="61" actId="1076"/>
        <pc:sldMkLst>
          <pc:docMk/>
          <pc:sldMk cId="1466261712" sldId="260"/>
        </pc:sldMkLst>
        <pc:spChg chg="mod">
          <ac:chgData name="STAMNAS, SOTIRIOS (PGR)" userId="S::u2283688@live.warwick.ac.uk::b6422e11-b29a-4a7a-b10f-f393e0612f5a" providerId="AD" clId="Web-{C2EC673D-D00B-8C19-B836-2506C0734592}" dt="2024-06-20T09:48:20.360" v="61" actId="1076"/>
          <ac:spMkLst>
            <pc:docMk/>
            <pc:sldMk cId="1466261712" sldId="260"/>
            <ac:spMk id="11" creationId="{068BAC74-3EF6-EC59-F699-A42CF42933A4}"/>
          </ac:spMkLst>
        </pc:spChg>
      </pc:sldChg>
      <pc:sldChg chg="modSp">
        <pc:chgData name="STAMNAS, SOTIRIOS (PGR)" userId="S::u2283688@live.warwick.ac.uk::b6422e11-b29a-4a7a-b10f-f393e0612f5a" providerId="AD" clId="Web-{C2EC673D-D00B-8C19-B836-2506C0734592}" dt="2024-06-20T10:29:46.321" v="105" actId="20577"/>
        <pc:sldMkLst>
          <pc:docMk/>
          <pc:sldMk cId="2063271473" sldId="261"/>
        </pc:sldMkLst>
        <pc:spChg chg="mod">
          <ac:chgData name="STAMNAS, SOTIRIOS (PGR)" userId="S::u2283688@live.warwick.ac.uk::b6422e11-b29a-4a7a-b10f-f393e0612f5a" providerId="AD" clId="Web-{C2EC673D-D00B-8C19-B836-2506C0734592}" dt="2024-06-20T10:29:46.321" v="105" actId="20577"/>
          <ac:spMkLst>
            <pc:docMk/>
            <pc:sldMk cId="2063271473" sldId="261"/>
            <ac:spMk id="2" creationId="{FAC2803A-6DCE-72DD-A4E5-B7F21E16EAF5}"/>
          </ac:spMkLst>
        </pc:spChg>
      </pc:sldChg>
      <pc:sldChg chg="modSp">
        <pc:chgData name="STAMNAS, SOTIRIOS (PGR)" userId="S::u2283688@live.warwick.ac.uk::b6422e11-b29a-4a7a-b10f-f393e0612f5a" providerId="AD" clId="Web-{C2EC673D-D00B-8C19-B836-2506C0734592}" dt="2024-06-20T09:48:33.017" v="63" actId="1076"/>
        <pc:sldMkLst>
          <pc:docMk/>
          <pc:sldMk cId="3554509262" sldId="262"/>
        </pc:sldMkLst>
        <pc:spChg chg="mod">
          <ac:chgData name="STAMNAS, SOTIRIOS (PGR)" userId="S::u2283688@live.warwick.ac.uk::b6422e11-b29a-4a7a-b10f-f393e0612f5a" providerId="AD" clId="Web-{C2EC673D-D00B-8C19-B836-2506C0734592}" dt="2024-06-20T09:48:33.017" v="63" actId="1076"/>
          <ac:spMkLst>
            <pc:docMk/>
            <pc:sldMk cId="3554509262" sldId="262"/>
            <ac:spMk id="3" creationId="{C064B05D-02DC-7F1D-2D4A-E88A2EEB1A91}"/>
          </ac:spMkLst>
        </pc:spChg>
      </pc:sldChg>
      <pc:sldChg chg="modSp">
        <pc:chgData name="STAMNAS, SOTIRIOS (PGR)" userId="S::u2283688@live.warwick.ac.uk::b6422e11-b29a-4a7a-b10f-f393e0612f5a" providerId="AD" clId="Web-{C2EC673D-D00B-8C19-B836-2506C0734592}" dt="2024-06-20T09:48:47.190" v="65" actId="1076"/>
        <pc:sldMkLst>
          <pc:docMk/>
          <pc:sldMk cId="2293386734" sldId="263"/>
        </pc:sldMkLst>
        <pc:spChg chg="mod">
          <ac:chgData name="STAMNAS, SOTIRIOS (PGR)" userId="S::u2283688@live.warwick.ac.uk::b6422e11-b29a-4a7a-b10f-f393e0612f5a" providerId="AD" clId="Web-{C2EC673D-D00B-8C19-B836-2506C0734592}" dt="2024-06-20T09:48:47.190" v="65" actId="1076"/>
          <ac:spMkLst>
            <pc:docMk/>
            <pc:sldMk cId="2293386734" sldId="263"/>
            <ac:spMk id="8" creationId="{766FE597-525B-83CD-B549-33FCD4FAA2F2}"/>
          </ac:spMkLst>
        </pc:spChg>
      </pc:sldChg>
      <pc:sldChg chg="modSp">
        <pc:chgData name="STAMNAS, SOTIRIOS (PGR)" userId="S::u2283688@live.warwick.ac.uk::b6422e11-b29a-4a7a-b10f-f393e0612f5a" providerId="AD" clId="Web-{C2EC673D-D00B-8C19-B836-2506C0734592}" dt="2024-06-20T09:34:26.769" v="45" actId="20577"/>
        <pc:sldMkLst>
          <pc:docMk/>
          <pc:sldMk cId="3089393371" sldId="264"/>
        </pc:sldMkLst>
        <pc:spChg chg="mod">
          <ac:chgData name="STAMNAS, SOTIRIOS (PGR)" userId="S::u2283688@live.warwick.ac.uk::b6422e11-b29a-4a7a-b10f-f393e0612f5a" providerId="AD" clId="Web-{C2EC673D-D00B-8C19-B836-2506C0734592}" dt="2024-06-20T09:34:26.769" v="45" actId="20577"/>
          <ac:spMkLst>
            <pc:docMk/>
            <pc:sldMk cId="3089393371" sldId="264"/>
            <ac:spMk id="3" creationId="{36ACC259-5BEE-2FE9-6678-E3370DA7CA35}"/>
          </ac:spMkLst>
        </pc:spChg>
      </pc:sldChg>
      <pc:sldChg chg="modSp">
        <pc:chgData name="STAMNAS, SOTIRIOS (PGR)" userId="S::u2283688@live.warwick.ac.uk::b6422e11-b29a-4a7a-b10f-f393e0612f5a" providerId="AD" clId="Web-{C2EC673D-D00B-8C19-B836-2506C0734592}" dt="2024-06-20T09:47:38.483" v="53" actId="1076"/>
        <pc:sldMkLst>
          <pc:docMk/>
          <pc:sldMk cId="3650400411" sldId="265"/>
        </pc:sldMkLst>
        <pc:spChg chg="mod">
          <ac:chgData name="STAMNAS, SOTIRIOS (PGR)" userId="S::u2283688@live.warwick.ac.uk::b6422e11-b29a-4a7a-b10f-f393e0612f5a" providerId="AD" clId="Web-{C2EC673D-D00B-8C19-B836-2506C0734592}" dt="2024-06-20T09:47:38.483" v="53" actId="1076"/>
          <ac:spMkLst>
            <pc:docMk/>
            <pc:sldMk cId="3650400411" sldId="265"/>
            <ac:spMk id="18" creationId="{230D18F0-2906-B629-73A3-AC35B4534466}"/>
          </ac:spMkLst>
        </pc:spChg>
        <pc:spChg chg="mod">
          <ac:chgData name="STAMNAS, SOTIRIOS (PGR)" userId="S::u2283688@live.warwick.ac.uk::b6422e11-b29a-4a7a-b10f-f393e0612f5a" providerId="AD" clId="Web-{C2EC673D-D00B-8C19-B836-2506C0734592}" dt="2024-06-20T09:47:33.389" v="52" actId="20577"/>
          <ac:spMkLst>
            <pc:docMk/>
            <pc:sldMk cId="3650400411" sldId="265"/>
            <ac:spMk id="19" creationId="{869E8730-A4D6-E063-CA15-99D2D811E18A}"/>
          </ac:spMkLst>
        </pc:spChg>
      </pc:sldChg>
      <pc:sldChg chg="addSp delSp modSp">
        <pc:chgData name="STAMNAS, SOTIRIOS (PGR)" userId="S::u2283688@live.warwick.ac.uk::b6422e11-b29a-4a7a-b10f-f393e0612f5a" providerId="AD" clId="Web-{C2EC673D-D00B-8C19-B836-2506C0734592}" dt="2024-06-20T09:47:05.590" v="49"/>
        <pc:sldMkLst>
          <pc:docMk/>
          <pc:sldMk cId="2159760942" sldId="266"/>
        </pc:sldMkLst>
        <pc:spChg chg="mod">
          <ac:chgData name="STAMNAS, SOTIRIOS (PGR)" userId="S::u2283688@live.warwick.ac.uk::b6422e11-b29a-4a7a-b10f-f393e0612f5a" providerId="AD" clId="Web-{C2EC673D-D00B-8C19-B836-2506C0734592}" dt="2024-06-20T09:23:55.047" v="33" actId="1076"/>
          <ac:spMkLst>
            <pc:docMk/>
            <pc:sldMk cId="2159760942" sldId="266"/>
            <ac:spMk id="9" creationId="{3F4C3A39-5D1E-93EC-0460-731F0D2B323C}"/>
          </ac:spMkLst>
        </pc:spChg>
        <pc:picChg chg="add mod">
          <ac:chgData name="STAMNAS, SOTIRIOS (PGR)" userId="S::u2283688@live.warwick.ac.uk::b6422e11-b29a-4a7a-b10f-f393e0612f5a" providerId="AD" clId="Web-{C2EC673D-D00B-8C19-B836-2506C0734592}" dt="2024-06-20T09:24:45.441" v="39" actId="1076"/>
          <ac:picMkLst>
            <pc:docMk/>
            <pc:sldMk cId="2159760942" sldId="266"/>
            <ac:picMk id="2" creationId="{458649E2-A6DA-3F10-9DF7-6C09D8F05F26}"/>
          </ac:picMkLst>
        </pc:picChg>
        <pc:picChg chg="del mod">
          <ac:chgData name="STAMNAS, SOTIRIOS (PGR)" userId="S::u2283688@live.warwick.ac.uk::b6422e11-b29a-4a7a-b10f-f393e0612f5a" providerId="AD" clId="Web-{C2EC673D-D00B-8C19-B836-2506C0734592}" dt="2024-06-20T09:24:30.799" v="35"/>
          <ac:picMkLst>
            <pc:docMk/>
            <pc:sldMk cId="2159760942" sldId="266"/>
            <ac:picMk id="5" creationId="{4FED0635-C6C8-A3A9-FE69-671EF1A0C49F}"/>
          </ac:picMkLst>
        </pc:picChg>
        <pc:picChg chg="mod modCrop">
          <ac:chgData name="STAMNAS, SOTIRIOS (PGR)" userId="S::u2283688@live.warwick.ac.uk::b6422e11-b29a-4a7a-b10f-f393e0612f5a" providerId="AD" clId="Web-{C2EC673D-D00B-8C19-B836-2506C0734592}" dt="2024-06-20T09:47:05.590" v="49"/>
          <ac:picMkLst>
            <pc:docMk/>
            <pc:sldMk cId="2159760942" sldId="266"/>
            <ac:picMk id="7" creationId="{89BFD65A-BC25-7376-268C-39F23A3E1D70}"/>
          </ac:picMkLst>
        </pc:picChg>
        <pc:picChg chg="mod">
          <ac:chgData name="STAMNAS, SOTIRIOS (PGR)" userId="S::u2283688@live.warwick.ac.uk::b6422e11-b29a-4a7a-b10f-f393e0612f5a" providerId="AD" clId="Web-{C2EC673D-D00B-8C19-B836-2506C0734592}" dt="2024-06-20T09:46:56.840" v="46" actId="1076"/>
          <ac:picMkLst>
            <pc:docMk/>
            <pc:sldMk cId="2159760942" sldId="266"/>
            <ac:picMk id="8" creationId="{653350E4-8485-B897-CC9F-61BA3627384A}"/>
          </ac:picMkLst>
        </pc:picChg>
      </pc:sldChg>
      <pc:sldChg chg="modSp">
        <pc:chgData name="STAMNAS, SOTIRIOS (PGR)" userId="S::u2283688@live.warwick.ac.uk::b6422e11-b29a-4a7a-b10f-f393e0612f5a" providerId="AD" clId="Web-{C2EC673D-D00B-8C19-B836-2506C0734592}" dt="2024-06-20T10:05:55.104" v="92" actId="20577"/>
        <pc:sldMkLst>
          <pc:docMk/>
          <pc:sldMk cId="3300314915" sldId="267"/>
        </pc:sldMkLst>
        <pc:spChg chg="mod">
          <ac:chgData name="STAMNAS, SOTIRIOS (PGR)" userId="S::u2283688@live.warwick.ac.uk::b6422e11-b29a-4a7a-b10f-f393e0612f5a" providerId="AD" clId="Web-{C2EC673D-D00B-8C19-B836-2506C0734592}" dt="2024-06-20T10:05:55.104" v="92" actId="20577"/>
          <ac:spMkLst>
            <pc:docMk/>
            <pc:sldMk cId="3300314915" sldId="267"/>
            <ac:spMk id="5" creationId="{2C9FFE2D-0E64-40CF-001C-BB107A013CB9}"/>
          </ac:spMkLst>
        </pc:spChg>
      </pc:sldChg>
      <pc:sldChg chg="addSp delSp modSp">
        <pc:chgData name="STAMNAS, SOTIRIOS (PGR)" userId="S::u2283688@live.warwick.ac.uk::b6422e11-b29a-4a7a-b10f-f393e0612f5a" providerId="AD" clId="Web-{C2EC673D-D00B-8C19-B836-2506C0734592}" dt="2024-06-20T10:05:27.681" v="89" actId="1076"/>
        <pc:sldMkLst>
          <pc:docMk/>
          <pc:sldMk cId="2304028564" sldId="269"/>
        </pc:sldMkLst>
        <pc:picChg chg="add mod">
          <ac:chgData name="STAMNAS, SOTIRIOS (PGR)" userId="S::u2283688@live.warwick.ac.uk::b6422e11-b29a-4a7a-b10f-f393e0612f5a" providerId="AD" clId="Web-{C2EC673D-D00B-8C19-B836-2506C0734592}" dt="2024-06-20T10:05:16.586" v="84" actId="1076"/>
          <ac:picMkLst>
            <pc:docMk/>
            <pc:sldMk cId="2304028564" sldId="269"/>
            <ac:picMk id="2" creationId="{48C37CD7-ED5E-2D6D-5ABC-F7B3D71CAB16}"/>
          </ac:picMkLst>
        </pc:picChg>
        <pc:picChg chg="del">
          <ac:chgData name="STAMNAS, SOTIRIOS (PGR)" userId="S::u2283688@live.warwick.ac.uk::b6422e11-b29a-4a7a-b10f-f393e0612f5a" providerId="AD" clId="Web-{C2EC673D-D00B-8C19-B836-2506C0734592}" dt="2024-06-20T09:01:36.225" v="10"/>
          <ac:picMkLst>
            <pc:docMk/>
            <pc:sldMk cId="2304028564" sldId="269"/>
            <ac:picMk id="2" creationId="{DA55920F-435E-0111-AB85-B0D2B2D8C6AA}"/>
          </ac:picMkLst>
        </pc:picChg>
        <pc:picChg chg="add mod">
          <ac:chgData name="STAMNAS, SOTIRIOS (PGR)" userId="S::u2283688@live.warwick.ac.uk::b6422e11-b29a-4a7a-b10f-f393e0612f5a" providerId="AD" clId="Web-{C2EC673D-D00B-8C19-B836-2506C0734592}" dt="2024-06-20T10:05:27.681" v="89" actId="1076"/>
          <ac:picMkLst>
            <pc:docMk/>
            <pc:sldMk cId="2304028564" sldId="269"/>
            <ac:picMk id="3" creationId="{ADE394C6-C789-394F-CF27-5256EC0F614D}"/>
          </ac:picMkLst>
        </pc:picChg>
        <pc:picChg chg="del">
          <ac:chgData name="STAMNAS, SOTIRIOS (PGR)" userId="S::u2283688@live.warwick.ac.uk::b6422e11-b29a-4a7a-b10f-f393e0612f5a" providerId="AD" clId="Web-{C2EC673D-D00B-8C19-B836-2506C0734592}" dt="2024-06-20T09:01:17.505" v="5"/>
          <ac:picMkLst>
            <pc:docMk/>
            <pc:sldMk cId="2304028564" sldId="269"/>
            <ac:picMk id="3" creationId="{D4D8DF61-2449-5008-A21A-E015E1C87FA0}"/>
          </ac:picMkLst>
        </pc:picChg>
        <pc:picChg chg="add mod">
          <ac:chgData name="STAMNAS, SOTIRIOS (PGR)" userId="S::u2283688@live.warwick.ac.uk::b6422e11-b29a-4a7a-b10f-f393e0612f5a" providerId="AD" clId="Web-{C2EC673D-D00B-8C19-B836-2506C0734592}" dt="2024-06-20T10:05:26.118" v="88" actId="1076"/>
          <ac:picMkLst>
            <pc:docMk/>
            <pc:sldMk cId="2304028564" sldId="269"/>
            <ac:picMk id="5" creationId="{0BCE9989-23E1-1D7B-76A5-84B288AAF02A}"/>
          </ac:picMkLst>
        </pc:picChg>
        <pc:picChg chg="del">
          <ac:chgData name="STAMNAS, SOTIRIOS (PGR)" userId="S::u2283688@live.warwick.ac.uk::b6422e11-b29a-4a7a-b10f-f393e0612f5a" providerId="AD" clId="Web-{C2EC673D-D00B-8C19-B836-2506C0734592}" dt="2024-06-20T09:00:57.066" v="1"/>
          <ac:picMkLst>
            <pc:docMk/>
            <pc:sldMk cId="2304028564" sldId="269"/>
            <ac:picMk id="5" creationId="{7BC59135-EF15-009E-E438-D8D3D5B662B8}"/>
          </ac:picMkLst>
        </pc:picChg>
        <pc:picChg chg="add del mod">
          <ac:chgData name="STAMNAS, SOTIRIOS (PGR)" userId="S::u2283688@live.warwick.ac.uk::b6422e11-b29a-4a7a-b10f-f393e0612f5a" providerId="AD" clId="Web-{C2EC673D-D00B-8C19-B836-2506C0734592}" dt="2024-06-20T10:04:13.802" v="67"/>
          <ac:picMkLst>
            <pc:docMk/>
            <pc:sldMk cId="2304028564" sldId="269"/>
            <ac:picMk id="6" creationId="{322E2DE8-49C7-82DA-DC42-B0C0D2AAD4F6}"/>
          </ac:picMkLst>
        </pc:picChg>
        <pc:picChg chg="add del mod">
          <ac:chgData name="STAMNAS, SOTIRIOS (PGR)" userId="S::u2283688@live.warwick.ac.uk::b6422e11-b29a-4a7a-b10f-f393e0612f5a" providerId="AD" clId="Web-{C2EC673D-D00B-8C19-B836-2506C0734592}" dt="2024-06-20T10:04:22.052" v="70"/>
          <ac:picMkLst>
            <pc:docMk/>
            <pc:sldMk cId="2304028564" sldId="269"/>
            <ac:picMk id="7" creationId="{939FF00B-EEBF-4898-1937-AB3F0E23DB55}"/>
          </ac:picMkLst>
        </pc:picChg>
        <pc:picChg chg="add del mod">
          <ac:chgData name="STAMNAS, SOTIRIOS (PGR)" userId="S::u2283688@live.warwick.ac.uk::b6422e11-b29a-4a7a-b10f-f393e0612f5a" providerId="AD" clId="Web-{C2EC673D-D00B-8C19-B836-2506C0734592}" dt="2024-06-20T10:04:23.708" v="71"/>
          <ac:picMkLst>
            <pc:docMk/>
            <pc:sldMk cId="2304028564" sldId="269"/>
            <ac:picMk id="8" creationId="{59C9BCB5-B232-F0B1-24F9-CA0404941F60}"/>
          </ac:picMkLst>
        </pc:picChg>
      </pc:sldChg>
      <pc:sldChg chg="modSp">
        <pc:chgData name="STAMNAS, SOTIRIOS (PGR)" userId="S::u2283688@live.warwick.ac.uk::b6422e11-b29a-4a7a-b10f-f393e0612f5a" providerId="AD" clId="Web-{C2EC673D-D00B-8C19-B836-2506C0734592}" dt="2024-06-20T10:06:10.714" v="103" actId="20577"/>
        <pc:sldMkLst>
          <pc:docMk/>
          <pc:sldMk cId="1811067072" sldId="270"/>
        </pc:sldMkLst>
        <pc:spChg chg="mod">
          <ac:chgData name="STAMNAS, SOTIRIOS (PGR)" userId="S::u2283688@live.warwick.ac.uk::b6422e11-b29a-4a7a-b10f-f393e0612f5a" providerId="AD" clId="Web-{C2EC673D-D00B-8C19-B836-2506C0734592}" dt="2024-06-20T10:06:10.714" v="103" actId="20577"/>
          <ac:spMkLst>
            <pc:docMk/>
            <pc:sldMk cId="1811067072" sldId="270"/>
            <ac:spMk id="3" creationId="{408B1E28-8879-64CC-9C19-A6DA3DCE4121}"/>
          </ac:spMkLst>
        </pc:spChg>
      </pc:sldChg>
    </pc:docChg>
  </pc:docChgLst>
  <pc:docChgLst>
    <pc:chgData name="STAMNAS, SOTIRIOS (PGR)" userId="S::u2283688@live.warwick.ac.uk::b6422e11-b29a-4a7a-b10f-f393e0612f5a" providerId="AD" clId="Web-{83A19572-406E-4838-58DE-820ED7AB5DAB}"/>
    <pc:docChg chg="modSld">
      <pc:chgData name="STAMNAS, SOTIRIOS (PGR)" userId="S::u2283688@live.warwick.ac.uk::b6422e11-b29a-4a7a-b10f-f393e0612f5a" providerId="AD" clId="Web-{83A19572-406E-4838-58DE-820ED7AB5DAB}" dt="2024-08-26T15:43:54.684" v="2" actId="14100"/>
      <pc:docMkLst>
        <pc:docMk/>
      </pc:docMkLst>
      <pc:sldChg chg="modSp">
        <pc:chgData name="STAMNAS, SOTIRIOS (PGR)" userId="S::u2283688@live.warwick.ac.uk::b6422e11-b29a-4a7a-b10f-f393e0612f5a" providerId="AD" clId="Web-{83A19572-406E-4838-58DE-820ED7AB5DAB}" dt="2024-08-26T15:43:54.684" v="2" actId="14100"/>
        <pc:sldMkLst>
          <pc:docMk/>
          <pc:sldMk cId="1993417216" sldId="259"/>
        </pc:sldMkLst>
        <pc:spChg chg="mod">
          <ac:chgData name="STAMNAS, SOTIRIOS (PGR)" userId="S::u2283688@live.warwick.ac.uk::b6422e11-b29a-4a7a-b10f-f393e0612f5a" providerId="AD" clId="Web-{83A19572-406E-4838-58DE-820ED7AB5DAB}" dt="2024-08-26T15:33:11.052" v="0" actId="14100"/>
          <ac:spMkLst>
            <pc:docMk/>
            <pc:sldMk cId="1993417216" sldId="259"/>
            <ac:spMk id="6" creationId="{C1F364B1-A033-88DB-5D45-283E84FAE255}"/>
          </ac:spMkLst>
        </pc:spChg>
        <pc:spChg chg="mod">
          <ac:chgData name="STAMNAS, SOTIRIOS (PGR)" userId="S::u2283688@live.warwick.ac.uk::b6422e11-b29a-4a7a-b10f-f393e0612f5a" providerId="AD" clId="Web-{83A19572-406E-4838-58DE-820ED7AB5DAB}" dt="2024-08-26T15:36:17.558" v="1" actId="14100"/>
          <ac:spMkLst>
            <pc:docMk/>
            <pc:sldMk cId="1993417216" sldId="259"/>
            <ac:spMk id="8" creationId="{3A20CE6F-2DAA-52C7-346D-31509024E609}"/>
          </ac:spMkLst>
        </pc:spChg>
        <pc:spChg chg="mod">
          <ac:chgData name="STAMNAS, SOTIRIOS (PGR)" userId="S::u2283688@live.warwick.ac.uk::b6422e11-b29a-4a7a-b10f-f393e0612f5a" providerId="AD" clId="Web-{83A19572-406E-4838-58DE-820ED7AB5DAB}" dt="2024-08-26T15:43:54.684" v="2" actId="14100"/>
          <ac:spMkLst>
            <pc:docMk/>
            <pc:sldMk cId="1993417216" sldId="259"/>
            <ac:spMk id="9" creationId="{3F4C3A39-5D1E-93EC-0460-731F0D2B323C}"/>
          </ac:spMkLst>
        </pc:spChg>
      </pc:sldChg>
    </pc:docChg>
  </pc:docChgLst>
  <pc:docChgLst>
    <pc:chgData name="STAMNAS, SOTIRIOS (PGR)" userId="S::u2283688@live.warwick.ac.uk::b6422e11-b29a-4a7a-b10f-f393e0612f5a" providerId="AD" clId="Web-{370A9B17-A223-CD9F-48FD-70AC101365D1}"/>
    <pc:docChg chg="modSld">
      <pc:chgData name="STAMNAS, SOTIRIOS (PGR)" userId="S::u2283688@live.warwick.ac.uk::b6422e11-b29a-4a7a-b10f-f393e0612f5a" providerId="AD" clId="Web-{370A9B17-A223-CD9F-48FD-70AC101365D1}" dt="2024-07-02T19:24:08.495" v="6" actId="1076"/>
      <pc:docMkLst>
        <pc:docMk/>
      </pc:docMkLst>
      <pc:sldChg chg="modSp">
        <pc:chgData name="STAMNAS, SOTIRIOS (PGR)" userId="S::u2283688@live.warwick.ac.uk::b6422e11-b29a-4a7a-b10f-f393e0612f5a" providerId="AD" clId="Web-{370A9B17-A223-CD9F-48FD-70AC101365D1}" dt="2024-07-02T19:24:08.495" v="6" actId="1076"/>
        <pc:sldMkLst>
          <pc:docMk/>
          <pc:sldMk cId="3650400411" sldId="265"/>
        </pc:sldMkLst>
        <pc:spChg chg="mod">
          <ac:chgData name="STAMNAS, SOTIRIOS (PGR)" userId="S::u2283688@live.warwick.ac.uk::b6422e11-b29a-4a7a-b10f-f393e0612f5a" providerId="AD" clId="Web-{370A9B17-A223-CD9F-48FD-70AC101365D1}" dt="2024-07-02T18:46:58.555" v="3" actId="1076"/>
          <ac:spMkLst>
            <pc:docMk/>
            <pc:sldMk cId="3650400411" sldId="265"/>
            <ac:spMk id="24" creationId="{9F001DEB-4A11-9995-E2E1-E44DD035F439}"/>
          </ac:spMkLst>
        </pc:spChg>
        <pc:spChg chg="mod">
          <ac:chgData name="STAMNAS, SOTIRIOS (PGR)" userId="S::u2283688@live.warwick.ac.uk::b6422e11-b29a-4a7a-b10f-f393e0612f5a" providerId="AD" clId="Web-{370A9B17-A223-CD9F-48FD-70AC101365D1}" dt="2024-07-02T18:47:02.321" v="4" actId="1076"/>
          <ac:spMkLst>
            <pc:docMk/>
            <pc:sldMk cId="3650400411" sldId="265"/>
            <ac:spMk id="36" creationId="{B8F58982-0725-7996-C148-3319D4FE95A7}"/>
          </ac:spMkLst>
        </pc:spChg>
        <pc:picChg chg="mod">
          <ac:chgData name="STAMNAS, SOTIRIOS (PGR)" userId="S::u2283688@live.warwick.ac.uk::b6422e11-b29a-4a7a-b10f-f393e0612f5a" providerId="AD" clId="Web-{370A9B17-A223-CD9F-48FD-70AC101365D1}" dt="2024-07-02T18:46:30.601" v="0" actId="1076"/>
          <ac:picMkLst>
            <pc:docMk/>
            <pc:sldMk cId="3650400411" sldId="265"/>
            <ac:picMk id="26" creationId="{440C5AF9-A564-7AE1-7AC6-BD22F6D5814D}"/>
          </ac:picMkLst>
        </pc:picChg>
        <pc:picChg chg="mod">
          <ac:chgData name="STAMNAS, SOTIRIOS (PGR)" userId="S::u2283688@live.warwick.ac.uk::b6422e11-b29a-4a7a-b10f-f393e0612f5a" providerId="AD" clId="Web-{370A9B17-A223-CD9F-48FD-70AC101365D1}" dt="2024-07-02T18:47:07.993" v="5" actId="1076"/>
          <ac:picMkLst>
            <pc:docMk/>
            <pc:sldMk cId="3650400411" sldId="265"/>
            <ac:picMk id="27" creationId="{E878F92B-9D1E-1933-8E4D-F42CFD47B330}"/>
          </ac:picMkLst>
        </pc:picChg>
        <pc:picChg chg="mod">
          <ac:chgData name="STAMNAS, SOTIRIOS (PGR)" userId="S::u2283688@live.warwick.ac.uk::b6422e11-b29a-4a7a-b10f-f393e0612f5a" providerId="AD" clId="Web-{370A9B17-A223-CD9F-48FD-70AC101365D1}" dt="2024-07-02T19:24:08.495" v="6" actId="1076"/>
          <ac:picMkLst>
            <pc:docMk/>
            <pc:sldMk cId="3650400411" sldId="265"/>
            <ac:picMk id="28" creationId="{D272BB86-4A85-2F2B-0F1B-ABC8C0D46699}"/>
          </ac:picMkLst>
        </pc:picChg>
      </pc:sldChg>
    </pc:docChg>
  </pc:docChgLst>
  <pc:docChgLst>
    <pc:chgData name="STAMNAS, SOTIRIOS (PGR)" userId="S::u2283688@live.warwick.ac.uk::b6422e11-b29a-4a7a-b10f-f393e0612f5a" providerId="AD" clId="Web-{B2BAFA9A-41F0-252B-F457-44E2A0142C90}"/>
    <pc:docChg chg="addSld delSld modSld sldOrd">
      <pc:chgData name="STAMNAS, SOTIRIOS (PGR)" userId="S::u2283688@live.warwick.ac.uk::b6422e11-b29a-4a7a-b10f-f393e0612f5a" providerId="AD" clId="Web-{B2BAFA9A-41F0-252B-F457-44E2A0142C90}" dt="2024-06-18T17:36:43.493" v="152" actId="20577"/>
      <pc:docMkLst>
        <pc:docMk/>
      </pc:docMkLst>
      <pc:sldChg chg="addSp modSp">
        <pc:chgData name="STAMNAS, SOTIRIOS (PGR)" userId="S::u2283688@live.warwick.ac.uk::b6422e11-b29a-4a7a-b10f-f393e0612f5a" providerId="AD" clId="Web-{B2BAFA9A-41F0-252B-F457-44E2A0142C90}" dt="2024-06-18T17:17:48.158" v="77" actId="1076"/>
        <pc:sldMkLst>
          <pc:docMk/>
          <pc:sldMk cId="3554509262" sldId="262"/>
        </pc:sldMkLst>
        <pc:spChg chg="add mod">
          <ac:chgData name="STAMNAS, SOTIRIOS (PGR)" userId="S::u2283688@live.warwick.ac.uk::b6422e11-b29a-4a7a-b10f-f393e0612f5a" providerId="AD" clId="Web-{B2BAFA9A-41F0-252B-F457-44E2A0142C90}" dt="2024-06-18T17:17:48.158" v="77" actId="1076"/>
          <ac:spMkLst>
            <pc:docMk/>
            <pc:sldMk cId="3554509262" sldId="262"/>
            <ac:spMk id="3" creationId="{C064B05D-02DC-7F1D-2D4A-E88A2EEB1A91}"/>
          </ac:spMkLst>
        </pc:spChg>
        <pc:graphicFrameChg chg="mod">
          <ac:chgData name="STAMNAS, SOTIRIOS (PGR)" userId="S::u2283688@live.warwick.ac.uk::b6422e11-b29a-4a7a-b10f-f393e0612f5a" providerId="AD" clId="Web-{B2BAFA9A-41F0-252B-F457-44E2A0142C90}" dt="2024-06-18T17:12:50.445" v="0" actId="1076"/>
          <ac:graphicFrameMkLst>
            <pc:docMk/>
            <pc:sldMk cId="3554509262" sldId="262"/>
            <ac:graphicFrameMk id="5" creationId="{93C853FC-159F-FA65-C04F-8C619091722F}"/>
          </ac:graphicFrameMkLst>
        </pc:graphicFrameChg>
      </pc:sldChg>
      <pc:sldChg chg="addSp modSp add ord replId">
        <pc:chgData name="STAMNAS, SOTIRIOS (PGR)" userId="S::u2283688@live.warwick.ac.uk::b6422e11-b29a-4a7a-b10f-f393e0612f5a" providerId="AD" clId="Web-{B2BAFA9A-41F0-252B-F457-44E2A0142C90}" dt="2024-06-18T17:17:35.954" v="68" actId="20577"/>
        <pc:sldMkLst>
          <pc:docMk/>
          <pc:sldMk cId="2293386734" sldId="263"/>
        </pc:sldMkLst>
        <pc:spChg chg="add mod">
          <ac:chgData name="STAMNAS, SOTIRIOS (PGR)" userId="S::u2283688@live.warwick.ac.uk::b6422e11-b29a-4a7a-b10f-f393e0612f5a" providerId="AD" clId="Web-{B2BAFA9A-41F0-252B-F457-44E2A0142C90}" dt="2024-06-18T17:16:32.437" v="44" actId="14100"/>
          <ac:spMkLst>
            <pc:docMk/>
            <pc:sldMk cId="2293386734" sldId="263"/>
            <ac:spMk id="2" creationId="{4536F5F6-A321-1CEC-5466-7E3A8E2CC81E}"/>
          </ac:spMkLst>
        </pc:spChg>
        <pc:spChg chg="add mod">
          <ac:chgData name="STAMNAS, SOTIRIOS (PGR)" userId="S::u2283688@live.warwick.ac.uk::b6422e11-b29a-4a7a-b10f-f393e0612f5a" providerId="AD" clId="Web-{B2BAFA9A-41F0-252B-F457-44E2A0142C90}" dt="2024-06-18T17:17:01.563" v="50" actId="1076"/>
          <ac:spMkLst>
            <pc:docMk/>
            <pc:sldMk cId="2293386734" sldId="263"/>
            <ac:spMk id="6" creationId="{4FBA6934-5DF0-24C9-8438-7824B4272175}"/>
          </ac:spMkLst>
        </pc:spChg>
        <pc:spChg chg="add mod">
          <ac:chgData name="STAMNAS, SOTIRIOS (PGR)" userId="S::u2283688@live.warwick.ac.uk::b6422e11-b29a-4a7a-b10f-f393e0612f5a" providerId="AD" clId="Web-{B2BAFA9A-41F0-252B-F457-44E2A0142C90}" dt="2024-06-18T17:17:35.954" v="68" actId="20577"/>
          <ac:spMkLst>
            <pc:docMk/>
            <pc:sldMk cId="2293386734" sldId="263"/>
            <ac:spMk id="8" creationId="{766FE597-525B-83CD-B549-33FCD4FAA2F2}"/>
          </ac:spMkLst>
        </pc:spChg>
        <pc:spChg chg="mod">
          <ac:chgData name="STAMNAS, SOTIRIOS (PGR)" userId="S::u2283688@live.warwick.ac.uk::b6422e11-b29a-4a7a-b10f-f393e0612f5a" providerId="AD" clId="Web-{B2BAFA9A-41F0-252B-F457-44E2A0142C90}" dt="2024-06-18T17:16:13.467" v="41" actId="1076"/>
          <ac:spMkLst>
            <pc:docMk/>
            <pc:sldMk cId="2293386734" sldId="263"/>
            <ac:spMk id="9" creationId="{3F4C3A39-5D1E-93EC-0460-731F0D2B323C}"/>
          </ac:spMkLst>
        </pc:spChg>
        <pc:graphicFrameChg chg="add mod">
          <ac:chgData name="STAMNAS, SOTIRIOS (PGR)" userId="S::u2283688@live.warwick.ac.uk::b6422e11-b29a-4a7a-b10f-f393e0612f5a" providerId="AD" clId="Web-{B2BAFA9A-41F0-252B-F457-44E2A0142C90}" dt="2024-06-18T17:16:41.093" v="46" actId="1076"/>
          <ac:graphicFrameMkLst>
            <pc:docMk/>
            <pc:sldMk cId="2293386734" sldId="263"/>
            <ac:graphicFrameMk id="5" creationId="{4ABCE282-025A-9807-51AD-4D5D107EB7C4}"/>
          </ac:graphicFrameMkLst>
        </pc:graphicFrameChg>
      </pc:sldChg>
      <pc:sldChg chg="new del">
        <pc:chgData name="STAMNAS, SOTIRIOS (PGR)" userId="S::u2283688@live.warwick.ac.uk::b6422e11-b29a-4a7a-b10f-f393e0612f5a" providerId="AD" clId="Web-{B2BAFA9A-41F0-252B-F457-44E2A0142C90}" dt="2024-06-18T17:28:44.539" v="79"/>
        <pc:sldMkLst>
          <pc:docMk/>
          <pc:sldMk cId="461674438" sldId="264"/>
        </pc:sldMkLst>
      </pc:sldChg>
      <pc:sldChg chg="addSp delSp modSp add replId">
        <pc:chgData name="STAMNAS, SOTIRIOS (PGR)" userId="S::u2283688@live.warwick.ac.uk::b6422e11-b29a-4a7a-b10f-f393e0612f5a" providerId="AD" clId="Web-{B2BAFA9A-41F0-252B-F457-44E2A0142C90}" dt="2024-06-18T17:36:43.493" v="152" actId="20577"/>
        <pc:sldMkLst>
          <pc:docMk/>
          <pc:sldMk cId="3089393371" sldId="264"/>
        </pc:sldMkLst>
        <pc:spChg chg="add del mod">
          <ac:chgData name="STAMNAS, SOTIRIOS (PGR)" userId="S::u2283688@live.warwick.ac.uk::b6422e11-b29a-4a7a-b10f-f393e0612f5a" providerId="AD" clId="Web-{B2BAFA9A-41F0-252B-F457-44E2A0142C90}" dt="2024-06-18T17:35:05.130" v="98"/>
          <ac:spMkLst>
            <pc:docMk/>
            <pc:sldMk cId="3089393371" sldId="264"/>
            <ac:spMk id="2" creationId="{55972000-7692-657E-5421-0394997329B7}"/>
          </ac:spMkLst>
        </pc:spChg>
        <pc:spChg chg="add mod">
          <ac:chgData name="STAMNAS, SOTIRIOS (PGR)" userId="S::u2283688@live.warwick.ac.uk::b6422e11-b29a-4a7a-b10f-f393e0612f5a" providerId="AD" clId="Web-{B2BAFA9A-41F0-252B-F457-44E2A0142C90}" dt="2024-06-18T17:36:43.493" v="152" actId="20577"/>
          <ac:spMkLst>
            <pc:docMk/>
            <pc:sldMk cId="3089393371" sldId="264"/>
            <ac:spMk id="3" creationId="{36ACC259-5BEE-2FE9-6678-E3370DA7CA35}"/>
          </ac:spMkLst>
        </pc:spChg>
        <pc:spChg chg="mod">
          <ac:chgData name="STAMNAS, SOTIRIOS (PGR)" userId="S::u2283688@live.warwick.ac.uk::b6422e11-b29a-4a7a-b10f-f393e0612f5a" providerId="AD" clId="Web-{B2BAFA9A-41F0-252B-F457-44E2A0142C90}" dt="2024-06-18T17:34:22.160" v="93" actId="1076"/>
          <ac:spMkLst>
            <pc:docMk/>
            <pc:sldMk cId="3089393371" sldId="264"/>
            <ac:spMk id="9" creationId="{3F4C3A39-5D1E-93EC-0460-731F0D2B323C}"/>
          </ac:spMkLst>
        </pc:spChg>
        <pc:picChg chg="mod">
          <ac:chgData name="STAMNAS, SOTIRIOS (PGR)" userId="S::u2283688@live.warwick.ac.uk::b6422e11-b29a-4a7a-b10f-f393e0612f5a" providerId="AD" clId="Web-{B2BAFA9A-41F0-252B-F457-44E2A0142C90}" dt="2024-06-18T17:29:14.400" v="92" actId="1076"/>
          <ac:picMkLst>
            <pc:docMk/>
            <pc:sldMk cId="3089393371" sldId="264"/>
            <ac:picMk id="4" creationId="{00000000-0000-0000-0000-000000000000}"/>
          </ac:picMkLst>
        </pc:picChg>
      </pc:sldChg>
    </pc:docChg>
  </pc:docChgLst>
  <pc:docChgLst>
    <pc:chgData name="STAMNAS, SOTIRIOS (PGR)" userId="S::u2283688@live.warwick.ac.uk::b6422e11-b29a-4a7a-b10f-f393e0612f5a" providerId="AD" clId="Web-{2157E712-0FAB-AB7F-D2C4-3F8211B0049C}"/>
    <pc:docChg chg="addSld delSld modSld sldOrd">
      <pc:chgData name="STAMNAS, SOTIRIOS (PGR)" userId="S::u2283688@live.warwick.ac.uk::b6422e11-b29a-4a7a-b10f-f393e0612f5a" providerId="AD" clId="Web-{2157E712-0FAB-AB7F-D2C4-3F8211B0049C}" dt="2024-06-18T17:11:47.274" v="816"/>
      <pc:docMkLst>
        <pc:docMk/>
      </pc:docMkLst>
      <pc:sldChg chg="del">
        <pc:chgData name="STAMNAS, SOTIRIOS (PGR)" userId="S::u2283688@live.warwick.ac.uk::b6422e11-b29a-4a7a-b10f-f393e0612f5a" providerId="AD" clId="Web-{2157E712-0FAB-AB7F-D2C4-3F8211B0049C}" dt="2024-06-18T13:40:10.907" v="2"/>
        <pc:sldMkLst>
          <pc:docMk/>
          <pc:sldMk cId="1072661680" sldId="256"/>
        </pc:sldMkLst>
      </pc:sldChg>
      <pc:sldChg chg="addSp delSp modSp">
        <pc:chgData name="STAMNAS, SOTIRIOS (PGR)" userId="S::u2283688@live.warwick.ac.uk::b6422e11-b29a-4a7a-b10f-f393e0612f5a" providerId="AD" clId="Web-{2157E712-0FAB-AB7F-D2C4-3F8211B0049C}" dt="2024-06-18T13:55:46.857" v="59" actId="1076"/>
        <pc:sldMkLst>
          <pc:docMk/>
          <pc:sldMk cId="2051045906" sldId="257"/>
        </pc:sldMkLst>
        <pc:spChg chg="mod">
          <ac:chgData name="STAMNAS, SOTIRIOS (PGR)" userId="S::u2283688@live.warwick.ac.uk::b6422e11-b29a-4a7a-b10f-f393e0612f5a" providerId="AD" clId="Web-{2157E712-0FAB-AB7F-D2C4-3F8211B0049C}" dt="2024-06-18T13:44:41.460" v="36" actId="1076"/>
          <ac:spMkLst>
            <pc:docMk/>
            <pc:sldMk cId="2051045906" sldId="257"/>
            <ac:spMk id="5" creationId="{00000000-0000-0000-0000-000000000000}"/>
          </ac:spMkLst>
        </pc:spChg>
        <pc:spChg chg="del">
          <ac:chgData name="STAMNAS, SOTIRIOS (PGR)" userId="S::u2283688@live.warwick.ac.uk::b6422e11-b29a-4a7a-b10f-f393e0612f5a" providerId="AD" clId="Web-{2157E712-0FAB-AB7F-D2C4-3F8211B0049C}" dt="2024-06-18T13:40:31.830" v="6"/>
          <ac:spMkLst>
            <pc:docMk/>
            <pc:sldMk cId="2051045906" sldId="257"/>
            <ac:spMk id="6" creationId="{00000000-0000-0000-0000-000000000000}"/>
          </ac:spMkLst>
        </pc:spChg>
        <pc:spChg chg="del">
          <ac:chgData name="STAMNAS, SOTIRIOS (PGR)" userId="S::u2283688@live.warwick.ac.uk::b6422e11-b29a-4a7a-b10f-f393e0612f5a" providerId="AD" clId="Web-{2157E712-0FAB-AB7F-D2C4-3F8211B0049C}" dt="2024-06-18T13:40:34.862" v="7"/>
          <ac:spMkLst>
            <pc:docMk/>
            <pc:sldMk cId="2051045906" sldId="257"/>
            <ac:spMk id="7" creationId="{00000000-0000-0000-0000-000000000000}"/>
          </ac:spMkLst>
        </pc:spChg>
        <pc:spChg chg="mod">
          <ac:chgData name="STAMNAS, SOTIRIOS (PGR)" userId="S::u2283688@live.warwick.ac.uk::b6422e11-b29a-4a7a-b10f-f393e0612f5a" providerId="AD" clId="Web-{2157E712-0FAB-AB7F-D2C4-3F8211B0049C}" dt="2024-06-18T13:55:18.261" v="54" actId="20577"/>
          <ac:spMkLst>
            <pc:docMk/>
            <pc:sldMk cId="2051045906" sldId="257"/>
            <ac:spMk id="8" creationId="{00000000-0000-0000-0000-000000000000}"/>
          </ac:spMkLst>
        </pc:spChg>
        <pc:spChg chg="del">
          <ac:chgData name="STAMNAS, SOTIRIOS (PGR)" userId="S::u2283688@live.warwick.ac.uk::b6422e11-b29a-4a7a-b10f-f393e0612f5a" providerId="AD" clId="Web-{2157E712-0FAB-AB7F-D2C4-3F8211B0049C}" dt="2024-06-18T13:40:29.893" v="5"/>
          <ac:spMkLst>
            <pc:docMk/>
            <pc:sldMk cId="2051045906" sldId="257"/>
            <ac:spMk id="9" creationId="{00000000-0000-0000-0000-000000000000}"/>
          </ac:spMkLst>
        </pc:spChg>
        <pc:spChg chg="del">
          <ac:chgData name="STAMNAS, SOTIRIOS (PGR)" userId="S::u2283688@live.warwick.ac.uk::b6422e11-b29a-4a7a-b10f-f393e0612f5a" providerId="AD" clId="Web-{2157E712-0FAB-AB7F-D2C4-3F8211B0049C}" dt="2024-06-18T13:41:18.834" v="27"/>
          <ac:spMkLst>
            <pc:docMk/>
            <pc:sldMk cId="2051045906" sldId="257"/>
            <ac:spMk id="11" creationId="{00000000-0000-0000-0000-000000000000}"/>
          </ac:spMkLst>
        </pc:spChg>
        <pc:picChg chg="add mod">
          <ac:chgData name="STAMNAS, SOTIRIOS (PGR)" userId="S::u2283688@live.warwick.ac.uk::b6422e11-b29a-4a7a-b10f-f393e0612f5a" providerId="AD" clId="Web-{2157E712-0FAB-AB7F-D2C4-3F8211B0049C}" dt="2024-06-18T13:44:29.365" v="33" actId="1076"/>
          <ac:picMkLst>
            <pc:docMk/>
            <pc:sldMk cId="2051045906" sldId="257"/>
            <ac:picMk id="3" creationId="{16F0ECAA-6109-B8E1-AB80-29ED7A822E55}"/>
          </ac:picMkLst>
        </pc:picChg>
        <pc:picChg chg="del mod">
          <ac:chgData name="STAMNAS, SOTIRIOS (PGR)" userId="S::u2283688@live.warwick.ac.uk::b6422e11-b29a-4a7a-b10f-f393e0612f5a" providerId="AD" clId="Web-{2157E712-0FAB-AB7F-D2C4-3F8211B0049C}" dt="2024-06-18T13:44:19.583" v="31"/>
          <ac:picMkLst>
            <pc:docMk/>
            <pc:sldMk cId="2051045906" sldId="257"/>
            <ac:picMk id="4" creationId="{00000000-0000-0000-0000-000000000000}"/>
          </ac:picMkLst>
        </pc:picChg>
        <pc:picChg chg="del">
          <ac:chgData name="STAMNAS, SOTIRIOS (PGR)" userId="S::u2283688@live.warwick.ac.uk::b6422e11-b29a-4a7a-b10f-f393e0612f5a" providerId="AD" clId="Web-{2157E712-0FAB-AB7F-D2C4-3F8211B0049C}" dt="2024-06-18T13:41:21.022" v="28"/>
          <ac:picMkLst>
            <pc:docMk/>
            <pc:sldMk cId="2051045906" sldId="257"/>
            <ac:picMk id="10" creationId="{00000000-0000-0000-0000-000000000000}"/>
          </ac:picMkLst>
        </pc:picChg>
        <pc:picChg chg="add mod">
          <ac:chgData name="STAMNAS, SOTIRIOS (PGR)" userId="S::u2283688@live.warwick.ac.uk::b6422e11-b29a-4a7a-b10f-f393e0612f5a" providerId="AD" clId="Web-{2157E712-0FAB-AB7F-D2C4-3F8211B0049C}" dt="2024-06-18T13:55:45.404" v="58" actId="1076"/>
          <ac:picMkLst>
            <pc:docMk/>
            <pc:sldMk cId="2051045906" sldId="257"/>
            <ac:picMk id="12" creationId="{0C9B2162-497D-58F6-BE0F-048C193A9919}"/>
          </ac:picMkLst>
        </pc:picChg>
        <pc:picChg chg="add mod">
          <ac:chgData name="STAMNAS, SOTIRIOS (PGR)" userId="S::u2283688@live.warwick.ac.uk::b6422e11-b29a-4a7a-b10f-f393e0612f5a" providerId="AD" clId="Web-{2157E712-0FAB-AB7F-D2C4-3F8211B0049C}" dt="2024-06-18T13:55:46.857" v="59" actId="1076"/>
          <ac:picMkLst>
            <pc:docMk/>
            <pc:sldMk cId="2051045906" sldId="257"/>
            <ac:picMk id="13" creationId="{CF775DE9-74C1-6657-679F-77BCAE9906FF}"/>
          </ac:picMkLst>
        </pc:picChg>
      </pc:sldChg>
      <pc:sldChg chg="addSp delSp modSp">
        <pc:chgData name="STAMNAS, SOTIRIOS (PGR)" userId="S::u2283688@live.warwick.ac.uk::b6422e11-b29a-4a7a-b10f-f393e0612f5a" providerId="AD" clId="Web-{2157E712-0FAB-AB7F-D2C4-3F8211B0049C}" dt="2024-06-18T13:57:03.504" v="78" actId="1076"/>
        <pc:sldMkLst>
          <pc:docMk/>
          <pc:sldMk cId="254161804" sldId="258"/>
        </pc:sldMkLst>
        <pc:spChg chg="del">
          <ac:chgData name="STAMNAS, SOTIRIOS (PGR)" userId="S::u2283688@live.warwick.ac.uk::b6422e11-b29a-4a7a-b10f-f393e0612f5a" providerId="AD" clId="Web-{2157E712-0FAB-AB7F-D2C4-3F8211B0049C}" dt="2024-06-18T13:40:18.032" v="4"/>
          <ac:spMkLst>
            <pc:docMk/>
            <pc:sldMk cId="254161804" sldId="258"/>
            <ac:spMk id="2" creationId="{00000000-0000-0000-0000-000000000000}"/>
          </ac:spMkLst>
        </pc:spChg>
        <pc:spChg chg="add del">
          <ac:chgData name="STAMNAS, SOTIRIOS (PGR)" userId="S::u2283688@live.warwick.ac.uk::b6422e11-b29a-4a7a-b10f-f393e0612f5a" providerId="AD" clId="Web-{2157E712-0FAB-AB7F-D2C4-3F8211B0049C}" dt="2024-06-18T13:55:56.077" v="61"/>
          <ac:spMkLst>
            <pc:docMk/>
            <pc:sldMk cId="254161804" sldId="258"/>
            <ac:spMk id="3" creationId="{87736291-8796-32DF-315F-7E113A536F52}"/>
          </ac:spMkLst>
        </pc:spChg>
        <pc:spChg chg="add del mod">
          <ac:chgData name="STAMNAS, SOTIRIOS (PGR)" userId="S::u2283688@live.warwick.ac.uk::b6422e11-b29a-4a7a-b10f-f393e0612f5a" providerId="AD" clId="Web-{2157E712-0FAB-AB7F-D2C4-3F8211B0049C}" dt="2024-06-18T13:56:18.328" v="66"/>
          <ac:spMkLst>
            <pc:docMk/>
            <pc:sldMk cId="254161804" sldId="258"/>
            <ac:spMk id="7" creationId="{D5282D9C-E289-5457-647B-1F6C0AC39914}"/>
          </ac:spMkLst>
        </pc:spChg>
        <pc:spChg chg="add mod">
          <ac:chgData name="STAMNAS, SOTIRIOS (PGR)" userId="S::u2283688@live.warwick.ac.uk::b6422e11-b29a-4a7a-b10f-f393e0612f5a" providerId="AD" clId="Web-{2157E712-0FAB-AB7F-D2C4-3F8211B0049C}" dt="2024-06-18T13:57:03.504" v="78" actId="1076"/>
          <ac:spMkLst>
            <pc:docMk/>
            <pc:sldMk cId="254161804" sldId="258"/>
            <ac:spMk id="9" creationId="{3F4C3A39-5D1E-93EC-0460-731F0D2B323C}"/>
          </ac:spMkLst>
        </pc:spChg>
        <pc:picChg chg="del">
          <ac:chgData name="STAMNAS, SOTIRIOS (PGR)" userId="S::u2283688@live.warwick.ac.uk::b6422e11-b29a-4a7a-b10f-f393e0612f5a" providerId="AD" clId="Web-{2157E712-0FAB-AB7F-D2C4-3F8211B0049C}" dt="2024-06-18T13:50:45.989" v="41"/>
          <ac:picMkLst>
            <pc:docMk/>
            <pc:sldMk cId="254161804" sldId="258"/>
            <ac:picMk id="5" creationId="{00000000-0000-0000-0000-000000000000}"/>
          </ac:picMkLst>
        </pc:picChg>
        <pc:picChg chg="del">
          <ac:chgData name="STAMNAS, SOTIRIOS (PGR)" userId="S::u2283688@live.warwick.ac.uk::b6422e11-b29a-4a7a-b10f-f393e0612f5a" providerId="AD" clId="Web-{2157E712-0FAB-AB7F-D2C4-3F8211B0049C}" dt="2024-06-18T13:40:16.282" v="3"/>
          <ac:picMkLst>
            <pc:docMk/>
            <pc:sldMk cId="254161804" sldId="258"/>
            <ac:picMk id="6" creationId="{00000000-0000-0000-0000-000000000000}"/>
          </ac:picMkLst>
        </pc:picChg>
      </pc:sldChg>
      <pc:sldChg chg="addSp delSp modSp add replId">
        <pc:chgData name="STAMNAS, SOTIRIOS (PGR)" userId="S::u2283688@live.warwick.ac.uk::b6422e11-b29a-4a7a-b10f-f393e0612f5a" providerId="AD" clId="Web-{2157E712-0FAB-AB7F-D2C4-3F8211B0049C}" dt="2024-06-18T17:01:51.481" v="781" actId="20577"/>
        <pc:sldMkLst>
          <pc:docMk/>
          <pc:sldMk cId="1993417216" sldId="259"/>
        </pc:sldMkLst>
        <pc:spChg chg="add mod">
          <ac:chgData name="STAMNAS, SOTIRIOS (PGR)" userId="S::u2283688@live.warwick.ac.uk::b6422e11-b29a-4a7a-b10f-f393e0612f5a" providerId="AD" clId="Web-{2157E712-0FAB-AB7F-D2C4-3F8211B0049C}" dt="2024-06-18T16:53:31.272" v="672" actId="1076"/>
          <ac:spMkLst>
            <pc:docMk/>
            <pc:sldMk cId="1993417216" sldId="259"/>
            <ac:spMk id="6" creationId="{C1F364B1-A033-88DB-5D45-283E84FAE255}"/>
          </ac:spMkLst>
        </pc:spChg>
        <pc:spChg chg="add del mod">
          <ac:chgData name="STAMNAS, SOTIRIOS (PGR)" userId="S::u2283688@live.warwick.ac.uk::b6422e11-b29a-4a7a-b10f-f393e0612f5a" providerId="AD" clId="Web-{2157E712-0FAB-AB7F-D2C4-3F8211B0049C}" dt="2024-06-18T14:04:29.306" v="131"/>
          <ac:spMkLst>
            <pc:docMk/>
            <pc:sldMk cId="1993417216" sldId="259"/>
            <ac:spMk id="7" creationId="{7E059199-C2A5-BB05-F055-C8DE0974919E}"/>
          </ac:spMkLst>
        </pc:spChg>
        <pc:spChg chg="add mod">
          <ac:chgData name="STAMNAS, SOTIRIOS (PGR)" userId="S::u2283688@live.warwick.ac.uk::b6422e11-b29a-4a7a-b10f-f393e0612f5a" providerId="AD" clId="Web-{2157E712-0FAB-AB7F-D2C4-3F8211B0049C}" dt="2024-06-18T16:55:02.169" v="697" actId="1076"/>
          <ac:spMkLst>
            <pc:docMk/>
            <pc:sldMk cId="1993417216" sldId="259"/>
            <ac:spMk id="7" creationId="{A724FB32-B7F9-CACA-2045-B9DB3EE76143}"/>
          </ac:spMkLst>
        </pc:spChg>
        <pc:spChg chg="add mod">
          <ac:chgData name="STAMNAS, SOTIRIOS (PGR)" userId="S::u2283688@live.warwick.ac.uk::b6422e11-b29a-4a7a-b10f-f393e0612f5a" providerId="AD" clId="Web-{2157E712-0FAB-AB7F-D2C4-3F8211B0049C}" dt="2024-06-18T17:01:51.481" v="781" actId="20577"/>
          <ac:spMkLst>
            <pc:docMk/>
            <pc:sldMk cId="1993417216" sldId="259"/>
            <ac:spMk id="8" creationId="{3A20CE6F-2DAA-52C7-346D-31509024E609}"/>
          </ac:spMkLst>
        </pc:spChg>
        <pc:spChg chg="add del mod">
          <ac:chgData name="STAMNAS, SOTIRIOS (PGR)" userId="S::u2283688@live.warwick.ac.uk::b6422e11-b29a-4a7a-b10f-f393e0612f5a" providerId="AD" clId="Web-{2157E712-0FAB-AB7F-D2C4-3F8211B0049C}" dt="2024-06-18T14:04:35.572" v="134"/>
          <ac:spMkLst>
            <pc:docMk/>
            <pc:sldMk cId="1993417216" sldId="259"/>
            <ac:spMk id="8" creationId="{561EA50D-85E9-5DC5-4B95-13D0F5D191F7}"/>
          </ac:spMkLst>
        </pc:spChg>
        <pc:spChg chg="mod">
          <ac:chgData name="STAMNAS, SOTIRIOS (PGR)" userId="S::u2283688@live.warwick.ac.uk::b6422e11-b29a-4a7a-b10f-f393e0612f5a" providerId="AD" clId="Web-{2157E712-0FAB-AB7F-D2C4-3F8211B0049C}" dt="2024-06-18T14:02:55.454" v="106" actId="1076"/>
          <ac:spMkLst>
            <pc:docMk/>
            <pc:sldMk cId="1993417216" sldId="259"/>
            <ac:spMk id="9" creationId="{3F4C3A39-5D1E-93EC-0460-731F0D2B323C}"/>
          </ac:spMkLst>
        </pc:spChg>
        <pc:spChg chg="add mod">
          <ac:chgData name="STAMNAS, SOTIRIOS (PGR)" userId="S::u2283688@live.warwick.ac.uk::b6422e11-b29a-4a7a-b10f-f393e0612f5a" providerId="AD" clId="Web-{2157E712-0FAB-AB7F-D2C4-3F8211B0049C}" dt="2024-06-18T16:53:33.397" v="673" actId="1076"/>
          <ac:spMkLst>
            <pc:docMk/>
            <pc:sldMk cId="1993417216" sldId="259"/>
            <ac:spMk id="10" creationId="{1B69F2CA-800B-62DD-798B-FC3CFF24B680}"/>
          </ac:spMkLst>
        </pc:spChg>
        <pc:picChg chg="add mod">
          <ac:chgData name="STAMNAS, SOTIRIOS (PGR)" userId="S::u2283688@live.warwick.ac.uk::b6422e11-b29a-4a7a-b10f-f393e0612f5a" providerId="AD" clId="Web-{2157E712-0FAB-AB7F-D2C4-3F8211B0049C}" dt="2024-06-18T16:53:35.334" v="674" actId="1076"/>
          <ac:picMkLst>
            <pc:docMk/>
            <pc:sldMk cId="1993417216" sldId="259"/>
            <ac:picMk id="2" creationId="{4CF68305-955E-42B5-A4E9-8A0000FB5D6F}"/>
          </ac:picMkLst>
        </pc:picChg>
        <pc:picChg chg="add mod">
          <ac:chgData name="STAMNAS, SOTIRIOS (PGR)" userId="S::u2283688@live.warwick.ac.uk::b6422e11-b29a-4a7a-b10f-f393e0612f5a" providerId="AD" clId="Web-{2157E712-0FAB-AB7F-D2C4-3F8211B0049C}" dt="2024-06-18T16:53:37.053" v="675" actId="1076"/>
          <ac:picMkLst>
            <pc:docMk/>
            <pc:sldMk cId="1993417216" sldId="259"/>
            <ac:picMk id="3" creationId="{7BBDEE2D-8D39-28E0-B86E-51AC63F843CC}"/>
          </ac:picMkLst>
        </pc:picChg>
        <pc:picChg chg="add del mod">
          <ac:chgData name="STAMNAS, SOTIRIOS (PGR)" userId="S::u2283688@live.warwick.ac.uk::b6422e11-b29a-4a7a-b10f-f393e0612f5a" providerId="AD" clId="Web-{2157E712-0FAB-AB7F-D2C4-3F8211B0049C}" dt="2024-06-18T14:02:37.281" v="104"/>
          <ac:picMkLst>
            <pc:docMk/>
            <pc:sldMk cId="1993417216" sldId="259"/>
            <ac:picMk id="5" creationId="{95E08E12-EB4A-3C1F-B5E7-C5B00ACED784}"/>
          </ac:picMkLst>
        </pc:picChg>
      </pc:sldChg>
      <pc:sldChg chg="addSp delSp modSp add ord replId">
        <pc:chgData name="STAMNAS, SOTIRIOS (PGR)" userId="S::u2283688@live.warwick.ac.uk::b6422e11-b29a-4a7a-b10f-f393e0612f5a" providerId="AD" clId="Web-{2157E712-0FAB-AB7F-D2C4-3F8211B0049C}" dt="2024-06-18T16:53:24.599" v="671"/>
        <pc:sldMkLst>
          <pc:docMk/>
          <pc:sldMk cId="1466261712" sldId="260"/>
        </pc:sldMkLst>
        <pc:spChg chg="add del mod">
          <ac:chgData name="STAMNAS, SOTIRIOS (PGR)" userId="S::u2283688@live.warwick.ac.uk::b6422e11-b29a-4a7a-b10f-f393e0612f5a" providerId="AD" clId="Web-{2157E712-0FAB-AB7F-D2C4-3F8211B0049C}" dt="2024-06-18T16:50:08.804" v="626" actId="1076"/>
          <ac:spMkLst>
            <pc:docMk/>
            <pc:sldMk cId="1466261712" sldId="260"/>
            <ac:spMk id="2" creationId="{F586DE7B-6429-B10F-D73A-FECEC23E2219}"/>
          </ac:spMkLst>
        </pc:spChg>
        <pc:spChg chg="mod">
          <ac:chgData name="STAMNAS, SOTIRIOS (PGR)" userId="S::u2283688@live.warwick.ac.uk::b6422e11-b29a-4a7a-b10f-f393e0612f5a" providerId="AD" clId="Web-{2157E712-0FAB-AB7F-D2C4-3F8211B0049C}" dt="2024-06-18T15:36:53.238" v="368" actId="1076"/>
          <ac:spMkLst>
            <pc:docMk/>
            <pc:sldMk cId="1466261712" sldId="260"/>
            <ac:spMk id="9" creationId="{3F4C3A39-5D1E-93EC-0460-731F0D2B323C}"/>
          </ac:spMkLst>
        </pc:spChg>
        <pc:spChg chg="add mod">
          <ac:chgData name="STAMNAS, SOTIRIOS (PGR)" userId="S::u2283688@live.warwick.ac.uk::b6422e11-b29a-4a7a-b10f-f393e0612f5a" providerId="AD" clId="Web-{2157E712-0FAB-AB7F-D2C4-3F8211B0049C}" dt="2024-06-18T16:53:16.145" v="670" actId="20577"/>
          <ac:spMkLst>
            <pc:docMk/>
            <pc:sldMk cId="1466261712" sldId="260"/>
            <ac:spMk id="11" creationId="{068BAC74-3EF6-EC59-F699-A42CF42933A4}"/>
          </ac:spMkLst>
        </pc:spChg>
        <pc:spChg chg="add mod">
          <ac:chgData name="STAMNAS, SOTIRIOS (PGR)" userId="S::u2283688@live.warwick.ac.uk::b6422e11-b29a-4a7a-b10f-f393e0612f5a" providerId="AD" clId="Web-{2157E712-0FAB-AB7F-D2C4-3F8211B0049C}" dt="2024-06-18T16:50:30.102" v="632" actId="1076"/>
          <ac:spMkLst>
            <pc:docMk/>
            <pc:sldMk cId="1466261712" sldId="260"/>
            <ac:spMk id="12" creationId="{66B17CC4-AF03-B047-7DDA-8D33C3028588}"/>
          </ac:spMkLst>
        </pc:spChg>
        <pc:picChg chg="add mod modCrop">
          <ac:chgData name="STAMNAS, SOTIRIOS (PGR)" userId="S::u2283688@live.warwick.ac.uk::b6422e11-b29a-4a7a-b10f-f393e0612f5a" providerId="AD" clId="Web-{2157E712-0FAB-AB7F-D2C4-3F8211B0049C}" dt="2024-06-18T16:50:13.351" v="627" actId="1076"/>
          <ac:picMkLst>
            <pc:docMk/>
            <pc:sldMk cId="1466261712" sldId="260"/>
            <ac:picMk id="3" creationId="{6B00D23F-D3FE-C4AD-3DD2-9CD6DDEE5870}"/>
          </ac:picMkLst>
        </pc:picChg>
        <pc:picChg chg="add mod modCrop">
          <ac:chgData name="STAMNAS, SOTIRIOS (PGR)" userId="S::u2283688@live.warwick.ac.uk::b6422e11-b29a-4a7a-b10f-f393e0612f5a" providerId="AD" clId="Web-{2157E712-0FAB-AB7F-D2C4-3F8211B0049C}" dt="2024-06-18T16:50:16.289" v="628" actId="1076"/>
          <ac:picMkLst>
            <pc:docMk/>
            <pc:sldMk cId="1466261712" sldId="260"/>
            <ac:picMk id="5" creationId="{0F796CE4-CDA4-23CE-F5ED-CF2E379AE3D5}"/>
          </ac:picMkLst>
        </pc:picChg>
        <pc:picChg chg="add mod">
          <ac:chgData name="STAMNAS, SOTIRIOS (PGR)" userId="S::u2283688@live.warwick.ac.uk::b6422e11-b29a-4a7a-b10f-f393e0612f5a" providerId="AD" clId="Web-{2157E712-0FAB-AB7F-D2C4-3F8211B0049C}" dt="2024-06-18T16:50:42.509" v="636" actId="1076"/>
          <ac:picMkLst>
            <pc:docMk/>
            <pc:sldMk cId="1466261712" sldId="260"/>
            <ac:picMk id="6" creationId="{9FD00765-8FAC-950A-EC8A-591C1D625B56}"/>
          </ac:picMkLst>
        </pc:picChg>
        <pc:picChg chg="add del mod">
          <ac:chgData name="STAMNAS, SOTIRIOS (PGR)" userId="S::u2283688@live.warwick.ac.uk::b6422e11-b29a-4a7a-b10f-f393e0612f5a" providerId="AD" clId="Web-{2157E712-0FAB-AB7F-D2C4-3F8211B0049C}" dt="2024-06-18T14:48:17.830" v="266"/>
          <ac:picMkLst>
            <pc:docMk/>
            <pc:sldMk cId="1466261712" sldId="260"/>
            <ac:picMk id="6" creationId="{E45624FB-63E3-E8A3-181F-3A7F40F4FD6F}"/>
          </ac:picMkLst>
        </pc:picChg>
        <pc:picChg chg="add mod modCrop">
          <ac:chgData name="STAMNAS, SOTIRIOS (PGR)" userId="S::u2283688@live.warwick.ac.uk::b6422e11-b29a-4a7a-b10f-f393e0612f5a" providerId="AD" clId="Web-{2157E712-0FAB-AB7F-D2C4-3F8211B0049C}" dt="2024-06-18T16:50:44.916" v="637" actId="1076"/>
          <ac:picMkLst>
            <pc:docMk/>
            <pc:sldMk cId="1466261712" sldId="260"/>
            <ac:picMk id="7" creationId="{4BABC9C8-EF16-1F4E-EEB5-499BA5731C96}"/>
          </ac:picMkLst>
        </pc:picChg>
        <pc:picChg chg="add del mod">
          <ac:chgData name="STAMNAS, SOTIRIOS (PGR)" userId="S::u2283688@live.warwick.ac.uk::b6422e11-b29a-4a7a-b10f-f393e0612f5a" providerId="AD" clId="Web-{2157E712-0FAB-AB7F-D2C4-3F8211B0049C}" dt="2024-06-18T15:52:57.738" v="383"/>
          <ac:picMkLst>
            <pc:docMk/>
            <pc:sldMk cId="1466261712" sldId="260"/>
            <ac:picMk id="7" creationId="{77C3B57D-0EE7-D7F5-B015-D5AC4E093BAB}"/>
          </ac:picMkLst>
        </pc:picChg>
        <pc:picChg chg="add mod">
          <ac:chgData name="STAMNAS, SOTIRIOS (PGR)" userId="S::u2283688@live.warwick.ac.uk::b6422e11-b29a-4a7a-b10f-f393e0612f5a" providerId="AD" clId="Web-{2157E712-0FAB-AB7F-D2C4-3F8211B0049C}" dt="2024-06-18T16:50:17.570" v="629" actId="1076"/>
          <ac:picMkLst>
            <pc:docMk/>
            <pc:sldMk cId="1466261712" sldId="260"/>
            <ac:picMk id="8" creationId="{72AE5DE1-8E09-A80E-43FE-E5B9872C47DA}"/>
          </ac:picMkLst>
        </pc:picChg>
        <pc:picChg chg="add mod">
          <ac:chgData name="STAMNAS, SOTIRIOS (PGR)" userId="S::u2283688@live.warwick.ac.uk::b6422e11-b29a-4a7a-b10f-f393e0612f5a" providerId="AD" clId="Web-{2157E712-0FAB-AB7F-D2C4-3F8211B0049C}" dt="2024-06-18T16:50:18.898" v="630" actId="1076"/>
          <ac:picMkLst>
            <pc:docMk/>
            <pc:sldMk cId="1466261712" sldId="260"/>
            <ac:picMk id="10" creationId="{D71A8510-6BAF-AD6F-23D3-1407217A245F}"/>
          </ac:picMkLst>
        </pc:picChg>
        <pc:picChg chg="add del mod">
          <ac:chgData name="STAMNAS, SOTIRIOS (PGR)" userId="S::u2283688@live.warwick.ac.uk::b6422e11-b29a-4a7a-b10f-f393e0612f5a" providerId="AD" clId="Web-{2157E712-0FAB-AB7F-D2C4-3F8211B0049C}" dt="2024-06-18T16:12:30.865" v="429"/>
          <ac:picMkLst>
            <pc:docMk/>
            <pc:sldMk cId="1466261712" sldId="260"/>
            <ac:picMk id="11" creationId="{6338E193-3F4A-8284-923F-7425943CD26D}"/>
          </ac:picMkLst>
        </pc:picChg>
        <pc:picChg chg="add del mod">
          <ac:chgData name="STAMNAS, SOTIRIOS (PGR)" userId="S::u2283688@live.warwick.ac.uk::b6422e11-b29a-4a7a-b10f-f393e0612f5a" providerId="AD" clId="Web-{2157E712-0FAB-AB7F-D2C4-3F8211B0049C}" dt="2024-06-18T16:12:52.429" v="434"/>
          <ac:picMkLst>
            <pc:docMk/>
            <pc:sldMk cId="1466261712" sldId="260"/>
            <ac:picMk id="13" creationId="{2FC9F151-A3D8-5293-329A-3F68080D33F5}"/>
          </ac:picMkLst>
        </pc:picChg>
        <pc:picChg chg="add mod">
          <ac:chgData name="STAMNAS, SOTIRIOS (PGR)" userId="S::u2283688@live.warwick.ac.uk::b6422e11-b29a-4a7a-b10f-f393e0612f5a" providerId="AD" clId="Web-{2157E712-0FAB-AB7F-D2C4-3F8211B0049C}" dt="2024-06-18T16:50:20.773" v="631" actId="1076"/>
          <ac:picMkLst>
            <pc:docMk/>
            <pc:sldMk cId="1466261712" sldId="260"/>
            <ac:picMk id="14" creationId="{17E5C786-0B46-EB6A-CC6E-6CFE39D0722A}"/>
          </ac:picMkLst>
        </pc:picChg>
        <pc:picChg chg="add mod">
          <ac:chgData name="STAMNAS, SOTIRIOS (PGR)" userId="S::u2283688@live.warwick.ac.uk::b6422e11-b29a-4a7a-b10f-f393e0612f5a" providerId="AD" clId="Web-{2157E712-0FAB-AB7F-D2C4-3F8211B0049C}" dt="2024-06-18T16:50:34.149" v="633" actId="1076"/>
          <ac:picMkLst>
            <pc:docMk/>
            <pc:sldMk cId="1466261712" sldId="260"/>
            <ac:picMk id="15" creationId="{38CDAAF0-F02E-8062-9C9E-C47C9AD22EEE}"/>
          </ac:picMkLst>
        </pc:picChg>
        <pc:picChg chg="add mod">
          <ac:chgData name="STAMNAS, SOTIRIOS (PGR)" userId="S::u2283688@live.warwick.ac.uk::b6422e11-b29a-4a7a-b10f-f393e0612f5a" providerId="AD" clId="Web-{2157E712-0FAB-AB7F-D2C4-3F8211B0049C}" dt="2024-06-18T16:50:36.009" v="634" actId="1076"/>
          <ac:picMkLst>
            <pc:docMk/>
            <pc:sldMk cId="1466261712" sldId="260"/>
            <ac:picMk id="16" creationId="{75587841-E9F1-CF6F-1551-9F2DC4BDC3E4}"/>
          </ac:picMkLst>
        </pc:picChg>
        <pc:picChg chg="add mod">
          <ac:chgData name="STAMNAS, SOTIRIOS (PGR)" userId="S::u2283688@live.warwick.ac.uk::b6422e11-b29a-4a7a-b10f-f393e0612f5a" providerId="AD" clId="Web-{2157E712-0FAB-AB7F-D2C4-3F8211B0049C}" dt="2024-06-18T16:50:37.337" v="635" actId="1076"/>
          <ac:picMkLst>
            <pc:docMk/>
            <pc:sldMk cId="1466261712" sldId="260"/>
            <ac:picMk id="17" creationId="{2C23496E-CBE7-277C-B6C7-0C1B1F72999F}"/>
          </ac:picMkLst>
        </pc:picChg>
      </pc:sldChg>
      <pc:sldChg chg="addSp modSp add ord replId">
        <pc:chgData name="STAMNAS, SOTIRIOS (PGR)" userId="S::u2283688@live.warwick.ac.uk::b6422e11-b29a-4a7a-b10f-f393e0612f5a" providerId="AD" clId="Web-{2157E712-0FAB-AB7F-D2C4-3F8211B0049C}" dt="2024-06-18T16:57:32.399" v="702" actId="1076"/>
        <pc:sldMkLst>
          <pc:docMk/>
          <pc:sldMk cId="2063271473" sldId="261"/>
        </pc:sldMkLst>
        <pc:spChg chg="add mod">
          <ac:chgData name="STAMNAS, SOTIRIOS (PGR)" userId="S::u2283688@live.warwick.ac.uk::b6422e11-b29a-4a7a-b10f-f393e0612f5a" providerId="AD" clId="Web-{2157E712-0FAB-AB7F-D2C4-3F8211B0049C}" dt="2024-06-18T16:57:32.399" v="702" actId="1076"/>
          <ac:spMkLst>
            <pc:docMk/>
            <pc:sldMk cId="2063271473" sldId="261"/>
            <ac:spMk id="2" creationId="{FAC2803A-6DCE-72DD-A4E5-B7F21E16EAF5}"/>
          </ac:spMkLst>
        </pc:spChg>
        <pc:spChg chg="mod">
          <ac:chgData name="STAMNAS, SOTIRIOS (PGR)" userId="S::u2283688@live.warwick.ac.uk::b6422e11-b29a-4a7a-b10f-f393e0612f5a" providerId="AD" clId="Web-{2157E712-0FAB-AB7F-D2C4-3F8211B0049C}" dt="2024-06-18T14:10:45.648" v="160" actId="14100"/>
          <ac:spMkLst>
            <pc:docMk/>
            <pc:sldMk cId="2063271473" sldId="261"/>
            <ac:spMk id="9" creationId="{3F4C3A39-5D1E-93EC-0460-731F0D2B323C}"/>
          </ac:spMkLst>
        </pc:spChg>
        <pc:picChg chg="add mod">
          <ac:chgData name="STAMNAS, SOTIRIOS (PGR)" userId="S::u2283688@live.warwick.ac.uk::b6422e11-b29a-4a7a-b10f-f393e0612f5a" providerId="AD" clId="Web-{2157E712-0FAB-AB7F-D2C4-3F8211B0049C}" dt="2024-06-18T16:56:19.863" v="699" actId="1076"/>
          <ac:picMkLst>
            <pc:docMk/>
            <pc:sldMk cId="2063271473" sldId="261"/>
            <ac:picMk id="3" creationId="{F7D2425D-0778-58E7-B356-2F22DEC670B0}"/>
          </ac:picMkLst>
        </pc:picChg>
      </pc:sldChg>
      <pc:sldChg chg="add del">
        <pc:chgData name="STAMNAS, SOTIRIOS (PGR)" userId="S::u2283688@live.warwick.ac.uk::b6422e11-b29a-4a7a-b10f-f393e0612f5a" providerId="AD" clId="Web-{2157E712-0FAB-AB7F-D2C4-3F8211B0049C}" dt="2024-06-18T14:11:49.669" v="173"/>
        <pc:sldMkLst>
          <pc:docMk/>
          <pc:sldMk cId="806055470" sldId="262"/>
        </pc:sldMkLst>
      </pc:sldChg>
      <pc:sldChg chg="addSp delSp modSp add replId">
        <pc:chgData name="STAMNAS, SOTIRIOS (PGR)" userId="S::u2283688@live.warwick.ac.uk::b6422e11-b29a-4a7a-b10f-f393e0612f5a" providerId="AD" clId="Web-{2157E712-0FAB-AB7F-D2C4-3F8211B0049C}" dt="2024-06-18T17:11:47.274" v="816"/>
        <pc:sldMkLst>
          <pc:docMk/>
          <pc:sldMk cId="3554509262" sldId="262"/>
        </pc:sldMkLst>
        <pc:spChg chg="add mod">
          <ac:chgData name="STAMNAS, SOTIRIOS (PGR)" userId="S::u2283688@live.warwick.ac.uk::b6422e11-b29a-4a7a-b10f-f393e0612f5a" providerId="AD" clId="Web-{2157E712-0FAB-AB7F-D2C4-3F8211B0049C}" dt="2024-06-18T17:06:31.501" v="805" actId="1076"/>
          <ac:spMkLst>
            <pc:docMk/>
            <pc:sldMk cId="3554509262" sldId="262"/>
            <ac:spMk id="2" creationId="{C2B8E03A-D224-CAD2-0E48-4DE923AA433A}"/>
          </ac:spMkLst>
        </pc:spChg>
        <pc:spChg chg="add del mod">
          <ac:chgData name="STAMNAS, SOTIRIOS (PGR)" userId="S::u2283688@live.warwick.ac.uk::b6422e11-b29a-4a7a-b10f-f393e0612f5a" providerId="AD" clId="Web-{2157E712-0FAB-AB7F-D2C4-3F8211B0049C}" dt="2024-06-18T17:11:47.274" v="816"/>
          <ac:spMkLst>
            <pc:docMk/>
            <pc:sldMk cId="3554509262" sldId="262"/>
            <ac:spMk id="6" creationId="{A4A8C347-AE8F-54C5-7777-07F57EED38B4}"/>
          </ac:spMkLst>
        </pc:spChg>
        <pc:spChg chg="mod">
          <ac:chgData name="STAMNAS, SOTIRIOS (PGR)" userId="S::u2283688@live.warwick.ac.uk::b6422e11-b29a-4a7a-b10f-f393e0612f5a" providerId="AD" clId="Web-{2157E712-0FAB-AB7F-D2C4-3F8211B0049C}" dt="2024-06-18T17:04:06.194" v="800" actId="1076"/>
          <ac:spMkLst>
            <pc:docMk/>
            <pc:sldMk cId="3554509262" sldId="262"/>
            <ac:spMk id="9" creationId="{3F4C3A39-5D1E-93EC-0460-731F0D2B323C}"/>
          </ac:spMkLst>
        </pc:spChg>
        <pc:graphicFrameChg chg="add mod">
          <ac:chgData name="STAMNAS, SOTIRIOS (PGR)" userId="S::u2283688@live.warwick.ac.uk::b6422e11-b29a-4a7a-b10f-f393e0612f5a" providerId="AD" clId="Web-{2157E712-0FAB-AB7F-D2C4-3F8211B0049C}" dt="2024-06-18T17:11:18.194" v="806" actId="1076"/>
          <ac:graphicFrameMkLst>
            <pc:docMk/>
            <pc:sldMk cId="3554509262" sldId="262"/>
            <ac:graphicFrameMk id="5" creationId="{93C853FC-159F-FA65-C04F-8C619091722F}"/>
          </ac:graphicFrameMkLst>
        </pc:graphicFrameChg>
      </pc:sldChg>
      <pc:sldChg chg="del">
        <pc:chgData name="STAMNAS, SOTIRIOS (PGR)" userId="S::u2283688@live.warwick.ac.uk::b6422e11-b29a-4a7a-b10f-f393e0612f5a" providerId="AD" clId="Web-{2157E712-0FAB-AB7F-D2C4-3F8211B0049C}" dt="2024-06-18T13:40:10.344" v="1"/>
        <pc:sldMkLst>
          <pc:docMk/>
          <pc:sldMk cId="31840231" sldId="269"/>
        </pc:sldMkLst>
      </pc:sldChg>
      <pc:sldChg chg="del">
        <pc:chgData name="STAMNAS, SOTIRIOS (PGR)" userId="S::u2283688@live.warwick.ac.uk::b6422e11-b29a-4a7a-b10f-f393e0612f5a" providerId="AD" clId="Web-{2157E712-0FAB-AB7F-D2C4-3F8211B0049C}" dt="2024-06-18T13:40:08.328" v="0"/>
        <pc:sldMkLst>
          <pc:docMk/>
          <pc:sldMk cId="3124990538" sldId="272"/>
        </pc:sldMkLst>
      </pc:sldChg>
    </pc:docChg>
  </pc:docChgLst>
  <pc:docChgLst>
    <pc:chgData name="STAMNAS, SOTIRIOS (PGR)" userId="S::u2283688@live.warwick.ac.uk::b6422e11-b29a-4a7a-b10f-f393e0612f5a" providerId="AD" clId="Web-{B66AB9C8-D40A-70CB-35AE-3CB3277D9A5A}"/>
    <pc:docChg chg="addSld modSld">
      <pc:chgData name="STAMNAS, SOTIRIOS (PGR)" userId="S::u2283688@live.warwick.ac.uk::b6422e11-b29a-4a7a-b10f-f393e0612f5a" providerId="AD" clId="Web-{B66AB9C8-D40A-70CB-35AE-3CB3277D9A5A}" dt="2024-06-19T11:06:39.006" v="618" actId="1076"/>
      <pc:docMkLst>
        <pc:docMk/>
      </pc:docMkLst>
      <pc:sldChg chg="addSp modSp">
        <pc:chgData name="STAMNAS, SOTIRIOS (PGR)" userId="S::u2283688@live.warwick.ac.uk::b6422e11-b29a-4a7a-b10f-f393e0612f5a" providerId="AD" clId="Web-{B66AB9C8-D40A-70CB-35AE-3CB3277D9A5A}" dt="2024-06-19T10:23:40.967" v="151" actId="20577"/>
        <pc:sldMkLst>
          <pc:docMk/>
          <pc:sldMk cId="3089393371" sldId="264"/>
        </pc:sldMkLst>
        <pc:spChg chg="mod">
          <ac:chgData name="STAMNAS, SOTIRIOS (PGR)" userId="S::u2283688@live.warwick.ac.uk::b6422e11-b29a-4a7a-b10f-f393e0612f5a" providerId="AD" clId="Web-{B66AB9C8-D40A-70CB-35AE-3CB3277D9A5A}" dt="2024-06-19T10:23:40.967" v="151" actId="20577"/>
          <ac:spMkLst>
            <pc:docMk/>
            <pc:sldMk cId="3089393371" sldId="264"/>
            <ac:spMk id="3" creationId="{36ACC259-5BEE-2FE9-6678-E3370DA7CA35}"/>
          </ac:spMkLst>
        </pc:spChg>
        <pc:spChg chg="mod">
          <ac:chgData name="STAMNAS, SOTIRIOS (PGR)" userId="S::u2283688@live.warwick.ac.uk::b6422e11-b29a-4a7a-b10f-f393e0612f5a" providerId="AD" clId="Web-{B66AB9C8-D40A-70CB-35AE-3CB3277D9A5A}" dt="2024-06-19T10:09:15.115" v="5" actId="1076"/>
          <ac:spMkLst>
            <pc:docMk/>
            <pc:sldMk cId="3089393371" sldId="264"/>
            <ac:spMk id="9" creationId="{3F4C3A39-5D1E-93EC-0460-731F0D2B323C}"/>
          </ac:spMkLst>
        </pc:spChg>
        <pc:picChg chg="add mod">
          <ac:chgData name="STAMNAS, SOTIRIOS (PGR)" userId="S::u2283688@live.warwick.ac.uk::b6422e11-b29a-4a7a-b10f-f393e0612f5a" providerId="AD" clId="Web-{B66AB9C8-D40A-70CB-35AE-3CB3277D9A5A}" dt="2024-06-19T10:09:11.365" v="4" actId="1076"/>
          <ac:picMkLst>
            <pc:docMk/>
            <pc:sldMk cId="3089393371" sldId="264"/>
            <ac:picMk id="2" creationId="{8D072030-C74B-F50F-B14F-8AD6EEA5889B}"/>
          </ac:picMkLst>
        </pc:picChg>
      </pc:sldChg>
      <pc:sldChg chg="addSp delSp modSp add replId addAnim modAnim">
        <pc:chgData name="STAMNAS, SOTIRIOS (PGR)" userId="S::u2283688@live.warwick.ac.uk::b6422e11-b29a-4a7a-b10f-f393e0612f5a" providerId="AD" clId="Web-{B66AB9C8-D40A-70CB-35AE-3CB3277D9A5A}" dt="2024-06-19T10:57:05.568" v="515" actId="1076"/>
        <pc:sldMkLst>
          <pc:docMk/>
          <pc:sldMk cId="3650400411" sldId="265"/>
        </pc:sldMkLst>
        <pc:spChg chg="add del">
          <ac:chgData name="STAMNAS, SOTIRIOS (PGR)" userId="S::u2283688@live.warwick.ac.uk::b6422e11-b29a-4a7a-b10f-f393e0612f5a" providerId="AD" clId="Web-{B66AB9C8-D40A-70CB-35AE-3CB3277D9A5A}" dt="2024-06-19T10:36:49.879" v="205"/>
          <ac:spMkLst>
            <pc:docMk/>
            <pc:sldMk cId="3650400411" sldId="265"/>
            <ac:spMk id="2" creationId="{921E2167-FDA1-7C94-F478-6AFEB5CF697D}"/>
          </ac:spMkLst>
        </pc:spChg>
        <pc:spChg chg="add mod">
          <ac:chgData name="STAMNAS, SOTIRIOS (PGR)" userId="S::u2283688@live.warwick.ac.uk::b6422e11-b29a-4a7a-b10f-f393e0612f5a" providerId="AD" clId="Web-{B66AB9C8-D40A-70CB-35AE-3CB3277D9A5A}" dt="2024-06-19T10:40:09.822" v="254" actId="20577"/>
          <ac:spMkLst>
            <pc:docMk/>
            <pc:sldMk cId="3650400411" sldId="265"/>
            <ac:spMk id="3" creationId="{C2B2B93A-F1CC-C953-F8AC-1B053AE5F198}"/>
          </ac:spMkLst>
        </pc:spChg>
        <pc:spChg chg="add del mod">
          <ac:chgData name="STAMNAS, SOTIRIOS (PGR)" userId="S::u2283688@live.warwick.ac.uk::b6422e11-b29a-4a7a-b10f-f393e0612f5a" providerId="AD" clId="Web-{B66AB9C8-D40A-70CB-35AE-3CB3277D9A5A}" dt="2024-06-19T10:41:34.840" v="259"/>
          <ac:spMkLst>
            <pc:docMk/>
            <pc:sldMk cId="3650400411" sldId="265"/>
            <ac:spMk id="6" creationId="{176F3A3F-40EB-1E4A-CDE9-F988B96AF6C0}"/>
          </ac:spMkLst>
        </pc:spChg>
        <pc:spChg chg="add mod">
          <ac:chgData name="STAMNAS, SOTIRIOS (PGR)" userId="S::u2283688@live.warwick.ac.uk::b6422e11-b29a-4a7a-b10f-f393e0612f5a" providerId="AD" clId="Web-{B66AB9C8-D40A-70CB-35AE-3CB3277D9A5A}" dt="2024-06-19T10:46:12.191" v="356" actId="1076"/>
          <ac:spMkLst>
            <pc:docMk/>
            <pc:sldMk cId="3650400411" sldId="265"/>
            <ac:spMk id="7" creationId="{ADB40BDF-78C4-321A-83BE-DAF71E5E6D98}"/>
          </ac:spMkLst>
        </pc:spChg>
        <pc:spChg chg="add del mod">
          <ac:chgData name="STAMNAS, SOTIRIOS (PGR)" userId="S::u2283688@live.warwick.ac.uk::b6422e11-b29a-4a7a-b10f-f393e0612f5a" providerId="AD" clId="Web-{B66AB9C8-D40A-70CB-35AE-3CB3277D9A5A}" dt="2024-06-19T10:42:12.122" v="328"/>
          <ac:spMkLst>
            <pc:docMk/>
            <pc:sldMk cId="3650400411" sldId="265"/>
            <ac:spMk id="8" creationId="{615C5829-40B6-85B3-755A-5BCE81478A41}"/>
          </ac:spMkLst>
        </pc:spChg>
        <pc:spChg chg="mod">
          <ac:chgData name="STAMNAS, SOTIRIOS (PGR)" userId="S::u2283688@live.warwick.ac.uk::b6422e11-b29a-4a7a-b10f-f393e0612f5a" providerId="AD" clId="Web-{B66AB9C8-D40A-70CB-35AE-3CB3277D9A5A}" dt="2024-06-19T10:39:59.572" v="251" actId="1076"/>
          <ac:spMkLst>
            <pc:docMk/>
            <pc:sldMk cId="3650400411" sldId="265"/>
            <ac:spMk id="9" creationId="{3F4C3A39-5D1E-93EC-0460-731F0D2B323C}"/>
          </ac:spMkLst>
        </pc:spChg>
        <pc:spChg chg="add mod">
          <ac:chgData name="STAMNAS, SOTIRIOS (PGR)" userId="S::u2283688@live.warwick.ac.uk::b6422e11-b29a-4a7a-b10f-f393e0612f5a" providerId="AD" clId="Web-{B66AB9C8-D40A-70CB-35AE-3CB3277D9A5A}" dt="2024-06-19T10:46:25.598" v="385" actId="1076"/>
          <ac:spMkLst>
            <pc:docMk/>
            <pc:sldMk cId="3650400411" sldId="265"/>
            <ac:spMk id="18" creationId="{230D18F0-2906-B629-73A3-AC35B4534466}"/>
          </ac:spMkLst>
        </pc:spChg>
        <pc:spChg chg="add mod">
          <ac:chgData name="STAMNAS, SOTIRIOS (PGR)" userId="S::u2283688@live.warwick.ac.uk::b6422e11-b29a-4a7a-b10f-f393e0612f5a" providerId="AD" clId="Web-{B66AB9C8-D40A-70CB-35AE-3CB3277D9A5A}" dt="2024-06-19T10:46:25.598" v="386" actId="1076"/>
          <ac:spMkLst>
            <pc:docMk/>
            <pc:sldMk cId="3650400411" sldId="265"/>
            <ac:spMk id="19" creationId="{869E8730-A4D6-E063-CA15-99D2D811E18A}"/>
          </ac:spMkLst>
        </pc:spChg>
        <pc:spChg chg="add mod">
          <ac:chgData name="STAMNAS, SOTIRIOS (PGR)" userId="S::u2283688@live.warwick.ac.uk::b6422e11-b29a-4a7a-b10f-f393e0612f5a" providerId="AD" clId="Web-{B66AB9C8-D40A-70CB-35AE-3CB3277D9A5A}" dt="2024-06-19T10:46:12.269" v="367" actId="1076"/>
          <ac:spMkLst>
            <pc:docMk/>
            <pc:sldMk cId="3650400411" sldId="265"/>
            <ac:spMk id="20" creationId="{0331FE8E-B919-8168-FD8C-FC876E543F25}"/>
          </ac:spMkLst>
        </pc:spChg>
        <pc:spChg chg="add del mod">
          <ac:chgData name="STAMNAS, SOTIRIOS (PGR)" userId="S::u2283688@live.warwick.ac.uk::b6422e11-b29a-4a7a-b10f-f393e0612f5a" providerId="AD" clId="Web-{B66AB9C8-D40A-70CB-35AE-3CB3277D9A5A}" dt="2024-06-19T10:42:08.966" v="327"/>
          <ac:spMkLst>
            <pc:docMk/>
            <pc:sldMk cId="3650400411" sldId="265"/>
            <ac:spMk id="23" creationId="{46F6CDB1-A057-3140-A7C1-57743EF2DB03}"/>
          </ac:spMkLst>
        </pc:spChg>
        <pc:spChg chg="add mod">
          <ac:chgData name="STAMNAS, SOTIRIOS (PGR)" userId="S::u2283688@live.warwick.ac.uk::b6422e11-b29a-4a7a-b10f-f393e0612f5a" providerId="AD" clId="Web-{B66AB9C8-D40A-70CB-35AE-3CB3277D9A5A}" dt="2024-06-19T10:46:12.285" v="370" actId="1076"/>
          <ac:spMkLst>
            <pc:docMk/>
            <pc:sldMk cId="3650400411" sldId="265"/>
            <ac:spMk id="24" creationId="{9F001DEB-4A11-9995-E2E1-E44DD035F439}"/>
          </ac:spMkLst>
        </pc:spChg>
        <pc:spChg chg="add mod">
          <ac:chgData name="STAMNAS, SOTIRIOS (PGR)" userId="S::u2283688@live.warwick.ac.uk::b6422e11-b29a-4a7a-b10f-f393e0612f5a" providerId="AD" clId="Web-{B66AB9C8-D40A-70CB-35AE-3CB3277D9A5A}" dt="2024-06-19T10:46:12.300" v="371" actId="1076"/>
          <ac:spMkLst>
            <pc:docMk/>
            <pc:sldMk cId="3650400411" sldId="265"/>
            <ac:spMk id="25" creationId="{C203B1E0-5AF1-1DF2-D8B2-15E3E1112D5F}"/>
          </ac:spMkLst>
        </pc:spChg>
        <pc:spChg chg="add mod">
          <ac:chgData name="STAMNAS, SOTIRIOS (PGR)" userId="S::u2283688@live.warwick.ac.uk::b6422e11-b29a-4a7a-b10f-f393e0612f5a" providerId="AD" clId="Web-{B66AB9C8-D40A-70CB-35AE-3CB3277D9A5A}" dt="2024-06-19T10:56:53.724" v="513" actId="20577"/>
          <ac:spMkLst>
            <pc:docMk/>
            <pc:sldMk cId="3650400411" sldId="265"/>
            <ac:spMk id="36" creationId="{B8F58982-0725-7996-C148-3319D4FE95A7}"/>
          </ac:spMkLst>
        </pc:spChg>
        <pc:picChg chg="add mod modCrop">
          <ac:chgData name="STAMNAS, SOTIRIOS (PGR)" userId="S::u2283688@live.warwick.ac.uk::b6422e11-b29a-4a7a-b10f-f393e0612f5a" providerId="AD" clId="Web-{B66AB9C8-D40A-70CB-35AE-3CB3277D9A5A}" dt="2024-06-19T10:57:05.568" v="515" actId="1076"/>
          <ac:picMkLst>
            <pc:docMk/>
            <pc:sldMk cId="3650400411" sldId="265"/>
            <ac:picMk id="5" creationId="{127EED83-8E72-DAE0-1ED6-5EFB186A3926}"/>
          </ac:picMkLst>
        </pc:picChg>
        <pc:picChg chg="add mod">
          <ac:chgData name="STAMNAS, SOTIRIOS (PGR)" userId="S::u2283688@live.warwick.ac.uk::b6422e11-b29a-4a7a-b10f-f393e0612f5a" providerId="AD" clId="Web-{B66AB9C8-D40A-70CB-35AE-3CB3277D9A5A}" dt="2024-06-19T10:47:47.350" v="401" actId="1076"/>
          <ac:picMkLst>
            <pc:docMk/>
            <pc:sldMk cId="3650400411" sldId="265"/>
            <ac:picMk id="10" creationId="{A107A278-76F4-F12A-8D74-14FDDD0D7BA5}"/>
          </ac:picMkLst>
        </pc:picChg>
        <pc:picChg chg="add mod">
          <ac:chgData name="STAMNAS, SOTIRIOS (PGR)" userId="S::u2283688@live.warwick.ac.uk::b6422e11-b29a-4a7a-b10f-f393e0612f5a" providerId="AD" clId="Web-{B66AB9C8-D40A-70CB-35AE-3CB3277D9A5A}" dt="2024-06-19T10:47:52.413" v="402" actId="1076"/>
          <ac:picMkLst>
            <pc:docMk/>
            <pc:sldMk cId="3650400411" sldId="265"/>
            <ac:picMk id="12" creationId="{40697EEC-F907-F995-D409-054D413F6F7A}"/>
          </ac:picMkLst>
        </pc:picChg>
        <pc:picChg chg="add mod">
          <ac:chgData name="STAMNAS, SOTIRIOS (PGR)" userId="S::u2283688@live.warwick.ac.uk::b6422e11-b29a-4a7a-b10f-f393e0612f5a" providerId="AD" clId="Web-{B66AB9C8-D40A-70CB-35AE-3CB3277D9A5A}" dt="2024-06-19T10:46:25.582" v="383" actId="1076"/>
          <ac:picMkLst>
            <pc:docMk/>
            <pc:sldMk cId="3650400411" sldId="265"/>
            <ac:picMk id="16" creationId="{8C964CF1-8DBA-8A6B-3143-B757B8864D88}"/>
          </ac:picMkLst>
        </pc:picChg>
        <pc:picChg chg="add mod">
          <ac:chgData name="STAMNAS, SOTIRIOS (PGR)" userId="S::u2283688@live.warwick.ac.uk::b6422e11-b29a-4a7a-b10f-f393e0612f5a" providerId="AD" clId="Web-{B66AB9C8-D40A-70CB-35AE-3CB3277D9A5A}" dt="2024-06-19T10:46:12.269" v="368" actId="1076"/>
          <ac:picMkLst>
            <pc:docMk/>
            <pc:sldMk cId="3650400411" sldId="265"/>
            <ac:picMk id="21" creationId="{25E4E09A-EE93-BAAF-454F-8A6A17B92308}"/>
          </ac:picMkLst>
        </pc:picChg>
        <pc:picChg chg="add mod">
          <ac:chgData name="STAMNAS, SOTIRIOS (PGR)" userId="S::u2283688@live.warwick.ac.uk::b6422e11-b29a-4a7a-b10f-f393e0612f5a" providerId="AD" clId="Web-{B66AB9C8-D40A-70CB-35AE-3CB3277D9A5A}" dt="2024-06-19T10:46:12.285" v="369" actId="1076"/>
          <ac:picMkLst>
            <pc:docMk/>
            <pc:sldMk cId="3650400411" sldId="265"/>
            <ac:picMk id="22" creationId="{6AB0BBEC-061A-196C-83D7-FB07C5540B86}"/>
          </ac:picMkLst>
        </pc:picChg>
        <pc:picChg chg="add mod">
          <ac:chgData name="STAMNAS, SOTIRIOS (PGR)" userId="S::u2283688@live.warwick.ac.uk::b6422e11-b29a-4a7a-b10f-f393e0612f5a" providerId="AD" clId="Web-{B66AB9C8-D40A-70CB-35AE-3CB3277D9A5A}" dt="2024-06-19T10:46:12.300" v="372" actId="1076"/>
          <ac:picMkLst>
            <pc:docMk/>
            <pc:sldMk cId="3650400411" sldId="265"/>
            <ac:picMk id="26" creationId="{440C5AF9-A564-7AE1-7AC6-BD22F6D5814D}"/>
          </ac:picMkLst>
        </pc:picChg>
        <pc:picChg chg="add mod">
          <ac:chgData name="STAMNAS, SOTIRIOS (PGR)" userId="S::u2283688@live.warwick.ac.uk::b6422e11-b29a-4a7a-b10f-f393e0612f5a" providerId="AD" clId="Web-{B66AB9C8-D40A-70CB-35AE-3CB3277D9A5A}" dt="2024-06-19T10:46:12.316" v="373" actId="1076"/>
          <ac:picMkLst>
            <pc:docMk/>
            <pc:sldMk cId="3650400411" sldId="265"/>
            <ac:picMk id="27" creationId="{E878F92B-9D1E-1933-8E4D-F42CFD47B330}"/>
          </ac:picMkLst>
        </pc:picChg>
        <pc:picChg chg="add mod">
          <ac:chgData name="STAMNAS, SOTIRIOS (PGR)" userId="S::u2283688@live.warwick.ac.uk::b6422e11-b29a-4a7a-b10f-f393e0612f5a" providerId="AD" clId="Web-{B66AB9C8-D40A-70CB-35AE-3CB3277D9A5A}" dt="2024-06-19T10:46:25.613" v="387" actId="1076"/>
          <ac:picMkLst>
            <pc:docMk/>
            <pc:sldMk cId="3650400411" sldId="265"/>
            <ac:picMk id="28" creationId="{D272BB86-4A85-2F2B-0F1B-ABC8C0D46699}"/>
          </ac:picMkLst>
        </pc:picChg>
        <pc:picChg chg="add mod modCrop">
          <ac:chgData name="STAMNAS, SOTIRIOS (PGR)" userId="S::u2283688@live.warwick.ac.uk::b6422e11-b29a-4a7a-b10f-f393e0612f5a" providerId="AD" clId="Web-{B66AB9C8-D40A-70CB-35AE-3CB3277D9A5A}" dt="2024-06-19T10:48:10.757" v="408" actId="1076"/>
          <ac:picMkLst>
            <pc:docMk/>
            <pc:sldMk cId="3650400411" sldId="265"/>
            <ac:picMk id="30" creationId="{77B26F1A-76BD-089A-8757-0FFF605AFB95}"/>
          </ac:picMkLst>
        </pc:picChg>
        <pc:picChg chg="add mod">
          <ac:chgData name="STAMNAS, SOTIRIOS (PGR)" userId="S::u2283688@live.warwick.ac.uk::b6422e11-b29a-4a7a-b10f-f393e0612f5a" providerId="AD" clId="Web-{B66AB9C8-D40A-70CB-35AE-3CB3277D9A5A}" dt="2024-06-19T10:48:49.649" v="417" actId="1076"/>
          <ac:picMkLst>
            <pc:docMk/>
            <pc:sldMk cId="3650400411" sldId="265"/>
            <ac:picMk id="35" creationId="{160EB7AB-F76E-EB23-CB3E-431A1587C80C}"/>
          </ac:picMkLst>
        </pc:picChg>
        <pc:cxnChg chg="add del mod">
          <ac:chgData name="STAMNAS, SOTIRIOS (PGR)" userId="S::u2283688@live.warwick.ac.uk::b6422e11-b29a-4a7a-b10f-f393e0612f5a" providerId="AD" clId="Web-{B66AB9C8-D40A-70CB-35AE-3CB3277D9A5A}" dt="2024-06-19T10:48:01.257" v="405"/>
          <ac:cxnSpMkLst>
            <pc:docMk/>
            <pc:sldMk cId="3650400411" sldId="265"/>
            <ac:cxnSpMk id="11" creationId="{5C516FC2-D2FC-404A-5338-20AD22F06906}"/>
          </ac:cxnSpMkLst>
        </pc:cxnChg>
        <pc:cxnChg chg="add mod">
          <ac:chgData name="STAMNAS, SOTIRIOS (PGR)" userId="S::u2283688@live.warwick.ac.uk::b6422e11-b29a-4a7a-b10f-f393e0612f5a" providerId="AD" clId="Web-{B66AB9C8-D40A-70CB-35AE-3CB3277D9A5A}" dt="2024-06-19T10:49:02.164" v="420" actId="1076"/>
          <ac:cxnSpMkLst>
            <pc:docMk/>
            <pc:sldMk cId="3650400411" sldId="265"/>
            <ac:cxnSpMk id="13" creationId="{6C902584-4719-298B-DA7F-5D2B731F09D3}"/>
          </ac:cxnSpMkLst>
        </pc:cxnChg>
        <pc:cxnChg chg="add mod">
          <ac:chgData name="STAMNAS, SOTIRIOS (PGR)" userId="S::u2283688@live.warwick.ac.uk::b6422e11-b29a-4a7a-b10f-f393e0612f5a" providerId="AD" clId="Web-{B66AB9C8-D40A-70CB-35AE-3CB3277D9A5A}" dt="2024-06-19T10:46:25.566" v="381" actId="1076"/>
          <ac:cxnSpMkLst>
            <pc:docMk/>
            <pc:sldMk cId="3650400411" sldId="265"/>
            <ac:cxnSpMk id="14" creationId="{4AA04E82-F8E2-FD3C-8588-77FA9EC2EC55}"/>
          </ac:cxnSpMkLst>
        </pc:cxnChg>
        <pc:cxnChg chg="add mod">
          <ac:chgData name="STAMNAS, SOTIRIOS (PGR)" userId="S::u2283688@live.warwick.ac.uk::b6422e11-b29a-4a7a-b10f-f393e0612f5a" providerId="AD" clId="Web-{B66AB9C8-D40A-70CB-35AE-3CB3277D9A5A}" dt="2024-06-19T10:46:25.566" v="382" actId="1076"/>
          <ac:cxnSpMkLst>
            <pc:docMk/>
            <pc:sldMk cId="3650400411" sldId="265"/>
            <ac:cxnSpMk id="15" creationId="{F5BE5457-7090-3A91-A47B-98876E2F684B}"/>
          </ac:cxnSpMkLst>
        </pc:cxnChg>
        <pc:cxnChg chg="add mod">
          <ac:chgData name="STAMNAS, SOTIRIOS (PGR)" userId="S::u2283688@live.warwick.ac.uk::b6422e11-b29a-4a7a-b10f-f393e0612f5a" providerId="AD" clId="Web-{B66AB9C8-D40A-70CB-35AE-3CB3277D9A5A}" dt="2024-06-19T10:46:25.582" v="384" actId="1076"/>
          <ac:cxnSpMkLst>
            <pc:docMk/>
            <pc:sldMk cId="3650400411" sldId="265"/>
            <ac:cxnSpMk id="17" creationId="{1C23B33D-D71F-F446-4C88-C0899E7E088B}"/>
          </ac:cxnSpMkLst>
        </pc:cxnChg>
        <pc:cxnChg chg="add mod">
          <ac:chgData name="STAMNAS, SOTIRIOS (PGR)" userId="S::u2283688@live.warwick.ac.uk::b6422e11-b29a-4a7a-b10f-f393e0612f5a" providerId="AD" clId="Web-{B66AB9C8-D40A-70CB-35AE-3CB3277D9A5A}" dt="2024-06-19T10:46:25.613" v="388" actId="1076"/>
          <ac:cxnSpMkLst>
            <pc:docMk/>
            <pc:sldMk cId="3650400411" sldId="265"/>
            <ac:cxnSpMk id="29" creationId="{48327032-C777-D6C6-4B2C-A843F8D2A408}"/>
          </ac:cxnSpMkLst>
        </pc:cxnChg>
        <pc:cxnChg chg="add del mod">
          <ac:chgData name="STAMNAS, SOTIRIOS (PGR)" userId="S::u2283688@live.warwick.ac.uk::b6422e11-b29a-4a7a-b10f-f393e0612f5a" providerId="AD" clId="Web-{B66AB9C8-D40A-70CB-35AE-3CB3277D9A5A}" dt="2024-06-19T10:48:14.226" v="409"/>
          <ac:cxnSpMkLst>
            <pc:docMk/>
            <pc:sldMk cId="3650400411" sldId="265"/>
            <ac:cxnSpMk id="31" creationId="{27702077-BAE7-F4FC-6DDF-A54C05CD9857}"/>
          </ac:cxnSpMkLst>
        </pc:cxnChg>
        <pc:cxnChg chg="add mod">
          <ac:chgData name="STAMNAS, SOTIRIOS (PGR)" userId="S::u2283688@live.warwick.ac.uk::b6422e11-b29a-4a7a-b10f-f393e0612f5a" providerId="AD" clId="Web-{B66AB9C8-D40A-70CB-35AE-3CB3277D9A5A}" dt="2024-06-19T10:48:27.226" v="413" actId="14100"/>
          <ac:cxnSpMkLst>
            <pc:docMk/>
            <pc:sldMk cId="3650400411" sldId="265"/>
            <ac:cxnSpMk id="32" creationId="{8FC41359-8B9E-2D65-E1D7-40D6788CAC0C}"/>
          </ac:cxnSpMkLst>
        </pc:cxnChg>
        <pc:cxnChg chg="add mod">
          <ac:chgData name="STAMNAS, SOTIRIOS (PGR)" userId="S::u2283688@live.warwick.ac.uk::b6422e11-b29a-4a7a-b10f-f393e0612f5a" providerId="AD" clId="Web-{B66AB9C8-D40A-70CB-35AE-3CB3277D9A5A}" dt="2024-06-19T10:48:22.148" v="412" actId="14100"/>
          <ac:cxnSpMkLst>
            <pc:docMk/>
            <pc:sldMk cId="3650400411" sldId="265"/>
            <ac:cxnSpMk id="33" creationId="{45210C38-F47C-BD74-0594-1E438A278D8F}"/>
          </ac:cxnSpMkLst>
        </pc:cxnChg>
        <pc:cxnChg chg="add mod">
          <ac:chgData name="STAMNAS, SOTIRIOS (PGR)" userId="S::u2283688@live.warwick.ac.uk::b6422e11-b29a-4a7a-b10f-f393e0612f5a" providerId="AD" clId="Web-{B66AB9C8-D40A-70CB-35AE-3CB3277D9A5A}" dt="2024-06-19T10:48:38.648" v="415" actId="1076"/>
          <ac:cxnSpMkLst>
            <pc:docMk/>
            <pc:sldMk cId="3650400411" sldId="265"/>
            <ac:cxnSpMk id="34" creationId="{0280C19F-FDDA-951D-0481-B2606860AFA7}"/>
          </ac:cxnSpMkLst>
        </pc:cxnChg>
      </pc:sldChg>
      <pc:sldChg chg="addSp delSp modSp add replId">
        <pc:chgData name="STAMNAS, SOTIRIOS (PGR)" userId="S::u2283688@live.warwick.ac.uk::b6422e11-b29a-4a7a-b10f-f393e0612f5a" providerId="AD" clId="Web-{B66AB9C8-D40A-70CB-35AE-3CB3277D9A5A}" dt="2024-06-19T11:06:39.006" v="618" actId="1076"/>
        <pc:sldMkLst>
          <pc:docMk/>
          <pc:sldMk cId="2159760942" sldId="266"/>
        </pc:sldMkLst>
        <pc:spChg chg="add del mod">
          <ac:chgData name="STAMNAS, SOTIRIOS (PGR)" userId="S::u2283688@live.warwick.ac.uk::b6422e11-b29a-4a7a-b10f-f393e0612f5a" providerId="AD" clId="Web-{B66AB9C8-D40A-70CB-35AE-3CB3277D9A5A}" dt="2024-06-19T10:58:12.117" v="527"/>
          <ac:spMkLst>
            <pc:docMk/>
            <pc:sldMk cId="2159760942" sldId="266"/>
            <ac:spMk id="2" creationId="{B377D376-A9E5-CEED-8B36-318A2BEBA53C}"/>
          </ac:spMkLst>
        </pc:spChg>
        <pc:spChg chg="add mod">
          <ac:chgData name="STAMNAS, SOTIRIOS (PGR)" userId="S::u2283688@live.warwick.ac.uk::b6422e11-b29a-4a7a-b10f-f393e0612f5a" providerId="AD" clId="Web-{B66AB9C8-D40A-70CB-35AE-3CB3277D9A5A}" dt="2024-06-19T11:01:03.309" v="553" actId="14100"/>
          <ac:spMkLst>
            <pc:docMk/>
            <pc:sldMk cId="2159760942" sldId="266"/>
            <ac:spMk id="3" creationId="{CAD4B9C3-2436-8A40-7FA1-C7A824187BF6}"/>
          </ac:spMkLst>
        </pc:spChg>
        <pc:spChg chg="add mod">
          <ac:chgData name="STAMNAS, SOTIRIOS (PGR)" userId="S::u2283688@live.warwick.ac.uk::b6422e11-b29a-4a7a-b10f-f393e0612f5a" providerId="AD" clId="Web-{B66AB9C8-D40A-70CB-35AE-3CB3277D9A5A}" dt="2024-06-19T11:06:35.865" v="617" actId="20577"/>
          <ac:spMkLst>
            <pc:docMk/>
            <pc:sldMk cId="2159760942" sldId="266"/>
            <ac:spMk id="6" creationId="{7049DB92-BBA4-6B35-4E7D-81665F22F958}"/>
          </ac:spMkLst>
        </pc:spChg>
        <pc:spChg chg="mod">
          <ac:chgData name="STAMNAS, SOTIRIOS (PGR)" userId="S::u2283688@live.warwick.ac.uk::b6422e11-b29a-4a7a-b10f-f393e0612f5a" providerId="AD" clId="Web-{B66AB9C8-D40A-70CB-35AE-3CB3277D9A5A}" dt="2024-06-19T10:59:19.213" v="534" actId="1076"/>
          <ac:spMkLst>
            <pc:docMk/>
            <pc:sldMk cId="2159760942" sldId="266"/>
            <ac:spMk id="9" creationId="{3F4C3A39-5D1E-93EC-0460-731F0D2B323C}"/>
          </ac:spMkLst>
        </pc:spChg>
        <pc:picChg chg="add mod">
          <ac:chgData name="STAMNAS, SOTIRIOS (PGR)" userId="S::u2283688@live.warwick.ac.uk::b6422e11-b29a-4a7a-b10f-f393e0612f5a" providerId="AD" clId="Web-{B66AB9C8-D40A-70CB-35AE-3CB3277D9A5A}" dt="2024-06-19T11:02:21.983" v="571" actId="1076"/>
          <ac:picMkLst>
            <pc:docMk/>
            <pc:sldMk cId="2159760942" sldId="266"/>
            <ac:picMk id="5" creationId="{4FED0635-C6C8-A3A9-FE69-671EF1A0C49F}"/>
          </ac:picMkLst>
        </pc:picChg>
        <pc:picChg chg="add mod">
          <ac:chgData name="STAMNAS, SOTIRIOS (PGR)" userId="S::u2283688@live.warwick.ac.uk::b6422e11-b29a-4a7a-b10f-f393e0612f5a" providerId="AD" clId="Web-{B66AB9C8-D40A-70CB-35AE-3CB3277D9A5A}" dt="2024-06-19T11:05:52.145" v="609" actId="14100"/>
          <ac:picMkLst>
            <pc:docMk/>
            <pc:sldMk cId="2159760942" sldId="266"/>
            <ac:picMk id="7" creationId="{89BFD65A-BC25-7376-268C-39F23A3E1D70}"/>
          </ac:picMkLst>
        </pc:picChg>
        <pc:picChg chg="add mod">
          <ac:chgData name="STAMNAS, SOTIRIOS (PGR)" userId="S::u2283688@live.warwick.ac.uk::b6422e11-b29a-4a7a-b10f-f393e0612f5a" providerId="AD" clId="Web-{B66AB9C8-D40A-70CB-35AE-3CB3277D9A5A}" dt="2024-06-19T11:06:39.006" v="618" actId="1076"/>
          <ac:picMkLst>
            <pc:docMk/>
            <pc:sldMk cId="2159760942" sldId="266"/>
            <ac:picMk id="8" creationId="{653350E4-8485-B897-CC9F-61BA3627384A}"/>
          </ac:picMkLst>
        </pc:picChg>
      </pc:sldChg>
    </pc:docChg>
  </pc:docChgLst>
  <pc:docChgLst>
    <pc:chgData name="STAMNAS, SOTIRIOS (PGR)" userId="S::u2283688@live.warwick.ac.uk::b6422e11-b29a-4a7a-b10f-f393e0612f5a" providerId="AD" clId="Web-{1CBFB624-85CA-B2D3-3367-A6AF52870DCB}"/>
    <pc:docChg chg="modSld">
      <pc:chgData name="STAMNAS, SOTIRIOS (PGR)" userId="S::u2283688@live.warwick.ac.uk::b6422e11-b29a-4a7a-b10f-f393e0612f5a" providerId="AD" clId="Web-{1CBFB624-85CA-B2D3-3367-A6AF52870DCB}" dt="2024-07-02T18:46:02.696" v="3" actId="1076"/>
      <pc:docMkLst>
        <pc:docMk/>
      </pc:docMkLst>
      <pc:sldChg chg="modSp">
        <pc:chgData name="STAMNAS, SOTIRIOS (PGR)" userId="S::u2283688@live.warwick.ac.uk::b6422e11-b29a-4a7a-b10f-f393e0612f5a" providerId="AD" clId="Web-{1CBFB624-85CA-B2D3-3367-A6AF52870DCB}" dt="2024-07-02T18:46:02.696" v="3" actId="1076"/>
        <pc:sldMkLst>
          <pc:docMk/>
          <pc:sldMk cId="3650400411" sldId="265"/>
        </pc:sldMkLst>
        <pc:spChg chg="mod">
          <ac:chgData name="STAMNAS, SOTIRIOS (PGR)" userId="S::u2283688@live.warwick.ac.uk::b6422e11-b29a-4a7a-b10f-f393e0612f5a" providerId="AD" clId="Web-{1CBFB624-85CA-B2D3-3367-A6AF52870DCB}" dt="2024-07-02T17:53:04.911" v="2" actId="1076"/>
          <ac:spMkLst>
            <pc:docMk/>
            <pc:sldMk cId="3650400411" sldId="265"/>
            <ac:spMk id="24" creationId="{9F001DEB-4A11-9995-E2E1-E44DD035F439}"/>
          </ac:spMkLst>
        </pc:spChg>
        <pc:picChg chg="mod">
          <ac:chgData name="STAMNAS, SOTIRIOS (PGR)" userId="S::u2283688@live.warwick.ac.uk::b6422e11-b29a-4a7a-b10f-f393e0612f5a" providerId="AD" clId="Web-{1CBFB624-85CA-B2D3-3367-A6AF52870DCB}" dt="2024-07-02T17:51:53.516" v="0" actId="1076"/>
          <ac:picMkLst>
            <pc:docMk/>
            <pc:sldMk cId="3650400411" sldId="265"/>
            <ac:picMk id="26" creationId="{440C5AF9-A564-7AE1-7AC6-BD22F6D5814D}"/>
          </ac:picMkLst>
        </pc:picChg>
        <pc:picChg chg="mod">
          <ac:chgData name="STAMNAS, SOTIRIOS (PGR)" userId="S::u2283688@live.warwick.ac.uk::b6422e11-b29a-4a7a-b10f-f393e0612f5a" providerId="AD" clId="Web-{1CBFB624-85CA-B2D3-3367-A6AF52870DCB}" dt="2024-07-02T18:46:02.696" v="3" actId="1076"/>
          <ac:picMkLst>
            <pc:docMk/>
            <pc:sldMk cId="3650400411" sldId="265"/>
            <ac:picMk id="27" creationId="{E878F92B-9D1E-1933-8E4D-F42CFD47B330}"/>
          </ac:picMkLst>
        </pc:picChg>
      </pc:sldChg>
    </pc:docChg>
  </pc:docChgLst>
  <pc:docChgLst>
    <pc:chgData name="STAMNAS, SOTIRIOS (PGR)" userId="S::u2283688@live.warwick.ac.uk::b6422e11-b29a-4a7a-b10f-f393e0612f5a" providerId="AD" clId="Web-{010FBDEA-ECC2-AB2F-3861-951AC8BCDFD4}"/>
    <pc:docChg chg="addSld delSld modSld">
      <pc:chgData name="STAMNAS, SOTIRIOS (PGR)" userId="S::u2283688@live.warwick.ac.uk::b6422e11-b29a-4a7a-b10f-f393e0612f5a" providerId="AD" clId="Web-{010FBDEA-ECC2-AB2F-3861-951AC8BCDFD4}" dt="2024-06-19T14:35:27.283" v="669" actId="20577"/>
      <pc:docMkLst>
        <pc:docMk/>
      </pc:docMkLst>
      <pc:sldChg chg="del">
        <pc:chgData name="STAMNAS, SOTIRIOS (PGR)" userId="S::u2283688@live.warwick.ac.uk::b6422e11-b29a-4a7a-b10f-f393e0612f5a" providerId="AD" clId="Web-{010FBDEA-ECC2-AB2F-3861-951AC8BCDFD4}" dt="2024-06-19T14:18:29.190" v="473"/>
        <pc:sldMkLst>
          <pc:docMk/>
          <pc:sldMk cId="254161804" sldId="258"/>
        </pc:sldMkLst>
      </pc:sldChg>
      <pc:sldChg chg="delSp modSp">
        <pc:chgData name="STAMNAS, SOTIRIOS (PGR)" userId="S::u2283688@live.warwick.ac.uk::b6422e11-b29a-4a7a-b10f-f393e0612f5a" providerId="AD" clId="Web-{010FBDEA-ECC2-AB2F-3861-951AC8BCDFD4}" dt="2024-06-19T14:22:01.680" v="519" actId="20577"/>
        <pc:sldMkLst>
          <pc:docMk/>
          <pc:sldMk cId="1993417216" sldId="259"/>
        </pc:sldMkLst>
        <pc:spChg chg="mod">
          <ac:chgData name="STAMNAS, SOTIRIOS (PGR)" userId="S::u2283688@live.warwick.ac.uk::b6422e11-b29a-4a7a-b10f-f393e0612f5a" providerId="AD" clId="Web-{010FBDEA-ECC2-AB2F-3861-951AC8BCDFD4}" dt="2024-06-19T13:35:19.385" v="165" actId="1076"/>
          <ac:spMkLst>
            <pc:docMk/>
            <pc:sldMk cId="1993417216" sldId="259"/>
            <ac:spMk id="6" creationId="{C1F364B1-A033-88DB-5D45-283E84FAE255}"/>
          </ac:spMkLst>
        </pc:spChg>
        <pc:spChg chg="del mod">
          <ac:chgData name="STAMNAS, SOTIRIOS (PGR)" userId="S::u2283688@live.warwick.ac.uk::b6422e11-b29a-4a7a-b10f-f393e0612f5a" providerId="AD" clId="Web-{010FBDEA-ECC2-AB2F-3861-951AC8BCDFD4}" dt="2024-06-19T14:02:45.372" v="352"/>
          <ac:spMkLst>
            <pc:docMk/>
            <pc:sldMk cId="1993417216" sldId="259"/>
            <ac:spMk id="7" creationId="{A724FB32-B7F9-CACA-2045-B9DB3EE76143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3:36:01.636" v="171" actId="1076"/>
          <ac:spMkLst>
            <pc:docMk/>
            <pc:sldMk cId="1993417216" sldId="259"/>
            <ac:spMk id="8" creationId="{3A20CE6F-2DAA-52C7-346D-31509024E609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22:01.680" v="519" actId="20577"/>
          <ac:spMkLst>
            <pc:docMk/>
            <pc:sldMk cId="1993417216" sldId="259"/>
            <ac:spMk id="9" creationId="{3F4C3A39-5D1E-93EC-0460-731F0D2B323C}"/>
          </ac:spMkLst>
        </pc:spChg>
      </pc:sldChg>
      <pc:sldChg chg="delSp modSp">
        <pc:chgData name="STAMNAS, SOTIRIOS (PGR)" userId="S::u2283688@live.warwick.ac.uk::b6422e11-b29a-4a7a-b10f-f393e0612f5a" providerId="AD" clId="Web-{010FBDEA-ECC2-AB2F-3861-951AC8BCDFD4}" dt="2024-06-19T14:23:00.229" v="529" actId="1076"/>
        <pc:sldMkLst>
          <pc:docMk/>
          <pc:sldMk cId="1466261712" sldId="260"/>
        </pc:sldMkLst>
        <pc:spChg chg="mod">
          <ac:chgData name="STAMNAS, SOTIRIOS (PGR)" userId="S::u2283688@live.warwick.ac.uk::b6422e11-b29a-4a7a-b10f-f393e0612f5a" providerId="AD" clId="Web-{010FBDEA-ECC2-AB2F-3861-951AC8BCDFD4}" dt="2024-06-19T13:34:53.431" v="162" actId="20577"/>
          <ac:spMkLst>
            <pc:docMk/>
            <pc:sldMk cId="1466261712" sldId="260"/>
            <ac:spMk id="2" creationId="{F586DE7B-6429-B10F-D73A-FECEC23E2219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23:00.229" v="529" actId="1076"/>
          <ac:spMkLst>
            <pc:docMk/>
            <pc:sldMk cId="1466261712" sldId="260"/>
            <ac:spMk id="9" creationId="{3F4C3A39-5D1E-93EC-0460-731F0D2B323C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05:02.252" v="370" actId="20577"/>
          <ac:spMkLst>
            <pc:docMk/>
            <pc:sldMk cId="1466261712" sldId="260"/>
            <ac:spMk id="11" creationId="{068BAC74-3EF6-EC59-F699-A42CF42933A4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3:33:07.412" v="146" actId="20577"/>
          <ac:spMkLst>
            <pc:docMk/>
            <pc:sldMk cId="1466261712" sldId="260"/>
            <ac:spMk id="12" creationId="{66B17CC4-AF03-B047-7DDA-8D33C3028588}"/>
          </ac:spMkLst>
        </pc:spChg>
        <pc:spChg chg="del">
          <ac:chgData name="STAMNAS, SOTIRIOS (PGR)" userId="S::u2283688@live.warwick.ac.uk::b6422e11-b29a-4a7a-b10f-f393e0612f5a" providerId="AD" clId="Web-{010FBDEA-ECC2-AB2F-3861-951AC8BCDFD4}" dt="2024-06-19T13:32:33.364" v="139"/>
          <ac:spMkLst>
            <pc:docMk/>
            <pc:sldMk cId="1466261712" sldId="260"/>
            <ac:spMk id="13" creationId="{44798025-6F7A-430F-8DBD-4DE4540896B7}"/>
          </ac:spMkLst>
        </pc:spChg>
        <pc:spChg chg="del">
          <ac:chgData name="STAMNAS, SOTIRIOS (PGR)" userId="S::u2283688@live.warwick.ac.uk::b6422e11-b29a-4a7a-b10f-f393e0612f5a" providerId="AD" clId="Web-{010FBDEA-ECC2-AB2F-3861-951AC8BCDFD4}" dt="2024-06-19T13:33:16.396" v="147"/>
          <ac:spMkLst>
            <pc:docMk/>
            <pc:sldMk cId="1466261712" sldId="260"/>
            <ac:spMk id="19" creationId="{AC3FD3C0-D72E-890B-3BB5-FF1DF0BE1ADF}"/>
          </ac:spMkLst>
        </pc:spChg>
        <pc:picChg chg="mod">
          <ac:chgData name="STAMNAS, SOTIRIOS (PGR)" userId="S::u2283688@live.warwick.ac.uk::b6422e11-b29a-4a7a-b10f-f393e0612f5a" providerId="AD" clId="Web-{010FBDEA-ECC2-AB2F-3861-951AC8BCDFD4}" dt="2024-06-19T13:34:47.165" v="160" actId="1076"/>
          <ac:picMkLst>
            <pc:docMk/>
            <pc:sldMk cId="1466261712" sldId="260"/>
            <ac:picMk id="3" creationId="{6B00D23F-D3FE-C4AD-3DD2-9CD6DDEE5870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35:03.540" v="163" actId="14100"/>
          <ac:picMkLst>
            <pc:docMk/>
            <pc:sldMk cId="1466261712" sldId="260"/>
            <ac:picMk id="5" creationId="{0F796CE4-CDA4-23CE-F5ED-CF2E379AE3D5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32:19.895" v="136" actId="1076"/>
          <ac:picMkLst>
            <pc:docMk/>
            <pc:sldMk cId="1466261712" sldId="260"/>
            <ac:picMk id="8" creationId="{72AE5DE1-8E09-A80E-43FE-E5B9872C47DA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32:12.754" v="134" actId="1076"/>
          <ac:picMkLst>
            <pc:docMk/>
            <pc:sldMk cId="1466261712" sldId="260"/>
            <ac:picMk id="10" creationId="{D71A8510-6BAF-AD6F-23D3-1407217A245F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33:40.053" v="152" actId="1076"/>
          <ac:picMkLst>
            <pc:docMk/>
            <pc:sldMk cId="1466261712" sldId="260"/>
            <ac:picMk id="14" creationId="{17E5C786-0B46-EB6A-CC6E-6CFE39D0722A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34:11.351" v="158" actId="1076"/>
          <ac:picMkLst>
            <pc:docMk/>
            <pc:sldMk cId="1466261712" sldId="260"/>
            <ac:picMk id="15" creationId="{38CDAAF0-F02E-8062-9C9E-C47C9AD22EEE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34:18.101" v="159" actId="14100"/>
          <ac:picMkLst>
            <pc:docMk/>
            <pc:sldMk cId="1466261712" sldId="260"/>
            <ac:picMk id="16" creationId="{75587841-E9F1-CF6F-1551-9F2DC4BDC3E4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34:02.320" v="156" actId="1076"/>
          <ac:picMkLst>
            <pc:docMk/>
            <pc:sldMk cId="1466261712" sldId="260"/>
            <ac:picMk id="17" creationId="{2C23496E-CBE7-277C-B6C7-0C1B1F72999F}"/>
          </ac:picMkLst>
        </pc:picChg>
      </pc:sldChg>
      <pc:sldChg chg="modSp">
        <pc:chgData name="STAMNAS, SOTIRIOS (PGR)" userId="S::u2283688@live.warwick.ac.uk::b6422e11-b29a-4a7a-b10f-f393e0612f5a" providerId="AD" clId="Web-{010FBDEA-ECC2-AB2F-3861-951AC8BCDFD4}" dt="2024-06-19T14:22:06.462" v="522" actId="20577"/>
        <pc:sldMkLst>
          <pc:docMk/>
          <pc:sldMk cId="2063271473" sldId="261"/>
        </pc:sldMkLst>
        <pc:spChg chg="mod">
          <ac:chgData name="STAMNAS, SOTIRIOS (PGR)" userId="S::u2283688@live.warwick.ac.uk::b6422e11-b29a-4a7a-b10f-f393e0612f5a" providerId="AD" clId="Web-{010FBDEA-ECC2-AB2F-3861-951AC8BCDFD4}" dt="2024-06-19T13:36:13.824" v="174" actId="20577"/>
          <ac:spMkLst>
            <pc:docMk/>
            <pc:sldMk cId="2063271473" sldId="261"/>
            <ac:spMk id="2" creationId="{FAC2803A-6DCE-72DD-A4E5-B7F21E16EAF5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22:06.462" v="522" actId="20577"/>
          <ac:spMkLst>
            <pc:docMk/>
            <pc:sldMk cId="2063271473" sldId="261"/>
            <ac:spMk id="9" creationId="{3F4C3A39-5D1E-93EC-0460-731F0D2B323C}"/>
          </ac:spMkLst>
        </pc:spChg>
      </pc:sldChg>
      <pc:sldChg chg="modSp">
        <pc:chgData name="STAMNAS, SOTIRIOS (PGR)" userId="S::u2283688@live.warwick.ac.uk::b6422e11-b29a-4a7a-b10f-f393e0612f5a" providerId="AD" clId="Web-{010FBDEA-ECC2-AB2F-3861-951AC8BCDFD4}" dt="2024-06-19T14:22:19.384" v="524" actId="20577"/>
        <pc:sldMkLst>
          <pc:docMk/>
          <pc:sldMk cId="3554509262" sldId="262"/>
        </pc:sldMkLst>
        <pc:spChg chg="mod">
          <ac:chgData name="STAMNAS, SOTIRIOS (PGR)" userId="S::u2283688@live.warwick.ac.uk::b6422e11-b29a-4a7a-b10f-f393e0612f5a" providerId="AD" clId="Web-{010FBDEA-ECC2-AB2F-3861-951AC8BCDFD4}" dt="2024-06-19T13:36:19.855" v="177" actId="20577"/>
          <ac:spMkLst>
            <pc:docMk/>
            <pc:sldMk cId="3554509262" sldId="262"/>
            <ac:spMk id="2" creationId="{C2B8E03A-D224-CAD2-0E48-4DE923AA433A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04:54.298" v="369" actId="20577"/>
          <ac:spMkLst>
            <pc:docMk/>
            <pc:sldMk cId="3554509262" sldId="262"/>
            <ac:spMk id="3" creationId="{C064B05D-02DC-7F1D-2D4A-E88A2EEB1A91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22:19.384" v="524" actId="20577"/>
          <ac:spMkLst>
            <pc:docMk/>
            <pc:sldMk cId="3554509262" sldId="262"/>
            <ac:spMk id="9" creationId="{3F4C3A39-5D1E-93EC-0460-731F0D2B323C}"/>
          </ac:spMkLst>
        </pc:spChg>
      </pc:sldChg>
      <pc:sldChg chg="addSp delSp modSp">
        <pc:chgData name="STAMNAS, SOTIRIOS (PGR)" userId="S::u2283688@live.warwick.ac.uk::b6422e11-b29a-4a7a-b10f-f393e0612f5a" providerId="AD" clId="Web-{010FBDEA-ECC2-AB2F-3861-951AC8BCDFD4}" dt="2024-06-19T14:35:27.283" v="669" actId="20577"/>
        <pc:sldMkLst>
          <pc:docMk/>
          <pc:sldMk cId="2293386734" sldId="263"/>
        </pc:sldMkLst>
        <pc:spChg chg="mod">
          <ac:chgData name="STAMNAS, SOTIRIOS (PGR)" userId="S::u2283688@live.warwick.ac.uk::b6422e11-b29a-4a7a-b10f-f393e0612f5a" providerId="AD" clId="Web-{010FBDEA-ECC2-AB2F-3861-951AC8BCDFD4}" dt="2024-06-19T14:26:31.345" v="550" actId="1076"/>
          <ac:spMkLst>
            <pc:docMk/>
            <pc:sldMk cId="2293386734" sldId="263"/>
            <ac:spMk id="2" creationId="{4536F5F6-A321-1CEC-5466-7E3A8E2CC81E}"/>
          </ac:spMkLst>
        </pc:spChg>
        <pc:spChg chg="add del mod">
          <ac:chgData name="STAMNAS, SOTIRIOS (PGR)" userId="S::u2283688@live.warwick.ac.uk::b6422e11-b29a-4a7a-b10f-f393e0612f5a" providerId="AD" clId="Web-{010FBDEA-ECC2-AB2F-3861-951AC8BCDFD4}" dt="2024-06-19T14:27:33.784" v="566"/>
          <ac:spMkLst>
            <pc:docMk/>
            <pc:sldMk cId="2293386734" sldId="263"/>
            <ac:spMk id="3" creationId="{BB4D6DEF-D52F-8F02-96EE-03C425C5328C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35:27.283" v="669" actId="20577"/>
          <ac:spMkLst>
            <pc:docMk/>
            <pc:sldMk cId="2293386734" sldId="263"/>
            <ac:spMk id="6" creationId="{4FBA6934-5DF0-24C9-8438-7824B4272175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26:56.611" v="552" actId="1076"/>
          <ac:spMkLst>
            <pc:docMk/>
            <pc:sldMk cId="2293386734" sldId="263"/>
            <ac:spMk id="8" creationId="{766FE597-525B-83CD-B549-33FCD4FAA2F2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23:22.089" v="530" actId="1076"/>
          <ac:spMkLst>
            <pc:docMk/>
            <pc:sldMk cId="2293386734" sldId="263"/>
            <ac:spMk id="9" creationId="{3F4C3A39-5D1E-93EC-0460-731F0D2B323C}"/>
          </ac:spMkLst>
        </pc:spChg>
        <pc:graphicFrameChg chg="mod">
          <ac:chgData name="STAMNAS, SOTIRIOS (PGR)" userId="S::u2283688@live.warwick.ac.uk::b6422e11-b29a-4a7a-b10f-f393e0612f5a" providerId="AD" clId="Web-{010FBDEA-ECC2-AB2F-3861-951AC8BCDFD4}" dt="2024-06-19T14:26:51.689" v="551" actId="1076"/>
          <ac:graphicFrameMkLst>
            <pc:docMk/>
            <pc:sldMk cId="2293386734" sldId="263"/>
            <ac:graphicFrameMk id="5" creationId="{4ABCE282-025A-9807-51AD-4D5D107EB7C4}"/>
          </ac:graphicFrameMkLst>
        </pc:graphicFrameChg>
      </pc:sldChg>
      <pc:sldChg chg="addSp modSp">
        <pc:chgData name="STAMNAS, SOTIRIOS (PGR)" userId="S::u2283688@live.warwick.ac.uk::b6422e11-b29a-4a7a-b10f-f393e0612f5a" providerId="AD" clId="Web-{010FBDEA-ECC2-AB2F-3861-951AC8BCDFD4}" dt="2024-06-19T14:23:30.433" v="533" actId="1076"/>
        <pc:sldMkLst>
          <pc:docMk/>
          <pc:sldMk cId="3089393371" sldId="264"/>
        </pc:sldMkLst>
        <pc:spChg chg="mod">
          <ac:chgData name="STAMNAS, SOTIRIOS (PGR)" userId="S::u2283688@live.warwick.ac.uk::b6422e11-b29a-4a7a-b10f-f393e0612f5a" providerId="AD" clId="Web-{010FBDEA-ECC2-AB2F-3861-951AC8BCDFD4}" dt="2024-06-19T13:37:36.779" v="194" actId="14100"/>
          <ac:spMkLst>
            <pc:docMk/>
            <pc:sldMk cId="3089393371" sldId="264"/>
            <ac:spMk id="3" creationId="{36ACC259-5BEE-2FE9-6678-E3370DA7CA35}"/>
          </ac:spMkLst>
        </pc:spChg>
        <pc:spChg chg="add mod">
          <ac:chgData name="STAMNAS, SOTIRIOS (PGR)" userId="S::u2283688@live.warwick.ac.uk::b6422e11-b29a-4a7a-b10f-f393e0612f5a" providerId="AD" clId="Web-{010FBDEA-ECC2-AB2F-3861-951AC8BCDFD4}" dt="2024-06-19T14:06:25.309" v="383" actId="1076"/>
          <ac:spMkLst>
            <pc:docMk/>
            <pc:sldMk cId="3089393371" sldId="264"/>
            <ac:spMk id="5" creationId="{50074505-C350-3C3B-D9D6-EF5506ABBEFE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23:30.433" v="533" actId="1076"/>
          <ac:spMkLst>
            <pc:docMk/>
            <pc:sldMk cId="3089393371" sldId="264"/>
            <ac:spMk id="9" creationId="{3F4C3A39-5D1E-93EC-0460-731F0D2B323C}"/>
          </ac:spMkLst>
        </pc:spChg>
        <pc:picChg chg="mod">
          <ac:chgData name="STAMNAS, SOTIRIOS (PGR)" userId="S::u2283688@live.warwick.ac.uk::b6422e11-b29a-4a7a-b10f-f393e0612f5a" providerId="AD" clId="Web-{010FBDEA-ECC2-AB2F-3861-951AC8BCDFD4}" dt="2024-06-19T13:44:09.307" v="296" actId="14100"/>
          <ac:picMkLst>
            <pc:docMk/>
            <pc:sldMk cId="3089393371" sldId="264"/>
            <ac:picMk id="2" creationId="{8D072030-C74B-F50F-B14F-8AD6EEA5889B}"/>
          </ac:picMkLst>
        </pc:picChg>
      </pc:sldChg>
      <pc:sldChg chg="modSp">
        <pc:chgData name="STAMNAS, SOTIRIOS (PGR)" userId="S::u2283688@live.warwick.ac.uk::b6422e11-b29a-4a7a-b10f-f393e0612f5a" providerId="AD" clId="Web-{010FBDEA-ECC2-AB2F-3861-951AC8BCDFD4}" dt="2024-06-19T14:23:39.777" v="536" actId="1076"/>
        <pc:sldMkLst>
          <pc:docMk/>
          <pc:sldMk cId="3650400411" sldId="265"/>
        </pc:sldMkLst>
        <pc:spChg chg="mod">
          <ac:chgData name="STAMNAS, SOTIRIOS (PGR)" userId="S::u2283688@live.warwick.ac.uk::b6422e11-b29a-4a7a-b10f-f393e0612f5a" providerId="AD" clId="Web-{010FBDEA-ECC2-AB2F-3861-951AC8BCDFD4}" dt="2024-06-19T13:37:46.623" v="196" actId="20577"/>
          <ac:spMkLst>
            <pc:docMk/>
            <pc:sldMk cId="3650400411" sldId="265"/>
            <ac:spMk id="3" creationId="{C2B2B93A-F1CC-C953-F8AC-1B053AE5F198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3:48:12.502" v="300" actId="1076"/>
          <ac:spMkLst>
            <pc:docMk/>
            <pc:sldMk cId="3650400411" sldId="265"/>
            <ac:spMk id="7" creationId="{ADB40BDF-78C4-321A-83BE-DAF71E5E6D98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23:39.777" v="536" actId="1076"/>
          <ac:spMkLst>
            <pc:docMk/>
            <pc:sldMk cId="3650400411" sldId="265"/>
            <ac:spMk id="9" creationId="{3F4C3A39-5D1E-93EC-0460-731F0D2B323C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3:48:12.580" v="308" actId="1076"/>
          <ac:spMkLst>
            <pc:docMk/>
            <pc:sldMk cId="3650400411" sldId="265"/>
            <ac:spMk id="18" creationId="{230D18F0-2906-B629-73A3-AC35B4534466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3:48:12.596" v="309" actId="1076"/>
          <ac:spMkLst>
            <pc:docMk/>
            <pc:sldMk cId="3650400411" sldId="265"/>
            <ac:spMk id="19" creationId="{869E8730-A4D6-E063-CA15-99D2D811E18A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3:48:12.596" v="310" actId="1076"/>
          <ac:spMkLst>
            <pc:docMk/>
            <pc:sldMk cId="3650400411" sldId="265"/>
            <ac:spMk id="20" creationId="{0331FE8E-B919-8168-FD8C-FC876E543F25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3:48:12.627" v="313" actId="1076"/>
          <ac:spMkLst>
            <pc:docMk/>
            <pc:sldMk cId="3650400411" sldId="265"/>
            <ac:spMk id="24" creationId="{9F001DEB-4A11-9995-E2E1-E44DD035F439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3:48:12.643" v="314" actId="1076"/>
          <ac:spMkLst>
            <pc:docMk/>
            <pc:sldMk cId="3650400411" sldId="265"/>
            <ac:spMk id="25" creationId="{C203B1E0-5AF1-1DF2-D8B2-15E3E1112D5F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3:48:18.393" v="324" actId="1076"/>
          <ac:spMkLst>
            <pc:docMk/>
            <pc:sldMk cId="3650400411" sldId="265"/>
            <ac:spMk id="36" creationId="{B8F58982-0725-7996-C148-3319D4FE95A7}"/>
          </ac:spMkLst>
        </pc:spChg>
        <pc:picChg chg="mod">
          <ac:chgData name="STAMNAS, SOTIRIOS (PGR)" userId="S::u2283688@live.warwick.ac.uk::b6422e11-b29a-4a7a-b10f-f393e0612f5a" providerId="AD" clId="Web-{010FBDEA-ECC2-AB2F-3861-951AC8BCDFD4}" dt="2024-06-19T13:48:20.674" v="325" actId="1076"/>
          <ac:picMkLst>
            <pc:docMk/>
            <pc:sldMk cId="3650400411" sldId="265"/>
            <ac:picMk id="5" creationId="{127EED83-8E72-DAE0-1ED6-5EFB186A3926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48:12.518" v="301" actId="1076"/>
          <ac:picMkLst>
            <pc:docMk/>
            <pc:sldMk cId="3650400411" sldId="265"/>
            <ac:picMk id="10" creationId="{A107A278-76F4-F12A-8D74-14FDDD0D7BA5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48:12.533" v="302" actId="1076"/>
          <ac:picMkLst>
            <pc:docMk/>
            <pc:sldMk cId="3650400411" sldId="265"/>
            <ac:picMk id="12" creationId="{40697EEC-F907-F995-D409-054D413F6F7A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48:12.564" v="306" actId="1076"/>
          <ac:picMkLst>
            <pc:docMk/>
            <pc:sldMk cId="3650400411" sldId="265"/>
            <ac:picMk id="16" creationId="{8C964CF1-8DBA-8A6B-3143-B757B8864D88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48:12.611" v="311" actId="1076"/>
          <ac:picMkLst>
            <pc:docMk/>
            <pc:sldMk cId="3650400411" sldId="265"/>
            <ac:picMk id="21" creationId="{25E4E09A-EE93-BAAF-454F-8A6A17B92308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48:12.627" v="312" actId="1076"/>
          <ac:picMkLst>
            <pc:docMk/>
            <pc:sldMk cId="3650400411" sldId="265"/>
            <ac:picMk id="22" creationId="{6AB0BBEC-061A-196C-83D7-FB07C5540B86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48:12.643" v="315" actId="1076"/>
          <ac:picMkLst>
            <pc:docMk/>
            <pc:sldMk cId="3650400411" sldId="265"/>
            <ac:picMk id="26" creationId="{440C5AF9-A564-7AE1-7AC6-BD22F6D5814D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48:12.658" v="316" actId="1076"/>
          <ac:picMkLst>
            <pc:docMk/>
            <pc:sldMk cId="3650400411" sldId="265"/>
            <ac:picMk id="27" creationId="{E878F92B-9D1E-1933-8E4D-F42CFD47B330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48:29.832" v="327" actId="1076"/>
          <ac:picMkLst>
            <pc:docMk/>
            <pc:sldMk cId="3650400411" sldId="265"/>
            <ac:picMk id="28" creationId="{D272BB86-4A85-2F2B-0F1B-ABC8C0D46699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48:12.689" v="319" actId="1076"/>
          <ac:picMkLst>
            <pc:docMk/>
            <pc:sldMk cId="3650400411" sldId="265"/>
            <ac:picMk id="30" creationId="{77B26F1A-76BD-089A-8757-0FFF605AFB95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3:48:12.721" v="323" actId="1076"/>
          <ac:picMkLst>
            <pc:docMk/>
            <pc:sldMk cId="3650400411" sldId="265"/>
            <ac:picMk id="35" creationId="{160EB7AB-F76E-EB23-CB3E-431A1587C80C}"/>
          </ac:picMkLst>
        </pc:picChg>
        <pc:cxnChg chg="mod">
          <ac:chgData name="STAMNAS, SOTIRIOS (PGR)" userId="S::u2283688@live.warwick.ac.uk::b6422e11-b29a-4a7a-b10f-f393e0612f5a" providerId="AD" clId="Web-{010FBDEA-ECC2-AB2F-3861-951AC8BCDFD4}" dt="2024-06-19T13:48:12.533" v="303" actId="1076"/>
          <ac:cxnSpMkLst>
            <pc:docMk/>
            <pc:sldMk cId="3650400411" sldId="265"/>
            <ac:cxnSpMk id="13" creationId="{6C902584-4719-298B-DA7F-5D2B731F09D3}"/>
          </ac:cxnSpMkLst>
        </pc:cxnChg>
        <pc:cxnChg chg="mod">
          <ac:chgData name="STAMNAS, SOTIRIOS (PGR)" userId="S::u2283688@live.warwick.ac.uk::b6422e11-b29a-4a7a-b10f-f393e0612f5a" providerId="AD" clId="Web-{010FBDEA-ECC2-AB2F-3861-951AC8BCDFD4}" dt="2024-06-19T13:48:12.549" v="304" actId="1076"/>
          <ac:cxnSpMkLst>
            <pc:docMk/>
            <pc:sldMk cId="3650400411" sldId="265"/>
            <ac:cxnSpMk id="14" creationId="{4AA04E82-F8E2-FD3C-8588-77FA9EC2EC55}"/>
          </ac:cxnSpMkLst>
        </pc:cxnChg>
        <pc:cxnChg chg="mod">
          <ac:chgData name="STAMNAS, SOTIRIOS (PGR)" userId="S::u2283688@live.warwick.ac.uk::b6422e11-b29a-4a7a-b10f-f393e0612f5a" providerId="AD" clId="Web-{010FBDEA-ECC2-AB2F-3861-951AC8BCDFD4}" dt="2024-06-19T13:48:12.549" v="305" actId="1076"/>
          <ac:cxnSpMkLst>
            <pc:docMk/>
            <pc:sldMk cId="3650400411" sldId="265"/>
            <ac:cxnSpMk id="15" creationId="{F5BE5457-7090-3A91-A47B-98876E2F684B}"/>
          </ac:cxnSpMkLst>
        </pc:cxnChg>
        <pc:cxnChg chg="mod">
          <ac:chgData name="STAMNAS, SOTIRIOS (PGR)" userId="S::u2283688@live.warwick.ac.uk::b6422e11-b29a-4a7a-b10f-f393e0612f5a" providerId="AD" clId="Web-{010FBDEA-ECC2-AB2F-3861-951AC8BCDFD4}" dt="2024-06-19T13:48:12.564" v="307" actId="1076"/>
          <ac:cxnSpMkLst>
            <pc:docMk/>
            <pc:sldMk cId="3650400411" sldId="265"/>
            <ac:cxnSpMk id="17" creationId="{1C23B33D-D71F-F446-4C88-C0899E7E088B}"/>
          </ac:cxnSpMkLst>
        </pc:cxnChg>
        <pc:cxnChg chg="mod">
          <ac:chgData name="STAMNAS, SOTIRIOS (PGR)" userId="S::u2283688@live.warwick.ac.uk::b6422e11-b29a-4a7a-b10f-f393e0612f5a" providerId="AD" clId="Web-{010FBDEA-ECC2-AB2F-3861-951AC8BCDFD4}" dt="2024-06-19T13:48:27.690" v="326" actId="1076"/>
          <ac:cxnSpMkLst>
            <pc:docMk/>
            <pc:sldMk cId="3650400411" sldId="265"/>
            <ac:cxnSpMk id="29" creationId="{48327032-C777-D6C6-4B2C-A843F8D2A408}"/>
          </ac:cxnSpMkLst>
        </pc:cxnChg>
        <pc:cxnChg chg="mod">
          <ac:chgData name="STAMNAS, SOTIRIOS (PGR)" userId="S::u2283688@live.warwick.ac.uk::b6422e11-b29a-4a7a-b10f-f393e0612f5a" providerId="AD" clId="Web-{010FBDEA-ECC2-AB2F-3861-951AC8BCDFD4}" dt="2024-06-19T13:48:12.689" v="320" actId="1076"/>
          <ac:cxnSpMkLst>
            <pc:docMk/>
            <pc:sldMk cId="3650400411" sldId="265"/>
            <ac:cxnSpMk id="32" creationId="{8FC41359-8B9E-2D65-E1D7-40D6788CAC0C}"/>
          </ac:cxnSpMkLst>
        </pc:cxnChg>
        <pc:cxnChg chg="mod">
          <ac:chgData name="STAMNAS, SOTIRIOS (PGR)" userId="S::u2283688@live.warwick.ac.uk::b6422e11-b29a-4a7a-b10f-f393e0612f5a" providerId="AD" clId="Web-{010FBDEA-ECC2-AB2F-3861-951AC8BCDFD4}" dt="2024-06-19T13:48:12.705" v="321" actId="1076"/>
          <ac:cxnSpMkLst>
            <pc:docMk/>
            <pc:sldMk cId="3650400411" sldId="265"/>
            <ac:cxnSpMk id="33" creationId="{45210C38-F47C-BD74-0594-1E438A278D8F}"/>
          </ac:cxnSpMkLst>
        </pc:cxnChg>
        <pc:cxnChg chg="mod">
          <ac:chgData name="STAMNAS, SOTIRIOS (PGR)" userId="S::u2283688@live.warwick.ac.uk::b6422e11-b29a-4a7a-b10f-f393e0612f5a" providerId="AD" clId="Web-{010FBDEA-ECC2-AB2F-3861-951AC8BCDFD4}" dt="2024-06-19T13:48:12.705" v="322" actId="1076"/>
          <ac:cxnSpMkLst>
            <pc:docMk/>
            <pc:sldMk cId="3650400411" sldId="265"/>
            <ac:cxnSpMk id="34" creationId="{0280C19F-FDDA-951D-0481-B2606860AFA7}"/>
          </ac:cxnSpMkLst>
        </pc:cxnChg>
      </pc:sldChg>
      <pc:sldChg chg="modSp">
        <pc:chgData name="STAMNAS, SOTIRIOS (PGR)" userId="S::u2283688@live.warwick.ac.uk::b6422e11-b29a-4a7a-b10f-f393e0612f5a" providerId="AD" clId="Web-{010FBDEA-ECC2-AB2F-3861-951AC8BCDFD4}" dt="2024-06-19T14:23:47.840" v="539" actId="1076"/>
        <pc:sldMkLst>
          <pc:docMk/>
          <pc:sldMk cId="2159760942" sldId="266"/>
        </pc:sldMkLst>
        <pc:spChg chg="mod">
          <ac:chgData name="STAMNAS, SOTIRIOS (PGR)" userId="S::u2283688@live.warwick.ac.uk::b6422e11-b29a-4a7a-b10f-f393e0612f5a" providerId="AD" clId="Web-{010FBDEA-ECC2-AB2F-3861-951AC8BCDFD4}" dt="2024-06-19T14:07:37.045" v="390" actId="14100"/>
          <ac:spMkLst>
            <pc:docMk/>
            <pc:sldMk cId="2159760942" sldId="266"/>
            <ac:spMk id="3" creationId="{CAD4B9C3-2436-8A40-7FA1-C7A824187BF6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3:20:11.779" v="55" actId="1076"/>
          <ac:spMkLst>
            <pc:docMk/>
            <pc:sldMk cId="2159760942" sldId="266"/>
            <ac:spMk id="6" creationId="{7049DB92-BBA4-6B35-4E7D-81665F22F958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23:47.840" v="539" actId="1076"/>
          <ac:spMkLst>
            <pc:docMk/>
            <pc:sldMk cId="2159760942" sldId="266"/>
            <ac:spMk id="9" creationId="{3F4C3A39-5D1E-93EC-0460-731F0D2B323C}"/>
          </ac:spMkLst>
        </pc:spChg>
        <pc:picChg chg="mod">
          <ac:chgData name="STAMNAS, SOTIRIOS (PGR)" userId="S::u2283688@live.warwick.ac.uk::b6422e11-b29a-4a7a-b10f-f393e0612f5a" providerId="AD" clId="Web-{010FBDEA-ECC2-AB2F-3861-951AC8BCDFD4}" dt="2024-06-19T14:07:51.186" v="394" actId="1076"/>
          <ac:picMkLst>
            <pc:docMk/>
            <pc:sldMk cId="2159760942" sldId="266"/>
            <ac:picMk id="5" creationId="{4FED0635-C6C8-A3A9-FE69-671EF1A0C49F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4:08:01.139" v="395" actId="1076"/>
          <ac:picMkLst>
            <pc:docMk/>
            <pc:sldMk cId="2159760942" sldId="266"/>
            <ac:picMk id="7" creationId="{89BFD65A-BC25-7376-268C-39F23A3E1D70}"/>
          </ac:picMkLst>
        </pc:picChg>
        <pc:picChg chg="mod">
          <ac:chgData name="STAMNAS, SOTIRIOS (PGR)" userId="S::u2283688@live.warwick.ac.uk::b6422e11-b29a-4a7a-b10f-f393e0612f5a" providerId="AD" clId="Web-{010FBDEA-ECC2-AB2F-3861-951AC8BCDFD4}" dt="2024-06-19T14:08:02.702" v="396" actId="1076"/>
          <ac:picMkLst>
            <pc:docMk/>
            <pc:sldMk cId="2159760942" sldId="266"/>
            <ac:picMk id="8" creationId="{653350E4-8485-B897-CC9F-61BA3627384A}"/>
          </ac:picMkLst>
        </pc:picChg>
      </pc:sldChg>
      <pc:sldChg chg="addSp delSp modSp add replId">
        <pc:chgData name="STAMNAS, SOTIRIOS (PGR)" userId="S::u2283688@live.warwick.ac.uk::b6422e11-b29a-4a7a-b10f-f393e0612f5a" providerId="AD" clId="Web-{010FBDEA-ECC2-AB2F-3861-951AC8BCDFD4}" dt="2024-06-19T14:15:55.357" v="472" actId="1076"/>
        <pc:sldMkLst>
          <pc:docMk/>
          <pc:sldMk cId="3300314915" sldId="267"/>
        </pc:sldMkLst>
        <pc:spChg chg="add del">
          <ac:chgData name="STAMNAS, SOTIRIOS (PGR)" userId="S::u2283688@live.warwick.ac.uk::b6422e11-b29a-4a7a-b10f-f393e0612f5a" providerId="AD" clId="Web-{010FBDEA-ECC2-AB2F-3861-951AC8BCDFD4}" dt="2024-06-19T14:15:02.136" v="448"/>
          <ac:spMkLst>
            <pc:docMk/>
            <pc:sldMk cId="3300314915" sldId="267"/>
            <ac:spMk id="2" creationId="{30CAD125-8DDF-C4C6-8701-179124541B03}"/>
          </ac:spMkLst>
        </pc:spChg>
        <pc:spChg chg="add mod">
          <ac:chgData name="STAMNAS, SOTIRIOS (PGR)" userId="S::u2283688@live.warwick.ac.uk::b6422e11-b29a-4a7a-b10f-f393e0612f5a" providerId="AD" clId="Web-{010FBDEA-ECC2-AB2F-3861-951AC8BCDFD4}" dt="2024-06-19T14:15:55.357" v="472" actId="1076"/>
          <ac:spMkLst>
            <pc:docMk/>
            <pc:sldMk cId="3300314915" sldId="267"/>
            <ac:spMk id="5" creationId="{2C9FFE2D-0E64-40CF-001C-BB107A013CB9}"/>
          </ac:spMkLst>
        </pc:spChg>
        <pc:spChg chg="del mod">
          <ac:chgData name="STAMNAS, SOTIRIOS (PGR)" userId="S::u2283688@live.warwick.ac.uk::b6422e11-b29a-4a7a-b10f-f393e0612f5a" providerId="AD" clId="Web-{010FBDEA-ECC2-AB2F-3861-951AC8BCDFD4}" dt="2024-06-19T14:14:52.277" v="446"/>
          <ac:spMkLst>
            <pc:docMk/>
            <pc:sldMk cId="3300314915" sldId="267"/>
            <ac:spMk id="9" creationId="{3F4C3A39-5D1E-93EC-0460-731F0D2B323C}"/>
          </ac:spMkLst>
        </pc:spChg>
      </pc:sldChg>
      <pc:sldChg chg="addSp delSp modSp add replId">
        <pc:chgData name="STAMNAS, SOTIRIOS (PGR)" userId="S::u2283688@live.warwick.ac.uk::b6422e11-b29a-4a7a-b10f-f393e0612f5a" providerId="AD" clId="Web-{010FBDEA-ECC2-AB2F-3861-951AC8BCDFD4}" dt="2024-06-19T14:23:56.856" v="542" actId="1076"/>
        <pc:sldMkLst>
          <pc:docMk/>
          <pc:sldMk cId="3918971473" sldId="268"/>
        </pc:sldMkLst>
        <pc:spChg chg="add del mod">
          <ac:chgData name="STAMNAS, SOTIRIOS (PGR)" userId="S::u2283688@live.warwick.ac.uk::b6422e11-b29a-4a7a-b10f-f393e0612f5a" providerId="AD" clId="Web-{010FBDEA-ECC2-AB2F-3861-951AC8BCDFD4}" dt="2024-06-19T13:30:05.625" v="106"/>
          <ac:spMkLst>
            <pc:docMk/>
            <pc:sldMk cId="3918971473" sldId="268"/>
            <ac:spMk id="2" creationId="{61A57134-C7BE-3D15-37D8-E9934259FB0D}"/>
          </ac:spMkLst>
        </pc:spChg>
        <pc:spChg chg="add mod">
          <ac:chgData name="STAMNAS, SOTIRIOS (PGR)" userId="S::u2283688@live.warwick.ac.uk::b6422e11-b29a-4a7a-b10f-f393e0612f5a" providerId="AD" clId="Web-{010FBDEA-ECC2-AB2F-3861-951AC8BCDFD4}" dt="2024-06-19T14:09:18.688" v="404" actId="20577"/>
          <ac:spMkLst>
            <pc:docMk/>
            <pc:sldMk cId="3918971473" sldId="268"/>
            <ac:spMk id="8" creationId="{E1E8E176-0151-9770-E589-590F3FA618D9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23:56.856" v="542" actId="1076"/>
          <ac:spMkLst>
            <pc:docMk/>
            <pc:sldMk cId="3918971473" sldId="268"/>
            <ac:spMk id="9" creationId="{3F4C3A39-5D1E-93EC-0460-731F0D2B323C}"/>
          </ac:spMkLst>
        </pc:spChg>
        <pc:spChg chg="add mod">
          <ac:chgData name="STAMNAS, SOTIRIOS (PGR)" userId="S::u2283688@live.warwick.ac.uk::b6422e11-b29a-4a7a-b10f-f393e0612f5a" providerId="AD" clId="Web-{010FBDEA-ECC2-AB2F-3861-951AC8BCDFD4}" dt="2024-06-19T14:08:30.593" v="402" actId="20577"/>
          <ac:spMkLst>
            <pc:docMk/>
            <pc:sldMk cId="3918971473" sldId="268"/>
            <ac:spMk id="10" creationId="{D2BE1544-CCA1-13A6-03AA-236579EDA521}"/>
          </ac:spMkLst>
        </pc:spChg>
        <pc:graphicFrameChg chg="add mod modGraphic">
          <ac:chgData name="STAMNAS, SOTIRIOS (PGR)" userId="S::u2283688@live.warwick.ac.uk::b6422e11-b29a-4a7a-b10f-f393e0612f5a" providerId="AD" clId="Web-{010FBDEA-ECC2-AB2F-3861-951AC8BCDFD4}" dt="2024-06-19T13:40:24.128" v="235" actId="1076"/>
          <ac:graphicFrameMkLst>
            <pc:docMk/>
            <pc:sldMk cId="3918971473" sldId="268"/>
            <ac:graphicFrameMk id="5" creationId="{10F059A0-DC5C-1480-CCDA-06A9A316D7A4}"/>
          </ac:graphicFrameMkLst>
        </pc:graphicFrameChg>
        <pc:picChg chg="add del mod">
          <ac:chgData name="STAMNAS, SOTIRIOS (PGR)" userId="S::u2283688@live.warwick.ac.uk::b6422e11-b29a-4a7a-b10f-f393e0612f5a" providerId="AD" clId="Web-{010FBDEA-ECC2-AB2F-3861-951AC8BCDFD4}" dt="2024-06-19T13:30:07.219" v="107"/>
          <ac:picMkLst>
            <pc:docMk/>
            <pc:sldMk cId="3918971473" sldId="268"/>
            <ac:picMk id="6" creationId="{B9A30426-CBDB-875A-118B-497D59065B84}"/>
          </ac:picMkLst>
        </pc:picChg>
      </pc:sldChg>
      <pc:sldChg chg="addSp modSp add replId">
        <pc:chgData name="STAMNAS, SOTIRIOS (PGR)" userId="S::u2283688@live.warwick.ac.uk::b6422e11-b29a-4a7a-b10f-f393e0612f5a" providerId="AD" clId="Web-{010FBDEA-ECC2-AB2F-3861-951AC8BCDFD4}" dt="2024-06-19T14:24:09.669" v="546" actId="1076"/>
        <pc:sldMkLst>
          <pc:docMk/>
          <pc:sldMk cId="2304028564" sldId="269"/>
        </pc:sldMkLst>
        <pc:spChg chg="mod">
          <ac:chgData name="STAMNAS, SOTIRIOS (PGR)" userId="S::u2283688@live.warwick.ac.uk::b6422e11-b29a-4a7a-b10f-f393e0612f5a" providerId="AD" clId="Web-{010FBDEA-ECC2-AB2F-3861-951AC8BCDFD4}" dt="2024-06-19T14:24:09.669" v="546" actId="1076"/>
          <ac:spMkLst>
            <pc:docMk/>
            <pc:sldMk cId="2304028564" sldId="269"/>
            <ac:spMk id="9" creationId="{3F4C3A39-5D1E-93EC-0460-731F0D2B323C}"/>
          </ac:spMkLst>
        </pc:spChg>
        <pc:picChg chg="add mod">
          <ac:chgData name="STAMNAS, SOTIRIOS (PGR)" userId="S::u2283688@live.warwick.ac.uk::b6422e11-b29a-4a7a-b10f-f393e0612f5a" providerId="AD" clId="Web-{010FBDEA-ECC2-AB2F-3861-951AC8BCDFD4}" dt="2024-06-19T13:43:01.414" v="275" actId="1076"/>
          <ac:picMkLst>
            <pc:docMk/>
            <pc:sldMk cId="2304028564" sldId="269"/>
            <ac:picMk id="2" creationId="{DA55920F-435E-0111-AB85-B0D2B2D8C6AA}"/>
          </ac:picMkLst>
        </pc:picChg>
        <pc:picChg chg="add mod">
          <ac:chgData name="STAMNAS, SOTIRIOS (PGR)" userId="S::u2283688@live.warwick.ac.uk::b6422e11-b29a-4a7a-b10f-f393e0612f5a" providerId="AD" clId="Web-{010FBDEA-ECC2-AB2F-3861-951AC8BCDFD4}" dt="2024-06-19T13:42:59.649" v="274" actId="1076"/>
          <ac:picMkLst>
            <pc:docMk/>
            <pc:sldMk cId="2304028564" sldId="269"/>
            <ac:picMk id="3" creationId="{D4D8DF61-2449-5008-A21A-E015E1C87FA0}"/>
          </ac:picMkLst>
        </pc:picChg>
        <pc:picChg chg="add mod">
          <ac:chgData name="STAMNAS, SOTIRIOS (PGR)" userId="S::u2283688@live.warwick.ac.uk::b6422e11-b29a-4a7a-b10f-f393e0612f5a" providerId="AD" clId="Web-{010FBDEA-ECC2-AB2F-3861-951AC8BCDFD4}" dt="2024-06-19T13:42:58.274" v="273" actId="1076"/>
          <ac:picMkLst>
            <pc:docMk/>
            <pc:sldMk cId="2304028564" sldId="269"/>
            <ac:picMk id="5" creationId="{7BC59135-EF15-009E-E438-D8D3D5B662B8}"/>
          </ac:picMkLst>
        </pc:picChg>
      </pc:sldChg>
      <pc:sldChg chg="addSp modSp add replId">
        <pc:chgData name="STAMNAS, SOTIRIOS (PGR)" userId="S::u2283688@live.warwick.ac.uk::b6422e11-b29a-4a7a-b10f-f393e0612f5a" providerId="AD" clId="Web-{010FBDEA-ECC2-AB2F-3861-951AC8BCDFD4}" dt="2024-06-19T14:24:19.263" v="549" actId="1076"/>
        <pc:sldMkLst>
          <pc:docMk/>
          <pc:sldMk cId="1811067072" sldId="270"/>
        </pc:sldMkLst>
        <pc:spChg chg="add mod">
          <ac:chgData name="STAMNAS, SOTIRIOS (PGR)" userId="S::u2283688@live.warwick.ac.uk::b6422e11-b29a-4a7a-b10f-f393e0612f5a" providerId="AD" clId="Web-{010FBDEA-ECC2-AB2F-3861-951AC8BCDFD4}" dt="2024-06-19T14:11:25.958" v="443" actId="20577"/>
          <ac:spMkLst>
            <pc:docMk/>
            <pc:sldMk cId="1811067072" sldId="270"/>
            <ac:spMk id="2" creationId="{5611E9D8-18DA-AC52-2A8D-A51BA949A9B4}"/>
          </ac:spMkLst>
        </pc:spChg>
        <pc:spChg chg="add mod">
          <ac:chgData name="STAMNAS, SOTIRIOS (PGR)" userId="S::u2283688@live.warwick.ac.uk::b6422e11-b29a-4a7a-b10f-f393e0612f5a" providerId="AD" clId="Web-{010FBDEA-ECC2-AB2F-3861-951AC8BCDFD4}" dt="2024-06-19T14:11:29.692" v="444" actId="1076"/>
          <ac:spMkLst>
            <pc:docMk/>
            <pc:sldMk cId="1811067072" sldId="270"/>
            <ac:spMk id="3" creationId="{408B1E28-8879-64CC-9C19-A6DA3DCE4121}"/>
          </ac:spMkLst>
        </pc:spChg>
        <pc:spChg chg="mod">
          <ac:chgData name="STAMNAS, SOTIRIOS (PGR)" userId="S::u2283688@live.warwick.ac.uk::b6422e11-b29a-4a7a-b10f-f393e0612f5a" providerId="AD" clId="Web-{010FBDEA-ECC2-AB2F-3861-951AC8BCDFD4}" dt="2024-06-19T14:24:19.263" v="549" actId="1076"/>
          <ac:spMkLst>
            <pc:docMk/>
            <pc:sldMk cId="1811067072" sldId="270"/>
            <ac:spMk id="9" creationId="{3F4C3A39-5D1E-93EC-0460-731F0D2B323C}"/>
          </ac:spMkLst>
        </pc:spChg>
        <pc:picChg chg="mod">
          <ac:chgData name="STAMNAS, SOTIRIOS (PGR)" userId="S::u2283688@live.warwick.ac.uk::b6422e11-b29a-4a7a-b10f-f393e0612f5a" providerId="AD" clId="Web-{010FBDEA-ECC2-AB2F-3861-951AC8BCDFD4}" dt="2024-06-19T14:09:48.033" v="425" actId="1076"/>
          <ac:picMkLst>
            <pc:docMk/>
            <pc:sldMk cId="1811067072" sldId="270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92DE-6A13-724B-8CB2-909AE0328C0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DFEB-22F4-C941-B91D-E9ECE39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7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92DE-6A13-724B-8CB2-909AE0328C0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DFEB-22F4-C941-B91D-E9ECE39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8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92DE-6A13-724B-8CB2-909AE0328C0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DFEB-22F4-C941-B91D-E9ECE39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92DE-6A13-724B-8CB2-909AE0328C0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DFEB-22F4-C941-B91D-E9ECE39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8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92DE-6A13-724B-8CB2-909AE0328C0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DFEB-22F4-C941-B91D-E9ECE39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92DE-6A13-724B-8CB2-909AE0328C0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DFEB-22F4-C941-B91D-E9ECE39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0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92DE-6A13-724B-8CB2-909AE0328C0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DFEB-22F4-C941-B91D-E9ECE39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92DE-6A13-724B-8CB2-909AE0328C0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DFEB-22F4-C941-B91D-E9ECE39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8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92DE-6A13-724B-8CB2-909AE0328C0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DFEB-22F4-C941-B91D-E9ECE39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0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92DE-6A13-724B-8CB2-909AE0328C0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DFEB-22F4-C941-B91D-E9ECE39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92DE-6A13-724B-8CB2-909AE0328C0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0DFEB-22F4-C941-B91D-E9ECE39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4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92DE-6A13-724B-8CB2-909AE0328C0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DFEB-22F4-C941-B91D-E9ECE39BD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0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1600"/>
            <a:ext cx="917100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4000" b="1" i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Towards Deepfake Detection using anomaly detection techniques</a:t>
            </a:r>
            <a:endParaRPr lang="en-US" sz="3200" b="1" i="1" dirty="0">
              <a:solidFill>
                <a:schemeClr val="accent4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5600" y="3426328"/>
            <a:ext cx="705394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600" dirty="0">
                <a:solidFill>
                  <a:schemeClr val="accent4"/>
                </a:solidFill>
                <a:latin typeface="Arial"/>
                <a:cs typeface="Arial"/>
              </a:rPr>
              <a:t>Sotiris </a:t>
            </a:r>
            <a:r>
              <a:rPr lang="en-GB" sz="3600" dirty="0" err="1">
                <a:solidFill>
                  <a:schemeClr val="accent4"/>
                </a:solidFill>
                <a:latin typeface="Arial"/>
                <a:cs typeface="Arial"/>
              </a:rPr>
              <a:t>Stamnas</a:t>
            </a:r>
            <a:endParaRPr lang="en-GB" sz="3600">
              <a:solidFill>
                <a:schemeClr val="accent4"/>
              </a:solidFill>
              <a:latin typeface="Arial"/>
              <a:cs typeface="Arial"/>
            </a:endParaRPr>
          </a:p>
          <a:p>
            <a:pPr algn="ctr"/>
            <a:r>
              <a:rPr lang="en-GB" sz="2400" dirty="0">
                <a:solidFill>
                  <a:schemeClr val="accent4"/>
                </a:solidFill>
                <a:latin typeface="Arial"/>
                <a:cs typeface="Arial"/>
              </a:rPr>
              <a:t>June 20, 2024</a:t>
            </a:r>
          </a:p>
        </p:txBody>
      </p:sp>
      <p:pic>
        <p:nvPicPr>
          <p:cNvPr id="3" name="Picture 2" descr="A purple and white background&#10;&#10;Description automatically generated">
            <a:extLst>
              <a:ext uri="{FF2B5EF4-FFF2-40B4-BE49-F238E27FC236}">
                <a16:creationId xmlns:a16="http://schemas.microsoft.com/office/drawing/2014/main" id="{16F0ECAA-6109-B8E1-AB80-29ED7A822E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-18000" y="0"/>
            <a:ext cx="9181728" cy="1551214"/>
          </a:xfrm>
          <a:prstGeom prst="rect">
            <a:avLst/>
          </a:prstGeom>
        </p:spPr>
      </p:pic>
      <p:pic>
        <p:nvPicPr>
          <p:cNvPr id="12" name="Picture 11" descr="A blue and white sign with a square and a square in the middle&#10;&#10;Description automatically generated">
            <a:extLst>
              <a:ext uri="{FF2B5EF4-FFF2-40B4-BE49-F238E27FC236}">
                <a16:creationId xmlns:a16="http://schemas.microsoft.com/office/drawing/2014/main" id="{0C9B2162-497D-58F6-BE0F-048C193A9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13" y="5365200"/>
            <a:ext cx="2619375" cy="609600"/>
          </a:xfrm>
          <a:prstGeom prst="rect">
            <a:avLst/>
          </a:prstGeom>
        </p:spPr>
      </p:pic>
      <p:pic>
        <p:nvPicPr>
          <p:cNvPr id="13" name="Picture 12" descr="File:UKRI EPSR Council-Logo Horiz-RGB.png - Wikimedia Commons">
            <a:extLst>
              <a:ext uri="{FF2B5EF4-FFF2-40B4-BE49-F238E27FC236}">
                <a16:creationId xmlns:a16="http://schemas.microsoft.com/office/drawing/2014/main" id="{CF775DE9-74C1-6657-679F-77BCAE990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" y="5246100"/>
            <a:ext cx="29412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0" y="0"/>
            <a:ext cx="9181728" cy="1551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C3A39-5D1E-93EC-0460-731F0D2B323C}"/>
              </a:ext>
            </a:extLst>
          </p:cNvPr>
          <p:cNvSpPr txBox="1"/>
          <p:nvPr/>
        </p:nvSpPr>
        <p:spPr>
          <a:xfrm>
            <a:off x="231027" y="856513"/>
            <a:ext cx="21876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rial"/>
                <a:cs typeface="Arial"/>
              </a:rPr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F059A0-DC5C-1480-CCDA-06A9A316D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87488"/>
              </p:ext>
            </p:extLst>
          </p:nvPr>
        </p:nvGraphicFramePr>
        <p:xfrm>
          <a:off x="695361" y="2138235"/>
          <a:ext cx="7534280" cy="24238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3751553713"/>
                    </a:ext>
                  </a:extLst>
                </a:gridCol>
                <a:gridCol w="952499">
                  <a:extLst>
                    <a:ext uri="{9D8B030D-6E8A-4147-A177-3AD203B41FA5}">
                      <a16:colId xmlns:a16="http://schemas.microsoft.com/office/drawing/2014/main" val="2027285503"/>
                    </a:ext>
                  </a:extLst>
                </a:gridCol>
                <a:gridCol w="771527">
                  <a:extLst>
                    <a:ext uri="{9D8B030D-6E8A-4147-A177-3AD203B41FA5}">
                      <a16:colId xmlns:a16="http://schemas.microsoft.com/office/drawing/2014/main" val="1441391087"/>
                    </a:ext>
                  </a:extLst>
                </a:gridCol>
                <a:gridCol w="1076326">
                  <a:extLst>
                    <a:ext uri="{9D8B030D-6E8A-4147-A177-3AD203B41FA5}">
                      <a16:colId xmlns:a16="http://schemas.microsoft.com/office/drawing/2014/main" val="2392047506"/>
                    </a:ext>
                  </a:extLst>
                </a:gridCol>
                <a:gridCol w="1076326">
                  <a:extLst>
                    <a:ext uri="{9D8B030D-6E8A-4147-A177-3AD203B41FA5}">
                      <a16:colId xmlns:a16="http://schemas.microsoft.com/office/drawing/2014/main" val="890440969"/>
                    </a:ext>
                  </a:extLst>
                </a:gridCol>
                <a:gridCol w="1076326">
                  <a:extLst>
                    <a:ext uri="{9D8B030D-6E8A-4147-A177-3AD203B41FA5}">
                      <a16:colId xmlns:a16="http://schemas.microsoft.com/office/drawing/2014/main" val="3871484769"/>
                    </a:ext>
                  </a:extLst>
                </a:gridCol>
                <a:gridCol w="1076326">
                  <a:extLst>
                    <a:ext uri="{9D8B030D-6E8A-4147-A177-3AD203B41FA5}">
                      <a16:colId xmlns:a16="http://schemas.microsoft.com/office/drawing/2014/main" val="3509430228"/>
                    </a:ext>
                  </a:extLst>
                </a:gridCol>
              </a:tblGrid>
              <a:tr h="291014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Methods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DF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F2F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FS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FSW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NT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Average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310748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Our method</a:t>
                      </a:r>
                      <a:endParaRPr lang="en-US">
                        <a:effectLst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0.975</a:t>
                      </a:r>
                      <a:endParaRPr lang="en-US">
                        <a:effectLst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0.65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0.988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0.975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0.562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0.830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607166"/>
                  </a:ext>
                </a:extLst>
              </a:tr>
              <a:tr h="291014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UNTAG</a:t>
                      </a:r>
                      <a:endParaRPr lang="en-US">
                        <a:effectLst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-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-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-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-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-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0.818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65407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  <a:latin typeface="Calisto MT"/>
                        </a:rPr>
                        <a:t>SeeABLE</a:t>
                      </a:r>
                      <a:r>
                        <a:rPr lang="en-US" sz="1800">
                          <a:effectLst/>
                          <a:latin typeface="Calisto MT"/>
                        </a:rPr>
                        <a:t>*</a:t>
                      </a:r>
                      <a:endParaRPr lang="en-US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0.992</a:t>
                      </a:r>
                      <a:endParaRPr lang="en-US">
                        <a:effectLst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0.988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0.991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-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0.969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0.985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732500"/>
                  </a:ext>
                </a:extLst>
              </a:tr>
              <a:tr h="507409"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  <a:latin typeface="Calisto MT"/>
                        </a:rPr>
                        <a:t>XceptionNet</a:t>
                      </a:r>
                      <a:endParaRPr lang="en-US" err="1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0.975</a:t>
                      </a:r>
                      <a:endParaRPr lang="en-US">
                        <a:effectLst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0.977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0.968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-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0.922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0.960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806577"/>
                  </a:ext>
                </a:extLst>
              </a:tr>
              <a:tr h="291014">
                <a:tc>
                  <a:txBody>
                    <a:bodyPr/>
                    <a:lstStyle/>
                    <a:p>
                      <a:pPr fontAlgn="base"/>
                      <a:r>
                        <a:rPr lang="en-US" sz="1800" err="1">
                          <a:effectLst/>
                          <a:latin typeface="Calisto MT"/>
                        </a:rPr>
                        <a:t>Mesonet</a:t>
                      </a:r>
                      <a:endParaRPr lang="en-US" err="1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0.895</a:t>
                      </a:r>
                      <a:endParaRPr lang="en-US">
                        <a:effectLst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0.886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0.812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-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0.76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>
                          <a:effectLst/>
                          <a:latin typeface="Calisto MT"/>
                        </a:rPr>
                        <a:t>0.838</a:t>
                      </a:r>
                      <a:endParaRPr lang="en-US" dirty="0">
                        <a:effectLst/>
                        <a:latin typeface="Calisto MT"/>
                      </a:endParaRPr>
                    </a:p>
                  </a:txBody>
                  <a:tcPr>
                    <a:lnL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2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683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E8E176-0151-9770-E589-590F3FA618D9}"/>
              </a:ext>
            </a:extLst>
          </p:cNvPr>
          <p:cNvSpPr txBox="1"/>
          <p:nvPr/>
        </p:nvSpPr>
        <p:spPr>
          <a:xfrm>
            <a:off x="1320602" y="4819786"/>
            <a:ext cx="638446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ea typeface="Calibri"/>
                <a:cs typeface="Calibri"/>
              </a:rPr>
              <a:t>Comparison of our and SOTA methods. The performance score is AUC-ROC</a:t>
            </a:r>
            <a:endParaRPr lang="en-US" sz="1600" b="1" i="1" dirty="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E1544-CCA1-13A6-03AA-236579EDA521}"/>
              </a:ext>
            </a:extLst>
          </p:cNvPr>
          <p:cNvSpPr txBox="1"/>
          <p:nvPr/>
        </p:nvSpPr>
        <p:spPr>
          <a:xfrm>
            <a:off x="234099" y="5668949"/>
            <a:ext cx="856672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1100" dirty="0">
                <a:ea typeface="+mn-lt"/>
                <a:cs typeface="+mn-lt"/>
              </a:rPr>
            </a:br>
            <a:r>
              <a:rPr lang="en-US" sz="1100" dirty="0">
                <a:ea typeface="+mn-lt"/>
                <a:cs typeface="+mn-lt"/>
              </a:rPr>
              <a:t>              </a:t>
            </a:r>
            <a:r>
              <a:rPr lang="en-US" sz="1100" i="1" dirty="0">
                <a:ea typeface="+mn-lt"/>
                <a:cs typeface="+mn-lt"/>
              </a:rPr>
              <a:t>*</a:t>
            </a:r>
            <a:r>
              <a:rPr lang="en-US" sz="1400" i="1" err="1">
                <a:ea typeface="+mn-lt"/>
                <a:cs typeface="+mn-lt"/>
              </a:rPr>
              <a:t>SeeABLE</a:t>
            </a:r>
            <a:r>
              <a:rPr lang="en-US" sz="1400" i="1" dirty="0">
                <a:ea typeface="+mn-lt"/>
                <a:cs typeface="+mn-lt"/>
              </a:rPr>
              <a:t> was trained on raw uncompressed images from FF+</a:t>
            </a: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8971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0" y="0"/>
            <a:ext cx="9181728" cy="1551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C3A39-5D1E-93EC-0460-731F0D2B323C}"/>
              </a:ext>
            </a:extLst>
          </p:cNvPr>
          <p:cNvSpPr txBox="1"/>
          <p:nvPr/>
        </p:nvSpPr>
        <p:spPr>
          <a:xfrm>
            <a:off x="265795" y="891281"/>
            <a:ext cx="21876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rial"/>
                <a:cs typeface="Arial"/>
              </a:rPr>
              <a:t>Results: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C37CD7-ED5E-2D6D-5ABC-F7B3D71C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06" y="2425808"/>
            <a:ext cx="3080706" cy="23399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E394C6-C789-394F-CF27-5256EC0F6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1269" y="2425808"/>
            <a:ext cx="3080705" cy="2339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E9989-23E1-1D7B-76A5-84B288AAF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2425809"/>
            <a:ext cx="3139572" cy="23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2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0" y="0"/>
            <a:ext cx="9181728" cy="1551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C3A39-5D1E-93EC-0460-731F0D2B323C}"/>
              </a:ext>
            </a:extLst>
          </p:cNvPr>
          <p:cNvSpPr txBox="1"/>
          <p:nvPr/>
        </p:nvSpPr>
        <p:spPr>
          <a:xfrm>
            <a:off x="213643" y="873897"/>
            <a:ext cx="609032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rial"/>
                <a:cs typeface="Arial"/>
              </a:rPr>
              <a:t>Conclusions and 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1E9D8-18DA-AC52-2A8D-A51BA949A9B4}"/>
              </a:ext>
            </a:extLst>
          </p:cNvPr>
          <p:cNvSpPr txBox="1"/>
          <p:nvPr/>
        </p:nvSpPr>
        <p:spPr>
          <a:xfrm>
            <a:off x="292484" y="2062787"/>
            <a:ext cx="8636000" cy="16878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Two class classifiers models do not </a:t>
            </a:r>
            <a:r>
              <a:rPr lang="en-US" sz="1600" dirty="0" err="1">
                <a:latin typeface="Arial"/>
                <a:cs typeface="Arial"/>
              </a:rPr>
              <a:t>generalise</a:t>
            </a:r>
            <a:r>
              <a:rPr lang="en-US" sz="1600" dirty="0">
                <a:latin typeface="Arial"/>
                <a:cs typeface="Arial"/>
              </a:rPr>
              <a:t> well to unseen </a:t>
            </a:r>
            <a:r>
              <a:rPr lang="en-US" sz="1600" dirty="0" err="1">
                <a:latin typeface="Arial"/>
                <a:cs typeface="Arial"/>
              </a:rPr>
              <a:t>DeepFake</a:t>
            </a:r>
            <a:r>
              <a:rPr lang="en-US" sz="1600" dirty="0">
                <a:latin typeface="Arial"/>
                <a:cs typeface="Arial"/>
              </a:rPr>
              <a:t> datasets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Pseudo-</a:t>
            </a:r>
            <a:r>
              <a:rPr lang="en-US" sz="1600" dirty="0" err="1">
                <a:latin typeface="Arial"/>
                <a:cs typeface="Arial"/>
              </a:rPr>
              <a:t>DeepFake</a:t>
            </a:r>
            <a:r>
              <a:rPr lang="en-US" sz="1600" dirty="0">
                <a:latin typeface="Arial"/>
                <a:cs typeface="Arial"/>
              </a:rPr>
              <a:t> based method </a:t>
            </a:r>
            <a:r>
              <a:rPr lang="en-US" sz="1600" dirty="0" err="1">
                <a:latin typeface="Arial"/>
                <a:cs typeface="Arial"/>
              </a:rPr>
              <a:t>generalise</a:t>
            </a:r>
            <a:r>
              <a:rPr lang="en-US" sz="1600" dirty="0">
                <a:latin typeface="Arial"/>
                <a:cs typeface="Arial"/>
              </a:rPr>
              <a:t> better, but they still make assumptions about the artifacts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Differential anomaly detection provides promising results on FF+. However it has low performance on F2F and NT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B1E28-8879-64CC-9C19-A6DA3DCE4121}"/>
              </a:ext>
            </a:extLst>
          </p:cNvPr>
          <p:cNvSpPr txBox="1"/>
          <p:nvPr/>
        </p:nvSpPr>
        <p:spPr>
          <a:xfrm>
            <a:off x="291958" y="4511097"/>
            <a:ext cx="845127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Extract more frames from FF+ videos (each video contains ~450 frames)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Try out different feature combinations between the two image embeddings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Use encodings from frequency domain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Use information from optical flow (inter-frame dissimilarities)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Test the method on Celeb-DF dataset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106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0" y="0"/>
            <a:ext cx="9181728" cy="15512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9FFE2D-0E64-40CF-001C-BB107A013CB9}"/>
              </a:ext>
            </a:extLst>
          </p:cNvPr>
          <p:cNvSpPr txBox="1"/>
          <p:nvPr/>
        </p:nvSpPr>
        <p:spPr>
          <a:xfrm>
            <a:off x="1421834" y="2603609"/>
            <a:ext cx="609032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3600" dirty="0">
                <a:solidFill>
                  <a:schemeClr val="accent4"/>
                </a:solidFill>
                <a:latin typeface="Arial"/>
                <a:cs typeface="Arial"/>
              </a:rPr>
              <a:t>Thank you for listening,</a:t>
            </a:r>
          </a:p>
          <a:p>
            <a:pPr algn="ctr"/>
            <a:r>
              <a:rPr lang="en-GB" sz="3600" dirty="0">
                <a:solidFill>
                  <a:schemeClr val="accent4"/>
                </a:solidFill>
                <a:latin typeface="Arial"/>
                <a:cs typeface="Arial"/>
              </a:rPr>
              <a:t>any questions?</a:t>
            </a:r>
          </a:p>
        </p:txBody>
      </p:sp>
    </p:spTree>
    <p:extLst>
      <p:ext uri="{BB962C8B-B14F-4D97-AF65-F5344CB8AC3E}">
        <p14:creationId xmlns:p14="http://schemas.microsoft.com/office/powerpoint/2010/main" val="330031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0" y="0"/>
            <a:ext cx="9181728" cy="1551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C3A39-5D1E-93EC-0460-731F0D2B323C}"/>
              </a:ext>
            </a:extLst>
          </p:cNvPr>
          <p:cNvSpPr txBox="1"/>
          <p:nvPr/>
        </p:nvSpPr>
        <p:spPr>
          <a:xfrm>
            <a:off x="320783" y="670176"/>
            <a:ext cx="649519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rial"/>
                <a:cs typeface="Arial"/>
              </a:rPr>
              <a:t>Deepfake Detection as a Binary Classification task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6DE7B-6429-B10F-D73A-FECEC23E2219}"/>
              </a:ext>
            </a:extLst>
          </p:cNvPr>
          <p:cNvSpPr txBox="1"/>
          <p:nvPr/>
        </p:nvSpPr>
        <p:spPr>
          <a:xfrm>
            <a:off x="527292" y="1625987"/>
            <a:ext cx="714491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Calibri"/>
                <a:cs typeface="Calibri"/>
              </a:rPr>
              <a:t>Given an image                                , binary classification based deepfake detection aims to estimate the label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Calibri"/>
                <a:cs typeface="Calibri"/>
              </a:rPr>
              <a:t>State-of-the-art deepfake detection methods learn a classifier 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Calibri"/>
                <a:cs typeface="Calibri"/>
              </a:rPr>
              <a:t>During training, given a training dataset                            the classifier minimizes the binary cross entropy loss               </a:t>
            </a:r>
            <a:endParaRPr lang="en-US" sz="1600">
              <a:cs typeface="Calibri"/>
            </a:endParaRPr>
          </a:p>
        </p:txBody>
      </p:sp>
      <p:pic>
        <p:nvPicPr>
          <p:cNvPr id="3" name="Picture 2" descr="A black and white text&#10;&#10;Description automatically generated">
            <a:extLst>
              <a:ext uri="{FF2B5EF4-FFF2-40B4-BE49-F238E27FC236}">
                <a16:creationId xmlns:a16="http://schemas.microsoft.com/office/drawing/2014/main" id="{6B00D23F-D3FE-C4AD-3DD2-9CD6DDEE58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62" r="-1705" b="22368"/>
          <a:stretch/>
        </p:blipFill>
        <p:spPr>
          <a:xfrm>
            <a:off x="2194197" y="1678151"/>
            <a:ext cx="1382113" cy="248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796CE4-CDA4-23CE-F5ED-CF2E379AE3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18" t="12121" r="7339" b="-9091"/>
          <a:stretch/>
        </p:blipFill>
        <p:spPr>
          <a:xfrm>
            <a:off x="3918932" y="1929014"/>
            <a:ext cx="763604" cy="201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AE5DE1-8E09-A80E-43FE-E5B9872C4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374" y="2397099"/>
            <a:ext cx="936891" cy="282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1A8510-6BAF-AD6F-23D3-1407217A2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576" y="2160512"/>
            <a:ext cx="1574704" cy="255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B17CC4-AF03-B047-7DDA-8D33C3028588}"/>
              </a:ext>
            </a:extLst>
          </p:cNvPr>
          <p:cNvSpPr txBox="1"/>
          <p:nvPr/>
        </p:nvSpPr>
        <p:spPr>
          <a:xfrm>
            <a:off x="540392" y="3502734"/>
            <a:ext cx="82961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 </a:t>
            </a:r>
            <a:r>
              <a:rPr lang="en-US" sz="1600" dirty="0">
                <a:ea typeface="Calibri"/>
                <a:cs typeface="Calibri"/>
              </a:rPr>
              <a:t>where                        </a:t>
            </a:r>
            <a:r>
              <a:rPr lang="en-US" sz="1600" dirty="0">
                <a:ea typeface="+mn-lt"/>
                <a:cs typeface="+mn-lt"/>
              </a:rPr>
              <a:t>is the predicted probability that                given        </a:t>
            </a:r>
            <a:r>
              <a:rPr lang="en-US" dirty="0">
                <a:ea typeface="+mn-lt"/>
                <a:cs typeface="+mn-lt"/>
              </a:rPr>
              <a:t>  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E5C786-0B46-EB6A-CC6E-6CFE39D072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949" y="2950637"/>
            <a:ext cx="5095224" cy="3636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CDAAF0-F02E-8062-9C9E-C47C9AD22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5710" y="3513885"/>
            <a:ext cx="939390" cy="3507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587841-E9F1-CF6F-1551-9F2DC4BDC3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8925" y="3566037"/>
            <a:ext cx="603878" cy="2551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C23496E-CBE7-277C-B6C7-0C1B1F7299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8509" y="3564870"/>
            <a:ext cx="325987" cy="261340"/>
          </a:xfrm>
          <a:prstGeom prst="rect">
            <a:avLst/>
          </a:prstGeom>
        </p:spPr>
      </p:pic>
      <p:pic>
        <p:nvPicPr>
          <p:cNvPr id="6" name="Picture 5" descr="A diagram of a diagram of a network&#10;&#10;Description automatically generated">
            <a:extLst>
              <a:ext uri="{FF2B5EF4-FFF2-40B4-BE49-F238E27FC236}">
                <a16:creationId xmlns:a16="http://schemas.microsoft.com/office/drawing/2014/main" id="{9FD00765-8FAC-950A-EC8A-591C1D625B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4725" y="4011713"/>
            <a:ext cx="3914550" cy="2380575"/>
          </a:xfrm>
          <a:prstGeom prst="rect">
            <a:avLst/>
          </a:prstGeom>
        </p:spPr>
      </p:pic>
      <p:pic>
        <p:nvPicPr>
          <p:cNvPr id="7" name="Picture 6" descr="A diagram of a diagram of a network&#10;&#10;Description automatically generated">
            <a:extLst>
              <a:ext uri="{FF2B5EF4-FFF2-40B4-BE49-F238E27FC236}">
                <a16:creationId xmlns:a16="http://schemas.microsoft.com/office/drawing/2014/main" id="{4BABC9C8-EF16-1F4E-EEB5-499BA5731C9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2488" t="50189" r="-1613" b="25283"/>
          <a:stretch/>
        </p:blipFill>
        <p:spPr>
          <a:xfrm>
            <a:off x="1867724" y="4911713"/>
            <a:ext cx="748608" cy="5839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8BAC74-3EF6-EC59-F699-A42CF42933A4}"/>
              </a:ext>
            </a:extLst>
          </p:cNvPr>
          <p:cNvSpPr txBox="1"/>
          <p:nvPr/>
        </p:nvSpPr>
        <p:spPr>
          <a:xfrm>
            <a:off x="2498248" y="6521180"/>
            <a:ext cx="480064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ea typeface="Calibri"/>
                <a:cs typeface="Calibri"/>
              </a:rPr>
              <a:t>Architecture of </a:t>
            </a:r>
            <a:r>
              <a:rPr lang="en-US" sz="1600" i="1" dirty="0" err="1">
                <a:ea typeface="Calibri"/>
                <a:cs typeface="Calibri"/>
              </a:rPr>
              <a:t>MesoNet</a:t>
            </a:r>
            <a:r>
              <a:rPr lang="en-US" sz="1600" i="1" dirty="0">
                <a:ea typeface="Calibri"/>
                <a:cs typeface="Calibri"/>
              </a:rPr>
              <a:t> Deepfake Detector </a:t>
            </a:r>
          </a:p>
        </p:txBody>
      </p:sp>
    </p:spTree>
    <p:extLst>
      <p:ext uri="{BB962C8B-B14F-4D97-AF65-F5344CB8AC3E}">
        <p14:creationId xmlns:p14="http://schemas.microsoft.com/office/powerpoint/2010/main" val="146626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0" y="0"/>
            <a:ext cx="9181728" cy="1551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C3A39-5D1E-93EC-0460-731F0D2B323C}"/>
              </a:ext>
            </a:extLst>
          </p:cNvPr>
          <p:cNvSpPr txBox="1"/>
          <p:nvPr/>
        </p:nvSpPr>
        <p:spPr>
          <a:xfrm>
            <a:off x="152873" y="774480"/>
            <a:ext cx="442323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rial"/>
                <a:cs typeface="Arial"/>
              </a:rPr>
              <a:t>Face Forgery in Videos</a:t>
            </a:r>
          </a:p>
        </p:txBody>
      </p:sp>
      <p:pic>
        <p:nvPicPr>
          <p:cNvPr id="2" name="Picture 1" descr="A collage of a person with a person&amp;#39;s face&#10;&#10;Description automatically generated">
            <a:extLst>
              <a:ext uri="{FF2B5EF4-FFF2-40B4-BE49-F238E27FC236}">
                <a16:creationId xmlns:a16="http://schemas.microsoft.com/office/drawing/2014/main" id="{4CF68305-955E-42B5-A4E9-8A0000FB5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5" y="2514416"/>
            <a:ext cx="4143375" cy="2143125"/>
          </a:xfrm>
          <a:prstGeom prst="rect">
            <a:avLst/>
          </a:prstGeom>
        </p:spPr>
      </p:pic>
      <p:pic>
        <p:nvPicPr>
          <p:cNvPr id="3" name="Picture 2" descr="A collage of a person with a green arrow pointing to the side&#10;&#10;Description automatically generated">
            <a:extLst>
              <a:ext uri="{FF2B5EF4-FFF2-40B4-BE49-F238E27FC236}">
                <a16:creationId xmlns:a16="http://schemas.microsoft.com/office/drawing/2014/main" id="{7BBDEE2D-8D39-28E0-B86E-51AC63F84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746" y="2514416"/>
            <a:ext cx="4143375" cy="2143125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C1F364B1-A033-88DB-5D45-283E84FAE255}"/>
              </a:ext>
            </a:extLst>
          </p:cNvPr>
          <p:cNvSpPr txBox="1"/>
          <p:nvPr/>
        </p:nvSpPr>
        <p:spPr>
          <a:xfrm>
            <a:off x="760132" y="2054849"/>
            <a:ext cx="305051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latin typeface="Arial"/>
                <a:ea typeface="Calibri"/>
                <a:cs typeface="Arial"/>
              </a:rPr>
              <a:t>Face Replacement</a:t>
            </a:r>
            <a:endParaRPr lang="en-US" sz="2400" dirty="0">
              <a:latin typeface="Arial"/>
              <a:ea typeface="Calibri"/>
              <a:cs typeface="Arial"/>
            </a:endParaRPr>
          </a:p>
          <a:p>
            <a:endParaRPr lang="en-US" sz="2400" dirty="0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69F2CA-800B-62DD-798B-FC3CFF24B680}"/>
              </a:ext>
            </a:extLst>
          </p:cNvPr>
          <p:cNvSpPr txBox="1"/>
          <p:nvPr/>
        </p:nvSpPr>
        <p:spPr>
          <a:xfrm>
            <a:off x="5298025" y="2050531"/>
            <a:ext cx="31788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Face Reenactment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0CE6F-2DAA-52C7-346D-31509024E609}"/>
              </a:ext>
            </a:extLst>
          </p:cNvPr>
          <p:cNvSpPr txBox="1"/>
          <p:nvPr/>
        </p:nvSpPr>
        <p:spPr>
          <a:xfrm>
            <a:off x="152632" y="5527584"/>
            <a:ext cx="635657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Calibri"/>
                <a:cs typeface="Calibri"/>
              </a:rPr>
              <a:t>Other common types of facial manipulations include 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Calibri"/>
                <a:cs typeface="Calibri"/>
              </a:rPr>
              <a:t>Entire face synthesis (generation of fully artificial face)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ea typeface="Calibri"/>
                <a:cs typeface="Calibri"/>
              </a:rPr>
              <a:t>Attribute manipulation (removal of glasses, change of hair, </a:t>
            </a:r>
            <a:r>
              <a:rPr lang="en-US" sz="1600" dirty="0" err="1">
                <a:ea typeface="Calibri"/>
                <a:cs typeface="Calibri"/>
              </a:rPr>
              <a:t>etc</a:t>
            </a:r>
            <a:r>
              <a:rPr lang="en-US" sz="1600" dirty="0">
                <a:ea typeface="Calibri"/>
                <a:cs typeface="Calibri"/>
              </a:rPr>
              <a:t>)</a:t>
            </a:r>
            <a:r>
              <a:rPr lang="en-US" dirty="0">
                <a:ea typeface="Calibri"/>
                <a:cs typeface="Calibri"/>
              </a:rPr>
              <a:t>   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341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0" y="0"/>
            <a:ext cx="9181728" cy="1551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C3A39-5D1E-93EC-0460-731F0D2B323C}"/>
              </a:ext>
            </a:extLst>
          </p:cNvPr>
          <p:cNvSpPr txBox="1"/>
          <p:nvPr/>
        </p:nvSpPr>
        <p:spPr>
          <a:xfrm>
            <a:off x="94529" y="776122"/>
            <a:ext cx="654376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err="1">
                <a:solidFill>
                  <a:schemeClr val="accent4"/>
                </a:solidFill>
                <a:latin typeface="Arial"/>
                <a:cs typeface="Arial"/>
              </a:rPr>
              <a:t>DeepFake</a:t>
            </a:r>
            <a:r>
              <a:rPr lang="en-GB" sz="2800" dirty="0">
                <a:solidFill>
                  <a:schemeClr val="accent4"/>
                </a:solidFill>
                <a:latin typeface="Arial"/>
                <a:cs typeface="Arial"/>
              </a:rPr>
              <a:t> Detection Datasets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AC2803A-6DCE-72DD-A4E5-B7F21E16EAF5}"/>
              </a:ext>
            </a:extLst>
          </p:cNvPr>
          <p:cNvSpPr>
            <a:spLocks noGrp="1"/>
          </p:cNvSpPr>
          <p:nvPr/>
        </p:nvSpPr>
        <p:spPr>
          <a:xfrm>
            <a:off x="96320" y="2040246"/>
            <a:ext cx="9307407" cy="2112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err="1"/>
              <a:t>FaceForensics</a:t>
            </a:r>
            <a:r>
              <a:rPr lang="en-US" sz="1600" dirty="0"/>
              <a:t>++ Datasets: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/>
              <a:t>Real: 1000 pristine videos downloaded from the Internet (</a:t>
            </a:r>
            <a:r>
              <a:rPr lang="en-US" sz="1600" dirty="0">
                <a:ea typeface="+mn-lt"/>
                <a:cs typeface="+mn-lt"/>
              </a:rPr>
              <a:t>509,914 images)</a:t>
            </a:r>
          </a:p>
          <a:p>
            <a:pPr lvl="1"/>
            <a:r>
              <a:rPr lang="en-US" sz="1600" dirty="0"/>
              <a:t>Fake: 4000 videos containing 1000 identities (more than 2M images)</a:t>
            </a:r>
            <a:endParaRPr lang="en-US" sz="1600" dirty="0">
              <a:ea typeface="Calibri"/>
              <a:cs typeface="Calibri"/>
            </a:endParaRPr>
          </a:p>
          <a:p>
            <a:pPr lvl="1"/>
            <a:r>
              <a:rPr lang="en-US" sz="1600" dirty="0"/>
              <a:t>Videos available in different qualities: original, HQ, LQ</a:t>
            </a:r>
            <a:endParaRPr lang="en-US" sz="1600" dirty="0">
              <a:ea typeface="Calibri"/>
              <a:cs typeface="Calibri"/>
            </a:endParaRPr>
          </a:p>
          <a:p>
            <a:pPr lvl="1"/>
            <a:r>
              <a:rPr lang="en-US" sz="1600" dirty="0"/>
              <a:t>Five Manipulation methods: </a:t>
            </a:r>
            <a:r>
              <a:rPr lang="en-US" sz="1600" dirty="0" err="1"/>
              <a:t>DeepFakes</a:t>
            </a:r>
            <a:r>
              <a:rPr lang="en-US" sz="1600" dirty="0"/>
              <a:t> (DF), Face2Face (F2F), </a:t>
            </a:r>
            <a:r>
              <a:rPr lang="en-US" sz="1600" dirty="0" err="1"/>
              <a:t>FaceShifter</a:t>
            </a:r>
            <a:r>
              <a:rPr lang="en-US" sz="1600" dirty="0"/>
              <a:t> (FS), </a:t>
            </a:r>
            <a:r>
              <a:rPr lang="en-US" sz="1600" dirty="0" err="1"/>
              <a:t>FaceSwap</a:t>
            </a:r>
            <a:r>
              <a:rPr lang="en-US" sz="1600" dirty="0"/>
              <a:t> (FS),  </a:t>
            </a:r>
            <a:r>
              <a:rPr lang="en-US" sz="1600" dirty="0" err="1"/>
              <a:t>NeuralTextures</a:t>
            </a:r>
            <a:r>
              <a:rPr lang="en-US" sz="1600" dirty="0"/>
              <a:t> (NT)</a:t>
            </a:r>
            <a:endParaRPr lang="en-US" sz="1600" dirty="0">
              <a:ea typeface="Calibri"/>
              <a:cs typeface="Calibri"/>
            </a:endParaRPr>
          </a:p>
          <a:p>
            <a:pPr marL="800100" lvl="1" indent="-342900"/>
            <a:endParaRPr lang="en-US">
              <a:ea typeface="Calibri"/>
              <a:cs typeface="Calibri"/>
            </a:endParaRPr>
          </a:p>
        </p:txBody>
      </p:sp>
      <p:pic>
        <p:nvPicPr>
          <p:cNvPr id="3" name="Picture 2" descr="A collage of people with different facial expressions&#10;&#10;Description automatically generated">
            <a:extLst>
              <a:ext uri="{FF2B5EF4-FFF2-40B4-BE49-F238E27FC236}">
                <a16:creationId xmlns:a16="http://schemas.microsoft.com/office/drawing/2014/main" id="{F7D2425D-0778-58E7-B356-2F22DEC6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10" y="4317952"/>
            <a:ext cx="60960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7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0" y="0"/>
            <a:ext cx="9181728" cy="1551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C3A39-5D1E-93EC-0460-731F0D2B323C}"/>
              </a:ext>
            </a:extLst>
          </p:cNvPr>
          <p:cNvSpPr txBox="1"/>
          <p:nvPr/>
        </p:nvSpPr>
        <p:spPr>
          <a:xfrm>
            <a:off x="217475" y="772433"/>
            <a:ext cx="72366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rial"/>
                <a:cs typeface="Arial"/>
              </a:rPr>
              <a:t>SOTA and human performance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C2B8E03A-D224-CAD2-0E48-4DE923AA433A}"/>
              </a:ext>
            </a:extLst>
          </p:cNvPr>
          <p:cNvSpPr txBox="1"/>
          <p:nvPr/>
        </p:nvSpPr>
        <p:spPr>
          <a:xfrm>
            <a:off x="218699" y="2154825"/>
            <a:ext cx="7372350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/>
              <a:t>Human observer performance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State-of-the-art two class classifier performance: </a:t>
            </a:r>
            <a:r>
              <a:rPr lang="en-US" sz="1600" err="1"/>
              <a:t>XceptionNet</a:t>
            </a:r>
            <a:endParaRPr lang="en-US" sz="16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Score are stated as accuracies</a:t>
            </a:r>
            <a:endParaRPr lang="en-US" sz="1600" dirty="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C853FC-159F-FA65-C04F-8C6190917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43471"/>
              </p:ext>
            </p:extLst>
          </p:nvPr>
        </p:nvGraphicFramePr>
        <p:xfrm>
          <a:off x="293062" y="3888360"/>
          <a:ext cx="8143875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4475">
                  <a:extLst>
                    <a:ext uri="{9D8B030D-6E8A-4147-A177-3AD203B41FA5}">
                      <a16:colId xmlns:a16="http://schemas.microsoft.com/office/drawing/2014/main" val="3105058567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421686716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799678627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1233318285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4965155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963365308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effectLst/>
                        <a:latin typeface="Calisto MT" panose="02040603050505030304" pitchFamily="18" charset="0"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Deepfakes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Face2Face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FaceSwap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NeuralTextures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Real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1957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Human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78.17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50.19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74.8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30.75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75.41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2655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XceptionNet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97.49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97.69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96.79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92.19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95.41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86221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64B05D-02DC-7F1D-2D4A-E88A2EEB1A91}"/>
              </a:ext>
            </a:extLst>
          </p:cNvPr>
          <p:cNvSpPr txBox="1"/>
          <p:nvPr/>
        </p:nvSpPr>
        <p:spPr>
          <a:xfrm>
            <a:off x="2195936" y="5237507"/>
            <a:ext cx="590640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Calibri"/>
                <a:cs typeface="Calibri"/>
              </a:rPr>
              <a:t> </a:t>
            </a:r>
            <a:r>
              <a:rPr lang="en-US" sz="1600" i="1" dirty="0">
                <a:ea typeface="Calibri"/>
                <a:cs typeface="Calibri"/>
              </a:rPr>
              <a:t>Comparison of human and SOTA performance </a:t>
            </a:r>
            <a:endParaRPr lang="en-US" sz="1600" b="1" i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450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0" y="0"/>
            <a:ext cx="9181728" cy="1551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C3A39-5D1E-93EC-0460-731F0D2B323C}"/>
              </a:ext>
            </a:extLst>
          </p:cNvPr>
          <p:cNvSpPr txBox="1"/>
          <p:nvPr/>
        </p:nvSpPr>
        <p:spPr>
          <a:xfrm>
            <a:off x="139247" y="774829"/>
            <a:ext cx="81726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rial"/>
                <a:cs typeface="Arial"/>
              </a:rPr>
              <a:t>Generalization to unseen deepfakes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536F5F6-A321-1CEC-5466-7E3A8E2CC81E}"/>
              </a:ext>
            </a:extLst>
          </p:cNvPr>
          <p:cNvSpPr txBox="1"/>
          <p:nvPr/>
        </p:nvSpPr>
        <p:spPr>
          <a:xfrm>
            <a:off x="137646" y="1858671"/>
            <a:ext cx="918442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 dirty="0"/>
              <a:t>Performance of </a:t>
            </a:r>
            <a:r>
              <a:rPr lang="en-US" sz="1600" err="1"/>
              <a:t>XceptionNet</a:t>
            </a:r>
            <a:r>
              <a:rPr lang="en-US" sz="1600" dirty="0"/>
              <a:t> when trained only on a specific </a:t>
            </a:r>
            <a:r>
              <a:rPr lang="en-US" sz="1600" err="1"/>
              <a:t>DeepFake</a:t>
            </a:r>
            <a:r>
              <a:rPr lang="en-US" sz="1600" dirty="0"/>
              <a:t> dataset and tested on all others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We observe bad generalization performance across unseen </a:t>
            </a:r>
            <a:r>
              <a:rPr lang="en-US" sz="1600" err="1"/>
              <a:t>DeepFake</a:t>
            </a:r>
            <a:r>
              <a:rPr lang="en-US" sz="1600" dirty="0"/>
              <a:t> datasets</a:t>
            </a:r>
            <a:endParaRPr lang="en-US" sz="1600" dirty="0">
              <a:cs typeface="Calibri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BCE282-025A-9807-51AD-4D5D107EB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5474"/>
              </p:ext>
            </p:extLst>
          </p:nvPr>
        </p:nvGraphicFramePr>
        <p:xfrm>
          <a:off x="1530623" y="2694195"/>
          <a:ext cx="5229225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19019764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6790377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161255774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190098708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0146240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auto"/>
                      <a:endParaRPr lang="en-US" sz="1800">
                        <a:effectLst/>
                        <a:latin typeface="Calisto MT" panose="02040603050505030304" pitchFamily="18" charset="0"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Test set AUC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4525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Training set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DF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F2F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FS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NT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26036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DF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99.38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75.05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49.13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80.39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68435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FS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70.12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61.7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99.36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Calisto MT" panose="02040603050505030304" pitchFamily="18" charset="0"/>
                        </a:rPr>
                        <a:t>68.71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55621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BA6934-5DF0-24C9-8438-7824B4272175}"/>
              </a:ext>
            </a:extLst>
          </p:cNvPr>
          <p:cNvSpPr>
            <a:spLocks noGrp="1"/>
          </p:cNvSpPr>
          <p:nvPr/>
        </p:nvSpPr>
        <p:spPr>
          <a:xfrm>
            <a:off x="73346" y="4829869"/>
            <a:ext cx="8992489" cy="1966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cs typeface="Calibri"/>
              </a:rPr>
              <a:t>How to fix this?</a:t>
            </a:r>
            <a:endParaRPr lang="en-US" sz="1600" dirty="0"/>
          </a:p>
          <a:p>
            <a:pPr lvl="1"/>
            <a:r>
              <a:rPr lang="en-US" sz="1600" dirty="0"/>
              <a:t>Use augmentation techniques to synthesize pseudo-fakes and train a binary classifier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cs typeface="Calibri"/>
              </a:rPr>
              <a:t>Use lipreading models to learn representations of natural mouth movement</a:t>
            </a:r>
            <a:endParaRPr lang="en-US" sz="1600" dirty="0">
              <a:ea typeface="Calibri"/>
              <a:cs typeface="Calibri"/>
            </a:endParaRPr>
          </a:p>
          <a:p>
            <a:pPr lvl="1"/>
            <a:r>
              <a:rPr lang="en-US" sz="1600" dirty="0"/>
              <a:t>Formulate the detection problem as an </a:t>
            </a:r>
            <a:r>
              <a:rPr lang="en-US" sz="1600" b="1" dirty="0"/>
              <a:t>anomaly detection</a:t>
            </a:r>
            <a:r>
              <a:rPr lang="en-US" sz="1600" dirty="0"/>
              <a:t> (AD) task (current methods still use pseudo-fakes)</a:t>
            </a:r>
            <a:endParaRPr lang="en-US" sz="1600" dirty="0">
              <a:cs typeface="Calibri"/>
            </a:endParaRPr>
          </a:p>
          <a:p>
            <a:pPr marL="457200" lvl="1" indent="0">
              <a:buNone/>
            </a:pPr>
            <a:endParaRPr lang="en-US" sz="14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6FE597-525B-83CD-B549-33FCD4FAA2F2}"/>
              </a:ext>
            </a:extLst>
          </p:cNvPr>
          <p:cNvSpPr txBox="1"/>
          <p:nvPr/>
        </p:nvSpPr>
        <p:spPr>
          <a:xfrm>
            <a:off x="2446375" y="4403927"/>
            <a:ext cx="49379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ea typeface="Calibri"/>
                <a:cs typeface="Calibri"/>
              </a:rPr>
              <a:t>Generalization performance of SOTA </a:t>
            </a:r>
            <a:endParaRPr lang="en-US" sz="1600" i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338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0" y="0"/>
            <a:ext cx="9181728" cy="1551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C3A39-5D1E-93EC-0460-731F0D2B323C}"/>
              </a:ext>
            </a:extLst>
          </p:cNvPr>
          <p:cNvSpPr txBox="1"/>
          <p:nvPr/>
        </p:nvSpPr>
        <p:spPr>
          <a:xfrm>
            <a:off x="230171" y="865650"/>
            <a:ext cx="51036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rial"/>
                <a:cs typeface="Arial"/>
              </a:rPr>
              <a:t>Anomaly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CC259-5BEE-2FE9-6678-E3370DA7CA35}"/>
              </a:ext>
            </a:extLst>
          </p:cNvPr>
          <p:cNvSpPr txBox="1"/>
          <p:nvPr/>
        </p:nvSpPr>
        <p:spPr>
          <a:xfrm>
            <a:off x="357257" y="1711043"/>
            <a:ext cx="819999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Calibri"/>
                <a:cs typeface="Calibri"/>
              </a:rPr>
              <a:t>Our dataset includes a mixture of "normal" and "anomaly" points</a:t>
            </a:r>
            <a:endParaRPr lang="en-US" sz="16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Calibri"/>
                <a:cs typeface="Calibri"/>
              </a:rPr>
              <a:t>The assumption is that the anomaly points are generated by a different process than the normal points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Calibri"/>
                <a:cs typeface="Calibri"/>
              </a:rPr>
              <a:t>An anomaly score is usually computed for a given datapoint and used to classify it as normal or an anomaly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Calibri"/>
                <a:cs typeface="Calibri"/>
              </a:rPr>
              <a:t>Applications in areas such as: abnormal event detection, spoofing attack detection and biometrics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Calibri"/>
                <a:cs typeface="Calibri"/>
              </a:rPr>
              <a:t>Methods include: image reconstruction, one-class classification, </a:t>
            </a:r>
            <a:r>
              <a:rPr lang="en-US" sz="1600" b="1" dirty="0">
                <a:ea typeface="Calibri"/>
                <a:cs typeface="Calibri"/>
              </a:rPr>
              <a:t>density estimation</a:t>
            </a:r>
          </a:p>
        </p:txBody>
      </p:sp>
      <p:pic>
        <p:nvPicPr>
          <p:cNvPr id="2" name="Picture 1" descr="Introduction to Anomaly Detection with Machine Learning | MakinaRocks">
            <a:extLst>
              <a:ext uri="{FF2B5EF4-FFF2-40B4-BE49-F238E27FC236}">
                <a16:creationId xmlns:a16="http://schemas.microsoft.com/office/drawing/2014/main" id="{8D072030-C74B-F50F-B14F-8AD6EEA5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16" y="4041072"/>
            <a:ext cx="4039200" cy="2214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74505-C350-3C3B-D9D6-EF5506ABBEFE}"/>
              </a:ext>
            </a:extLst>
          </p:cNvPr>
          <p:cNvSpPr txBox="1"/>
          <p:nvPr/>
        </p:nvSpPr>
        <p:spPr>
          <a:xfrm>
            <a:off x="2539806" y="6364293"/>
            <a:ext cx="369932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Classification vs Anomaly Detection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8939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0" y="0"/>
            <a:ext cx="9181728" cy="1551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C3A39-5D1E-93EC-0460-731F0D2B323C}"/>
              </a:ext>
            </a:extLst>
          </p:cNvPr>
          <p:cNvSpPr txBox="1"/>
          <p:nvPr/>
        </p:nvSpPr>
        <p:spPr>
          <a:xfrm>
            <a:off x="282323" y="1024241"/>
            <a:ext cx="67236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rial"/>
                <a:cs typeface="Arial"/>
              </a:rPr>
              <a:t>Differential anomaly detection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2B93A-F1CC-C953-F8AC-1B053AE5F198}"/>
              </a:ext>
            </a:extLst>
          </p:cNvPr>
          <p:cNvSpPr txBox="1"/>
          <p:nvPr/>
        </p:nvSpPr>
        <p:spPr>
          <a:xfrm>
            <a:off x="392446" y="1965399"/>
            <a:ext cx="836891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Calibri"/>
                <a:cs typeface="Calibri"/>
              </a:rPr>
              <a:t>Idea: extract deep face embeddings from image pairs and combine them to train an anomaly detection module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EED83-8E72-DAE0-1ED6-5EFB186A39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37" b="11765"/>
          <a:stretch/>
        </p:blipFill>
        <p:spPr>
          <a:xfrm>
            <a:off x="3422165" y="2398584"/>
            <a:ext cx="1571815" cy="324896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ADB40BDF-78C4-321A-83BE-DAF71E5E6D98}"/>
              </a:ext>
            </a:extLst>
          </p:cNvPr>
          <p:cNvSpPr txBox="1"/>
          <p:nvPr/>
        </p:nvSpPr>
        <p:spPr>
          <a:xfrm>
            <a:off x="145056" y="4464382"/>
            <a:ext cx="874239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Trusted</a:t>
            </a:r>
          </a:p>
          <a:p>
            <a:r>
              <a:rPr lang="en-US" sz="1400" dirty="0"/>
              <a:t>Image 2</a:t>
            </a:r>
          </a:p>
        </p:txBody>
      </p:sp>
      <p:pic>
        <p:nvPicPr>
          <p:cNvPr id="10" name="Picture 9" descr="A blue and black text&#10;&#10;Description automatically generated">
            <a:extLst>
              <a:ext uri="{FF2B5EF4-FFF2-40B4-BE49-F238E27FC236}">
                <a16:creationId xmlns:a16="http://schemas.microsoft.com/office/drawing/2014/main" id="{A107A278-76F4-F12A-8D74-14FDDD0D7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482" y="4574299"/>
            <a:ext cx="858785" cy="523618"/>
          </a:xfrm>
          <a:prstGeom prst="rect">
            <a:avLst/>
          </a:prstGeom>
        </p:spPr>
      </p:pic>
      <p:pic>
        <p:nvPicPr>
          <p:cNvPr id="12" name="Picture 11" descr="A blue and black text&#10;&#10;Description automatically generated">
            <a:extLst>
              <a:ext uri="{FF2B5EF4-FFF2-40B4-BE49-F238E27FC236}">
                <a16:creationId xmlns:a16="http://schemas.microsoft.com/office/drawing/2014/main" id="{40697EEC-F907-F995-D409-054D413F6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481" y="5884284"/>
            <a:ext cx="858785" cy="52361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902584-4719-298B-DA7F-5D2B731F09D3}"/>
              </a:ext>
            </a:extLst>
          </p:cNvPr>
          <p:cNvCxnSpPr>
            <a:cxnSpLocks/>
          </p:cNvCxnSpPr>
          <p:nvPr/>
        </p:nvCxnSpPr>
        <p:spPr>
          <a:xfrm flipV="1">
            <a:off x="3463562" y="6135710"/>
            <a:ext cx="397117" cy="1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A04E82-F8E2-FD3C-8588-77FA9EC2EC55}"/>
              </a:ext>
            </a:extLst>
          </p:cNvPr>
          <p:cNvCxnSpPr>
            <a:cxnSpLocks/>
          </p:cNvCxnSpPr>
          <p:nvPr/>
        </p:nvCxnSpPr>
        <p:spPr>
          <a:xfrm>
            <a:off x="4850791" y="4824247"/>
            <a:ext cx="190499" cy="4717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BE5457-7090-3A91-A47B-98876E2F684B}"/>
              </a:ext>
            </a:extLst>
          </p:cNvPr>
          <p:cNvCxnSpPr>
            <a:cxnSpLocks/>
          </p:cNvCxnSpPr>
          <p:nvPr/>
        </p:nvCxnSpPr>
        <p:spPr>
          <a:xfrm flipV="1">
            <a:off x="4841719" y="5921886"/>
            <a:ext cx="290284" cy="272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black and white rectangle with black text&#10;&#10;Description automatically generated">
            <a:extLst>
              <a:ext uri="{FF2B5EF4-FFF2-40B4-BE49-F238E27FC236}">
                <a16:creationId xmlns:a16="http://schemas.microsoft.com/office/drawing/2014/main" id="{8C964CF1-8DBA-8A6B-3143-B757B8864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858" y="5414875"/>
            <a:ext cx="794497" cy="4194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23B33D-D71F-F446-4C88-C0899E7E088B}"/>
              </a:ext>
            </a:extLst>
          </p:cNvPr>
          <p:cNvCxnSpPr>
            <a:cxnSpLocks/>
          </p:cNvCxnSpPr>
          <p:nvPr/>
        </p:nvCxnSpPr>
        <p:spPr>
          <a:xfrm>
            <a:off x="5839577" y="5577175"/>
            <a:ext cx="544284" cy="9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D18F0-2906-B629-73A3-AC35B4534466}"/>
              </a:ext>
            </a:extLst>
          </p:cNvPr>
          <p:cNvSpPr/>
          <p:nvPr/>
        </p:nvSpPr>
        <p:spPr>
          <a:xfrm>
            <a:off x="6522580" y="5426236"/>
            <a:ext cx="540975" cy="428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TextBox 36">
            <a:extLst>
              <a:ext uri="{FF2B5EF4-FFF2-40B4-BE49-F238E27FC236}">
                <a16:creationId xmlns:a16="http://schemas.microsoft.com/office/drawing/2014/main" id="{869E8730-A4D6-E063-CA15-99D2D811E18A}"/>
              </a:ext>
            </a:extLst>
          </p:cNvPr>
          <p:cNvSpPr txBox="1"/>
          <p:nvPr/>
        </p:nvSpPr>
        <p:spPr>
          <a:xfrm>
            <a:off x="6459418" y="5484303"/>
            <a:ext cx="66016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ea typeface="Calibri"/>
                <a:cs typeface="Calibri"/>
              </a:rPr>
              <a:t>ADM</a:t>
            </a: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0331FE8E-B919-8168-FD8C-FC876E543F25}"/>
              </a:ext>
            </a:extLst>
          </p:cNvPr>
          <p:cNvSpPr txBox="1"/>
          <p:nvPr/>
        </p:nvSpPr>
        <p:spPr>
          <a:xfrm>
            <a:off x="144131" y="5786071"/>
            <a:ext cx="87238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Trusted </a:t>
            </a:r>
          </a:p>
          <a:p>
            <a:r>
              <a:rPr lang="en-US" sz="1400" dirty="0"/>
              <a:t>Image 1</a:t>
            </a:r>
          </a:p>
        </p:txBody>
      </p:sp>
      <p:pic>
        <p:nvPicPr>
          <p:cNvPr id="21" name="Picture 20" descr="A close up of a person&amp;#39;s face&#10;&#10;Description automatically generated">
            <a:extLst>
              <a:ext uri="{FF2B5EF4-FFF2-40B4-BE49-F238E27FC236}">
                <a16:creationId xmlns:a16="http://schemas.microsoft.com/office/drawing/2014/main" id="{25E4E09A-EE93-BAAF-454F-8A6A17B92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664" y="4260628"/>
            <a:ext cx="747325" cy="924266"/>
          </a:xfrm>
          <a:prstGeom prst="rect">
            <a:avLst/>
          </a:prstGeom>
        </p:spPr>
      </p:pic>
      <p:pic>
        <p:nvPicPr>
          <p:cNvPr id="22" name="Picture 21" descr="A close up of a person&amp;#39;s face&#10;&#10;Description automatically generated">
            <a:extLst>
              <a:ext uri="{FF2B5EF4-FFF2-40B4-BE49-F238E27FC236}">
                <a16:creationId xmlns:a16="http://schemas.microsoft.com/office/drawing/2014/main" id="{6AB0BBEC-061A-196C-83D7-FB07C5540B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2034" y="5600600"/>
            <a:ext cx="745057" cy="917916"/>
          </a:xfrm>
          <a:prstGeom prst="rect">
            <a:avLst/>
          </a:prstGeom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9F001DEB-4A11-9995-E2E1-E44DD035F439}"/>
              </a:ext>
            </a:extLst>
          </p:cNvPr>
          <p:cNvSpPr txBox="1"/>
          <p:nvPr/>
        </p:nvSpPr>
        <p:spPr>
          <a:xfrm>
            <a:off x="143243" y="4468678"/>
            <a:ext cx="949223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Suspected</a:t>
            </a:r>
          </a:p>
          <a:p>
            <a:r>
              <a:rPr lang="en-US" sz="1400" dirty="0"/>
              <a:t>Image </a:t>
            </a:r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C203B1E0-5AF1-1DF2-D8B2-15E3E1112D5F}"/>
              </a:ext>
            </a:extLst>
          </p:cNvPr>
          <p:cNvSpPr txBox="1"/>
          <p:nvPr/>
        </p:nvSpPr>
        <p:spPr>
          <a:xfrm>
            <a:off x="142054" y="5788203"/>
            <a:ext cx="1032847" cy="52322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Trusted</a:t>
            </a:r>
          </a:p>
          <a:p>
            <a:r>
              <a:rPr lang="en-US" sz="1400" dirty="0"/>
              <a:t>image</a:t>
            </a:r>
          </a:p>
        </p:txBody>
      </p:sp>
      <p:pic>
        <p:nvPicPr>
          <p:cNvPr id="26" name="Picture 25" descr="A close up of a person&amp;#39;s face&#10;&#10;Description automatically generated">
            <a:extLst>
              <a:ext uri="{FF2B5EF4-FFF2-40B4-BE49-F238E27FC236}">
                <a16:creationId xmlns:a16="http://schemas.microsoft.com/office/drawing/2014/main" id="{440C5AF9-A564-7AE1-7AC6-BD22F6D58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004" y="5602144"/>
            <a:ext cx="743696" cy="926533"/>
          </a:xfrm>
          <a:prstGeom prst="rect">
            <a:avLst/>
          </a:prstGeom>
        </p:spPr>
      </p:pic>
      <p:pic>
        <p:nvPicPr>
          <p:cNvPr id="27" name="Picture 26" descr="A close up of a person&amp;#39;s face&#10;&#10;Description automatically generated">
            <a:extLst>
              <a:ext uri="{FF2B5EF4-FFF2-40B4-BE49-F238E27FC236}">
                <a16:creationId xmlns:a16="http://schemas.microsoft.com/office/drawing/2014/main" id="{E878F92B-9D1E-1933-8E4D-F42CFD47B3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2508" y="4260467"/>
            <a:ext cx="748232" cy="917010"/>
          </a:xfrm>
          <a:prstGeom prst="rect">
            <a:avLst/>
          </a:prstGeom>
        </p:spPr>
      </p:pic>
      <p:pic>
        <p:nvPicPr>
          <p:cNvPr id="28" name="Picture 27" descr="A close-up of a logo&#10;&#10;Description automatically generated">
            <a:extLst>
              <a:ext uri="{FF2B5EF4-FFF2-40B4-BE49-F238E27FC236}">
                <a16:creationId xmlns:a16="http://schemas.microsoft.com/office/drawing/2014/main" id="{D272BB86-4A85-2F2B-0F1B-ABC8C0D466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39874" y="4853320"/>
            <a:ext cx="1012308" cy="1457121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327032-C777-D6C6-4B2C-A843F8D2A408}"/>
              </a:ext>
            </a:extLst>
          </p:cNvPr>
          <p:cNvCxnSpPr>
            <a:cxnSpLocks/>
          </p:cNvCxnSpPr>
          <p:nvPr/>
        </p:nvCxnSpPr>
        <p:spPr>
          <a:xfrm>
            <a:off x="7200012" y="5598962"/>
            <a:ext cx="544284" cy="9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 descr="A diagram of a deep face embedding&#10;&#10;Description automatically generated">
            <a:extLst>
              <a:ext uri="{FF2B5EF4-FFF2-40B4-BE49-F238E27FC236}">
                <a16:creationId xmlns:a16="http://schemas.microsoft.com/office/drawing/2014/main" id="{77B26F1A-76BD-089A-8757-0FFF605AFB9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4510" t="14115" r="62458" b="55365"/>
          <a:stretch/>
        </p:blipFill>
        <p:spPr>
          <a:xfrm>
            <a:off x="2726893" y="4348928"/>
            <a:ext cx="652956" cy="924425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C41359-8B9E-2D65-E1D7-40D6788CAC0C}"/>
              </a:ext>
            </a:extLst>
          </p:cNvPr>
          <p:cNvCxnSpPr>
            <a:cxnSpLocks/>
          </p:cNvCxnSpPr>
          <p:nvPr/>
        </p:nvCxnSpPr>
        <p:spPr>
          <a:xfrm>
            <a:off x="3502806" y="4821753"/>
            <a:ext cx="397117" cy="9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210C38-F47C-BD74-0594-1E438A278D8F}"/>
              </a:ext>
            </a:extLst>
          </p:cNvPr>
          <p:cNvCxnSpPr>
            <a:cxnSpLocks/>
          </p:cNvCxnSpPr>
          <p:nvPr/>
        </p:nvCxnSpPr>
        <p:spPr>
          <a:xfrm>
            <a:off x="2217544" y="4821753"/>
            <a:ext cx="397117" cy="9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280C19F-FDDA-951D-0481-B2606860AFA7}"/>
              </a:ext>
            </a:extLst>
          </p:cNvPr>
          <p:cNvCxnSpPr>
            <a:cxnSpLocks/>
          </p:cNvCxnSpPr>
          <p:nvPr/>
        </p:nvCxnSpPr>
        <p:spPr>
          <a:xfrm>
            <a:off x="2217544" y="6097203"/>
            <a:ext cx="397117" cy="9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A diagram of a deep face embedding&#10;&#10;Description automatically generated">
            <a:extLst>
              <a:ext uri="{FF2B5EF4-FFF2-40B4-BE49-F238E27FC236}">
                <a16:creationId xmlns:a16="http://schemas.microsoft.com/office/drawing/2014/main" id="{160EB7AB-F76E-EB23-CB3E-431A1587C80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4510" t="14115" r="62458" b="55365"/>
          <a:stretch/>
        </p:blipFill>
        <p:spPr>
          <a:xfrm>
            <a:off x="2726893" y="5644000"/>
            <a:ext cx="652956" cy="9244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8F58982-0725-7996-C148-3319D4FE95A7}"/>
              </a:ext>
            </a:extLst>
          </p:cNvPr>
          <p:cNvSpPr txBox="1"/>
          <p:nvPr/>
        </p:nvSpPr>
        <p:spPr>
          <a:xfrm>
            <a:off x="349881" y="2831484"/>
            <a:ext cx="874896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Calibri"/>
                <a:cs typeface="Calibri"/>
              </a:rPr>
              <a:t>We want to learn natural changes (</a:t>
            </a:r>
            <a:r>
              <a:rPr lang="en-US" sz="1600" err="1">
                <a:ea typeface="Calibri"/>
                <a:cs typeface="Calibri"/>
              </a:rPr>
              <a:t>i.e.change</a:t>
            </a:r>
            <a:r>
              <a:rPr lang="en-US" sz="1600" dirty="0">
                <a:ea typeface="Calibri"/>
                <a:cs typeface="Calibri"/>
              </a:rPr>
              <a:t> of head pose, illumination) that occur between two real images of the same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a typeface="Calibri"/>
                <a:cs typeface="Calibri"/>
              </a:rPr>
              <a:t>Unnatural and extreme changes not observed in real images will be considered as fakes</a:t>
            </a:r>
          </a:p>
        </p:txBody>
      </p:sp>
    </p:spTree>
    <p:extLst>
      <p:ext uri="{BB962C8B-B14F-4D97-AF65-F5344CB8AC3E}">
        <p14:creationId xmlns:p14="http://schemas.microsoft.com/office/powerpoint/2010/main" val="365040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2" b="6601"/>
          <a:stretch/>
        </p:blipFill>
        <p:spPr>
          <a:xfrm>
            <a:off x="0" y="0"/>
            <a:ext cx="9181728" cy="1551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4C3A39-5D1E-93EC-0460-731F0D2B323C}"/>
              </a:ext>
            </a:extLst>
          </p:cNvPr>
          <p:cNvSpPr txBox="1"/>
          <p:nvPr/>
        </p:nvSpPr>
        <p:spPr>
          <a:xfrm>
            <a:off x="235099" y="856650"/>
            <a:ext cx="47886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dirty="0">
                <a:solidFill>
                  <a:schemeClr val="accent4"/>
                </a:solidFill>
                <a:latin typeface="Arial"/>
                <a:cs typeface="Arial"/>
              </a:rPr>
              <a:t>Data and experiments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4B9C3-2436-8A40-7FA1-C7A824187BF6}"/>
              </a:ext>
            </a:extLst>
          </p:cNvPr>
          <p:cNvSpPr txBox="1"/>
          <p:nvPr/>
        </p:nvSpPr>
        <p:spPr>
          <a:xfrm>
            <a:off x="2719" y="1816694"/>
            <a:ext cx="5137456" cy="29443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Arial"/>
                <a:ea typeface="Calibri"/>
                <a:cs typeface="Arial"/>
              </a:rPr>
              <a:t>Used </a:t>
            </a:r>
            <a:r>
              <a:rPr lang="en-US" sz="1600" err="1">
                <a:latin typeface="Arial"/>
                <a:ea typeface="Calibri"/>
                <a:cs typeface="Arial"/>
              </a:rPr>
              <a:t>FaceForensics</a:t>
            </a:r>
            <a:r>
              <a:rPr lang="en-US" sz="1600" dirty="0">
                <a:latin typeface="Arial"/>
                <a:ea typeface="Calibri"/>
                <a:cs typeface="Arial"/>
              </a:rPr>
              <a:t>++ to extract real and manipulated faces from: Real, DF, F2F, FSW, FS and NT  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Arial"/>
                <a:ea typeface="Calibri"/>
                <a:cs typeface="Arial"/>
              </a:rPr>
              <a:t>For every video in each dataset 40 equally spaced frames were extracted (40,000 images per dataset)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>
                <a:latin typeface="Arial"/>
                <a:ea typeface="Calibri"/>
                <a:cs typeface="Arial"/>
              </a:rPr>
              <a:t>Face detection and </a:t>
            </a:r>
            <a:r>
              <a:rPr lang="en-US" sz="1600" err="1">
                <a:latin typeface="Arial"/>
                <a:ea typeface="Calibri"/>
                <a:cs typeface="Arial"/>
              </a:rPr>
              <a:t>aligment</a:t>
            </a:r>
            <a:r>
              <a:rPr lang="en-US" sz="1600">
                <a:latin typeface="Arial"/>
                <a:ea typeface="Calibri"/>
                <a:cs typeface="Arial"/>
              </a:rPr>
              <a:t> was done using </a:t>
            </a:r>
            <a:r>
              <a:rPr lang="en-US" sz="1700">
                <a:latin typeface="Arial"/>
                <a:ea typeface="+mn-lt"/>
                <a:cs typeface="+mn-lt"/>
              </a:rPr>
              <a:t>Multi-task cascaded convolutional neural network (MTCNN)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endParaRPr lang="en-US" sz="1600" dirty="0">
              <a:latin typeface="Arial"/>
              <a:ea typeface="Calibri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9DB92-BBA4-6B35-4E7D-81665F22F958}"/>
              </a:ext>
            </a:extLst>
          </p:cNvPr>
          <p:cNvSpPr txBox="1"/>
          <p:nvPr/>
        </p:nvSpPr>
        <p:spPr>
          <a:xfrm>
            <a:off x="-17728" y="4369755"/>
            <a:ext cx="9175860" cy="24860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Deep face embeddings (512) were extracted </a:t>
            </a:r>
            <a:r>
              <a:rPr lang="en-US" sz="1600" dirty="0" err="1">
                <a:latin typeface="Arial"/>
                <a:cs typeface="Arial"/>
              </a:rPr>
              <a:t>ArcFace</a:t>
            </a:r>
            <a:r>
              <a:rPr lang="en-US" sz="1600" dirty="0">
                <a:latin typeface="Arial"/>
                <a:cs typeface="Arial"/>
              </a:rPr>
              <a:t>, a model pre-trained on the task of face recognition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Given two face embeddings A (from a reference image) and B (from a probe image), we consider the feature combination: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A GMM model is trained on pairs of only pristine images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At testing, pairs of trusted (pristine) and suspected (pristine or fake) images are constructed</a:t>
            </a: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The log-likelihood of a testing sample is used as an anomaly score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BFD65A-BC25-7376-268C-39F23A3E1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6" t="14286" r="-2797"/>
          <a:stretch/>
        </p:blipFill>
        <p:spPr>
          <a:xfrm>
            <a:off x="3698565" y="5361429"/>
            <a:ext cx="1390390" cy="2939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3350E4-8485-B897-CC9F-61BA36273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864" y="5683976"/>
            <a:ext cx="2103300" cy="424350"/>
          </a:xfrm>
          <a:prstGeom prst="rect">
            <a:avLst/>
          </a:prstGeom>
        </p:spPr>
      </p:pic>
      <p:pic>
        <p:nvPicPr>
          <p:cNvPr id="2" name="Picture 1" descr="A collage of a person&#10;&#10;Description automatically generated">
            <a:extLst>
              <a:ext uri="{FF2B5EF4-FFF2-40B4-BE49-F238E27FC236}">
                <a16:creationId xmlns:a16="http://schemas.microsoft.com/office/drawing/2014/main" id="{458649E2-A6DA-3F10-9DF7-6C09D8F05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667" y="2176568"/>
            <a:ext cx="4156932" cy="177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6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F4B677-583F-4A65-A605-C4593408BB6E}">
  <we:reference id="3e0fcce7-415c-4081-926c-b4e449c650e4" version="1.1.0.2" store="EXCatalog" storeType="EXCatalog"/>
  <we:alternateReferences>
    <we:reference id="WA200004709" version="1.1.0.2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389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Warwick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Gibson</dc:creator>
  <cp:lastModifiedBy>STAMNAS, SOTIRIOS (PGR)</cp:lastModifiedBy>
  <cp:revision>1022</cp:revision>
  <dcterms:created xsi:type="dcterms:W3CDTF">2015-05-20T15:10:26Z</dcterms:created>
  <dcterms:modified xsi:type="dcterms:W3CDTF">2024-08-26T15:43:55Z</dcterms:modified>
</cp:coreProperties>
</file>