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>
        <p:scale>
          <a:sx n="66" d="100"/>
          <a:sy n="66" d="100"/>
        </p:scale>
        <p:origin x="1930" y="4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0904D9D-9168-48DB-83A0-B43436BF9B37}" type="datetimeFigureOut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F6A52-6298-42CA-B509-ACBC186838DD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010343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123E-0D08-472C-B70C-F129ABDF8BD7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383BE-0192-4720-9198-38EE4B446234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FAE-9FD9-40B7-A185-579ED235D951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A464E-DEBD-481B-BC28-278AE16E4B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4E014-C994-46F2-AC56-96902BFAC91B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D91A-6852-4D17-BA31-E353A5CA341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287-3C34-49E0-ACA6-FF6FE3953718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9D32-9D0E-4F97-8AFF-238607D770DE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83FC-564C-4FC3-9FE3-73ADFF6C30B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0390-F445-48F2-BC28-352004012CBD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BD00-1B5D-4D77-B27A-698F25FE46FB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10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E5A29-DD58-4F98-B717-B6A1AFB07018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11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2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1C12-7BC0-4121-9951-888A18C1A6E2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5DC2-ABCF-41A0-9CE7-31C47E29BD3B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769E-51EE-4376-B68B-337A0A9EC30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CFFE-B370-4C62-B853-E17A73FB89EA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A117-6C6C-4D4A-8F2E-F17A2A41F9E5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25E8-F03A-4D08-BC2E-8312441BCFEC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0E2A-07D7-432E-8C29-71938A26061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3366-778F-4BD5-BD03-369B496DC820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F224-79C8-4C7A-8230-1B7C9B9B112C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A7A2F3-BC87-4178-8732-E3518D618DAA}" type="datetime1">
              <a:rPr lang="es-VE"/>
              <a:pPr>
                <a:defRPr/>
              </a:pPr>
              <a:t>9/10/2024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FEFD63-5D7E-4B2F-B2EE-382FB4F3EF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39" r:id="rId3"/>
    <p:sldLayoutId id="2147483748" r:id="rId4"/>
    <p:sldLayoutId id="214748374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0BD00-1B5D-4D77-B27A-698F25FE46FB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" y="404664"/>
            <a:ext cx="8963859" cy="56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5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GONZALO OPAZO ECHEVERRIA</cp:lastModifiedBy>
  <cp:revision>49</cp:revision>
  <dcterms:created xsi:type="dcterms:W3CDTF">2013-07-13T16:52:20Z</dcterms:created>
  <dcterms:modified xsi:type="dcterms:W3CDTF">2024-10-09T19:35:46Z</dcterms:modified>
</cp:coreProperties>
</file>