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56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24.png" ContentType="image/png"/>
  <Override PartName="/ppt/media/image29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1440"/>
            <a:ext cx="10078920" cy="1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80000"/>
            <a:ext cx="10078920" cy="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 flipV="1">
            <a:off x="0" y="-1440"/>
            <a:ext cx="10078920" cy="1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0" y="5580000"/>
            <a:ext cx="10078920" cy="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cdimage.debian.org/cdimage/unofficial/non-free/cd-including-firmware/11.2.0+nonfree/amd64/iso-cd/" TargetMode="External"/><Relationship Id="rId3" Type="http://schemas.openxmlformats.org/officeDocument/2006/relationships/hyperlink" Target="https://cdimage.debian.org/cdimage/unofficial/non-free/cd-including-firmware/11.2.0+nonfree/amd64/iso-dvd/" TargetMode="External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0000" y="270000"/>
            <a:ext cx="8998920" cy="32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Entorno de desarrollo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0000" y="3870000"/>
            <a:ext cx="899892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0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Es posible utilizar las opciones mencionadas en esta presentación, como entorno de desarrollo en unidades de aprendizaje como: Sistemas operativos en tiempo real, Introducción a la programación, Programación estructurada,  Programación avanzada.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Crear disco duro virtual ahora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1800000" y="1377720"/>
            <a:ext cx="6151680" cy="3841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Tipo de archivo de disco duro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1861560" y="1279440"/>
            <a:ext cx="6237360" cy="3916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Reservado dinámicamente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1994760" y="1260000"/>
            <a:ext cx="6284160" cy="3935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Ubicación del archivo y tamaño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96880" y="16596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2051280" y="1356120"/>
            <a:ext cx="6227640" cy="3928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La máquina virtual ha sido creada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1980000" y="1304640"/>
            <a:ext cx="6161040" cy="3805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Obtención del archivo iso para la 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URL para descargar archivo iso de instalación de Debian GNU/Linux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3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https://cdimage.debian.org/cdimage/unofficial/non-free/cd-including-firmware/11.2.0+nonfree/amd64/iso-cd/</a:t>
            </a:r>
            <a:endParaRPr b="0" lang="es-MX" sz="13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Para descargar un archivo iso de cdrom, 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firmware-11.2.0-amd64-netinst.iso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O bien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3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3"/>
              </a:rPr>
              <a:t>https://cdimage.debian.org/cdimage/unofficial/non-free/cd-including-firmware/11.2.0+nonfree/amd64/iso-dvd/</a:t>
            </a:r>
            <a:endParaRPr b="0" lang="es-MX" sz="13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Para descargar un archivo iso de dvd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2466000" y="1101960"/>
            <a:ext cx="5223960" cy="448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2564280" y="1157760"/>
            <a:ext cx="5175720" cy="442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2643480" y="1130400"/>
            <a:ext cx="5146560" cy="443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2507760" y="1144800"/>
            <a:ext cx="5176800" cy="442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Algunos entornos de desarrollo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Con la finalidad de utilizar algunas de las herramientas del toolchain de GNU, algunas posibilidades son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Instalar Debian GNU/Linux en una máquina virtual de virtualbox.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Instalar la aplicación Debian GNU/Linux disponible gratuitamente en la Microsoft Store.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Instalar Debian GNU/Linux en una partición del disco duro de una computadora personal (PC).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2580840" y="1134360"/>
            <a:ext cx="5159160" cy="44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2520000" y="1242000"/>
            <a:ext cx="5075640" cy="43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2695680" y="1110600"/>
            <a:ext cx="5192280" cy="44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2"/>
          <a:stretch/>
        </p:blipFill>
        <p:spPr>
          <a:xfrm>
            <a:off x="2750040" y="1152360"/>
            <a:ext cx="4997520" cy="426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2574360" y="1193400"/>
            <a:ext cx="5038560" cy="433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2624760" y="1185120"/>
            <a:ext cx="4952880" cy="428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2779200" y="1299960"/>
            <a:ext cx="4739040" cy="416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2520000" y="1156320"/>
            <a:ext cx="5172840" cy="442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2700000" y="1161360"/>
            <a:ext cx="5183280" cy="44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2445480" y="1167120"/>
            <a:ext cx="5135400" cy="437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Instalar Debian GNU/Linux en una máquina virtual de virtualbox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Instalación de Debian GNU/Linux en una máquina virtual de virtualbox.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 necesita obtener: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Aplicación Oracle Virtualbox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Archivo iso para la instalación de Debian GNU/Linux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76920" y="13248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URL de ubicación de esta presentación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54"/>
              </a:spcAft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https://github.com/sotrteacher/dirtywork/tree/master/UNIDAD00/01_Entorno_de_Desarrollo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2920" y="630720"/>
            <a:ext cx="9070560" cy="43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360000" y="540000"/>
            <a:ext cx="935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Link de DownGit: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https://downgit.github.io/#/home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946800" y="1506960"/>
            <a:ext cx="8402400" cy="321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2920" y="630720"/>
            <a:ext cx="9070560" cy="43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"/>
          <p:cNvSpPr/>
          <p:nvPr/>
        </p:nvSpPr>
        <p:spPr>
          <a:xfrm>
            <a:off x="360000" y="540000"/>
            <a:ext cx="935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Link de video para instalación de WSL: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https://www.youtube.com/watch?v=B7pKcdljIec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1814400" y="1544400"/>
            <a:ext cx="6624720" cy="372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Obtención del programa de instalación de Oracle Virtualbox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URL para descargar programa de instalación de Oracle Virtualbox</a:t>
            </a:r>
            <a:endParaRPr b="0" lang="es-MX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https://www.oracle.com/virtualization/technologies/vm/downloads/virtualbox-downloads.html?source=:ow:o:p:nav:mmddyyVirtualBoxHero&amp;intcmp=:ow:o:p:nav:mmddyyVirtualBoxHero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Página para descargar Oracle Virtualbox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923120" y="1050480"/>
            <a:ext cx="6016320" cy="4015080"/>
          </a:xfrm>
          <a:prstGeom prst="rect">
            <a:avLst/>
          </a:prstGeom>
          <a:ln w="18000"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720000" y="5201640"/>
            <a:ext cx="8818920" cy="3960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 url de la página se muestra en la diapositiva anterior.</a:t>
            </a: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Oracle Virtualbox 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Después de descargar el programa de instalación correspondiente, se procede a instalarlo. Una vez instalado, al ejecutarlo se observará algo similar a lo siguiente: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2880000" y="2700000"/>
            <a:ext cx="4318920" cy="2680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Creación de la máquina virtual para 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 da clic en el botón/elemento de menu “Nueva“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2467440" y="1977840"/>
            <a:ext cx="5318280" cy="3339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Crear máquina virtual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1620000" y="1209960"/>
            <a:ext cx="6658920" cy="4188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Para instalar Debian 10 de 64 bits, el tamaño de memoria debe ser de al menos 2048 MB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1556640" y="1569600"/>
            <a:ext cx="6307920" cy="3923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2022-02-02T10:15:44Z</dcterms:created>
  <dc:creator/>
  <dc:description/>
  <dc:language>es-MX</dc:language>
  <cp:lastModifiedBy/>
  <dcterms:modified xsi:type="dcterms:W3CDTF">2022-02-03T22:23:37Z</dcterms:modified>
  <cp:revision>44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