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9280" cy="188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texto del esquema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720"/>
            <a:ext cx="10079280" cy="10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</a:t>
            </a:r>
            <a:r>
              <a:rPr b="0" lang="es-MX" sz="4400" spc="-1" strike="noStrike">
                <a:latin typeface="Arial"/>
              </a:rPr>
              <a:t>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720"/>
            <a:ext cx="10079280" cy="10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0" y="-720"/>
            <a:ext cx="10079280" cy="1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5580000"/>
            <a:ext cx="10079280" cy="8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0000" y="270000"/>
            <a:ext cx="8999280" cy="32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Sistemas Operativos en Tiempo Real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0000" y="3870000"/>
            <a:ext cx="8999280" cy="11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Encuadre del curso, febrero de 2022</a:t>
            </a:r>
            <a:endParaRPr b="0" lang="es-MX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Ing. Lamberto Maza Casas</a:t>
            </a:r>
            <a:endParaRPr b="0" lang="es-MX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Propósito de la Unidad de Aprendizaje (UA)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292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Proporcionar las bases para crear aplicaciones de tipo industriales a partir de sistemas operativos en tiempo real.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CONTENIDOS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292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0. Programas/Virtualizaciones a utilizar como entorno de desarrollo. </a:t>
            </a:r>
            <a:endParaRPr b="0" lang="es-MX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1. Introducción a los sistemas operativos en tiempo real.</a:t>
            </a:r>
            <a:endParaRPr b="0" lang="es-MX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2. Programación concurrente.</a:t>
            </a:r>
            <a:endParaRPr b="0" lang="es-MX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3. Las tareas, interrupciones y el reloj en tiempo real.</a:t>
            </a:r>
            <a:endParaRPr b="0" lang="es-MX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4. Planificación de procesos.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EVALUACIÓN Y ACREDITACIÓN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292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 UA se evaluará a partir del esquema de portafolio de evidencias, el cual podrá contener (pero no estará limitado a los elementos mencionados): </a:t>
            </a:r>
            <a:endParaRPr b="0" lang="es-MX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Evaluación diagnóstica, evaluación formativa, sumativa, y rúbricas de autoevaluación, coevaluación y heteroevaluación.</a:t>
            </a:r>
            <a:endParaRPr b="0" lang="es-MX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Esta UA también se puede acreditar mediante:</a:t>
            </a:r>
            <a:endParaRPr b="0" lang="es-MX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Saberes previamente adquiridos, con base en los lineamientos establecidos por la academia de Informática de la unidad</a:t>
            </a: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.</a:t>
            </a:r>
            <a:endParaRPr b="0" lang="es-MX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 otra unidad académica del IPN u otra institución educativa, nacional, o internacional, externa al IPN, con la cual se tenga convenio.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BIBLIOGRAFIA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292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557280" y="2700000"/>
            <a:ext cx="7994520" cy="1153440"/>
          </a:xfrm>
          <a:prstGeom prst="rect">
            <a:avLst/>
          </a:prstGeom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578160" y="3960000"/>
            <a:ext cx="7881840" cy="56520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4"/>
          <a:stretch/>
        </p:blipFill>
        <p:spPr>
          <a:xfrm>
            <a:off x="587880" y="4652280"/>
            <a:ext cx="7872120" cy="567720"/>
          </a:xfrm>
          <a:prstGeom prst="rect">
            <a:avLst/>
          </a:prstGeom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5"/>
          <a:stretch/>
        </p:blipFill>
        <p:spPr>
          <a:xfrm>
            <a:off x="540000" y="1228320"/>
            <a:ext cx="8100000" cy="69012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6"/>
          <a:stretch/>
        </p:blipFill>
        <p:spPr>
          <a:xfrm>
            <a:off x="519120" y="2086920"/>
            <a:ext cx="8032680" cy="5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2920" y="630720"/>
            <a:ext cx="9070920" cy="438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2022-02-01T13:24:30Z</dcterms:created>
  <dc:creator/>
  <dc:description/>
  <dc:language>es-MX</dc:language>
  <cp:lastModifiedBy/>
  <dcterms:modified xsi:type="dcterms:W3CDTF">2022-02-02T10:13:19Z</dcterms:modified>
  <cp:revision>10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