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cdimage.debian.org/cdimage/unofficial/non-free/cd-including-firmware/11.2.0+nonfree/amd64/iso-cd/" TargetMode="External"/><Relationship Id="rId3" Type="http://schemas.openxmlformats.org/officeDocument/2006/relationships/hyperlink" Target="https://cdimage.debian.org/cdimage/unofficial/non-free/cd-including-firmware/11.2.0+nonfree/amd64/iso-dvd/" TargetMode="External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Entorno de desarrollo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0000" y="3870000"/>
            <a:ext cx="899964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000" spc="-1" strike="noStrike">
                <a:solidFill>
                  <a:srgbClr val="dbf5f9"/>
                </a:solidFill>
                <a:latin typeface="Source Sans Pro"/>
              </a:rPr>
              <a:t>Es posible utilizar las opciones mencionadas en esta presentación, como entorno de desarrollo en unidades de aprendizaje como: Sistemas operativos en tiempo real, Introducción a la programación, Programación estructurada,  Programación avanzada.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76920" y="13248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Crear disco duro virtual ahora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800000" y="1377720"/>
            <a:ext cx="6152400" cy="3841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76920" y="13248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Tipo de archivo de disco duro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861560" y="1279440"/>
            <a:ext cx="6238080" cy="3917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76920" y="13248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Reservado dinámicamente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994760" y="1260000"/>
            <a:ext cx="6284880" cy="3936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76920" y="13248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Ubicación del archivo y tamaño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96880" y="16596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051280" y="1356120"/>
            <a:ext cx="6228360" cy="3929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76920" y="13248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La máquina virtual ha sido creada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980000" y="1304640"/>
            <a:ext cx="6161760" cy="3806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76920" y="13248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Obtención del archivo iso para la 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URL para descargar archivo iso de instalación de Debian GNU/Linux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3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https://cdimage.debian.org/cdimage/unofficial/non-free/cd-including-firmware/11.2.0+nonfree/amd64/iso-cd/</a:t>
            </a:r>
            <a:endParaRPr b="0" lang="es-MX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</a:rPr>
              <a:t>Para descargar un archivo iso de cdrom, 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</a:rPr>
              <a:t>firmware-11.2.0-amd64-netinst.iso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</a:rPr>
              <a:t>O bien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300" spc="-1" strike="noStrike" u="sng">
                <a:solidFill>
                  <a:srgbClr val="0000ff"/>
                </a:solidFill>
                <a:uFillTx/>
                <a:latin typeface="Source Sans Pro"/>
                <a:hlinkClick r:id="rId3"/>
              </a:rPr>
              <a:t>https://cdimage.debian.org/cdimage/unofficial/non-free/cd-including-firmware/11.2.0+nonfree/amd64/iso-dvd/</a:t>
            </a:r>
            <a:endParaRPr b="0" lang="es-MX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</a:rPr>
              <a:t>Para descargar un archivo iso de dvd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76920" y="13248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Proceso de 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Algunos entornos de desarrollo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Con la finalidad de utilizar algunas de las herramientas del toolchain de GNU, algunas posibilidades son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Instalar Debian GNU/Linux en una máquina virtual de virtualbox.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Instalar la aplicación Debian GNU/Linux disponible gratuitamente en la Microsoft Store.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Instalar Debian GNU/Linux en una partición del disco duro de una computadora personal (PC).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Instalar Debian GNU/Linux en una máquina virtual de virtualbox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Instalación de Debian GNU/Linux en una máquina virtual de virtualbox.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 necesita obtener: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Aplicación Oracle Virtualbox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Archivo iso para la instalación de Debian GNU/Linux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Obtención del programa de instalación de Oracle Virtualbox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URL para descargar programa de instalación de Oracle Virtualbox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https://www.oracle.com/virtualization/technologies/vm/downloads/virtualbox-downloads.html?source=:ow:o:p:nav:mmddyyVirtualBoxHero&amp;intcmp=:ow:o:p:nav:mmddyyVirtualBoxHero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Página para descargar Oracle Virtualbox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923120" y="1050480"/>
            <a:ext cx="6017040" cy="4015800"/>
          </a:xfrm>
          <a:prstGeom prst="rect">
            <a:avLst/>
          </a:prstGeom>
          <a:ln w="18000"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720000" y="5201640"/>
            <a:ext cx="8819640" cy="396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La url de la página se muestra en la diapositiva anterior.</a:t>
            </a: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Instalación de Oracle Virtualbox 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Después de descargar el programa de instalación correspondiente, se procede a instalarlo. Una vez instalado, al ejecutarlo se observará algo similar a lo siguiente: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880000" y="2700000"/>
            <a:ext cx="4319640" cy="2680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Creación de la máquina virtual para 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 da clic en el botón/elemento de menu “Nueva“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2467440" y="1977840"/>
            <a:ext cx="5319000" cy="3339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Crear máquina virtual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620000" y="1209960"/>
            <a:ext cx="6659640" cy="4189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Para instalar Debian 10 de 64 bits, el tamaño de memoria debe ser de al menos 2048 MB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1556640" y="1569600"/>
            <a:ext cx="6308640" cy="3924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2022-02-02T10:15:44Z</dcterms:created>
  <dc:creator/>
  <dc:description/>
  <dc:language>es-MX</dc:language>
  <cp:lastModifiedBy/>
  <dcterms:modified xsi:type="dcterms:W3CDTF">2022-02-02T14:20:32Z</dcterms:modified>
  <cp:revision>26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