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64.png" ContentType="image/png"/>
  <Override PartName="/ppt/media/image99.png" ContentType="image/png"/>
  <Override PartName="/ppt/media/image62.png" ContentType="image/png"/>
  <Override PartName="/ppt/media/image87.png" ContentType="image/png"/>
  <Override PartName="/ppt/media/image63.png" ContentType="image/png"/>
  <Override PartName="/ppt/media/image98.png" ContentType="image/png"/>
  <Override PartName="/ppt/media/image61.png" ContentType="image/png"/>
  <Override PartName="/ppt/media/image97.png" ContentType="image/png"/>
  <Override PartName="/ppt/media/image60.png" ContentType="image/png"/>
  <Override PartName="/ppt/media/image96.png" ContentType="image/png"/>
  <Override PartName="/ppt/media/image95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101.png" ContentType="image/png"/>
  <Override PartName="/ppt/media/image79.png" ContentType="image/png"/>
  <Override PartName="/ppt/media/image78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8.png" ContentType="image/png"/>
  <Override PartName="/ppt/media/image93.png" ContentType="image/png"/>
  <Override PartName="/ppt/media/image91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17.png" ContentType="image/png"/>
  <Override PartName="/ppt/media/image8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200" cy="18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flipV="1">
            <a:off x="0" y="-2160"/>
            <a:ext cx="1007820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0" y="5580000"/>
            <a:ext cx="1007820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 flipV="1">
            <a:off x="0" y="-2160"/>
            <a:ext cx="1007820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0" y="5580000"/>
            <a:ext cx="1007820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cdimage.debian.org/cdimage/unofficial/non-free/cd-including-firmware/11.2.0+nonfree/amd64/iso-cd/" TargetMode="External"/><Relationship Id="rId3" Type="http://schemas.openxmlformats.org/officeDocument/2006/relationships/hyperlink" Target="https://cdimage.debian.org/cdimage/unofficial/non-free/cd-including-firmware/11.2.0+nonfree/amd64/iso-dvd/" TargetMode="Externa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8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4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4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4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image" Target="../media/image96.png"/><Relationship Id="rId3" Type="http://schemas.openxmlformats.org/officeDocument/2006/relationships/slideLayout" Target="../slideLayouts/slideLayout4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6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0000" y="270000"/>
            <a:ext cx="899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Entorno de desarrollo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50000" y="3870000"/>
            <a:ext cx="899820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0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Es posible utilizar las opciones mencionadas en esta presentación, como entorno de desarrollo en unidades de aprendizaje como: Sistemas operativos en tiempo real, Introducción a la programación, Programación estructurada,  Programación avanzada.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disco duro virtual ahora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1800000" y="1377720"/>
            <a:ext cx="6150960" cy="3840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Tipo de archivo de disco duro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1861560" y="1279440"/>
            <a:ext cx="6236640" cy="3915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Reservado dinámicamente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1994760" y="1260000"/>
            <a:ext cx="6283440" cy="3935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Ubicación del archivo y tamaño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96880" y="16596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051280" y="1356120"/>
            <a:ext cx="6226920" cy="3927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La máquina virtual ha sido creada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1980000" y="1304640"/>
            <a:ext cx="6160320" cy="380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Obtención del archivo iso para la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URL para descargar archivo iso de instalación de Debian GNU/Linux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https://cdimage.debian.org/cdimage/unofficial/non-free/cd-including-firmware/11.2.0+nonfree/amd64/iso-cd/</a:t>
            </a:r>
            <a:endParaRPr b="0" lang="es-MX" sz="13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Para descargar un archivo iso de cdrom, 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firmware-11.2.0-amd64-netinst.iso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O bien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3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https://cdimage.debian.org/cdimage/unofficial/non-free/cd-including-firmware/11.2.0+nonfree/amd64/iso-dvd/</a:t>
            </a:r>
            <a:endParaRPr b="0" lang="es-MX" sz="13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Para descargar un archivo iso de dvd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Inserción del disco (archivo iso) de instalación(1)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1277640" y="1920240"/>
            <a:ext cx="7182360" cy="34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Inserción del disco de instalación (2)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1604520" y="1958760"/>
            <a:ext cx="6675480" cy="362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54"/>
              </a:spcAft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Inserción del disco de instalación (3)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1980000" y="1843200"/>
            <a:ext cx="6344280" cy="37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Seleccionar Graphical Install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3157560" y="1928880"/>
            <a:ext cx="3776760" cy="36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Algunos entornos de desarrollo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 la finalidad de utilizar algunas de las herramientas del toolchain de GNU, algunas posibilidades son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la aplicación Debian GNU/Linux disponible gratuitamente en la Microsoft Store.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Instalar Debian GNU/Linux en una partición del disco duro de una computadora personal (PC).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Selecciones: Español, México, y distribución de teclado Latinoamericano.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3036600" y="2160000"/>
            <a:ext cx="3961440" cy="33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 debe asignar un nombre a la máquina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2945880" y="1877760"/>
            <a:ext cx="4074120" cy="35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Contraseña para el superusuario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3060000" y="1848600"/>
            <a:ext cx="4140000" cy="360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Nombre de la cuenta para un usuario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2882880" y="1839600"/>
            <a:ext cx="4151160" cy="36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Contraseña para el usuario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2805120" y="1800000"/>
            <a:ext cx="4214880" cy="36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Particionado de disco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2802240" y="1781640"/>
            <a:ext cx="4397760" cy="38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Particionado guiado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3060000" y="1962360"/>
            <a:ext cx="4131720" cy="359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Selección del disco para el particionado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2913840" y="1786320"/>
            <a:ext cx="4183560" cy="366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Todos los ficheros en una partición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2923920" y="1793880"/>
            <a:ext cx="4353840" cy="37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Finalizar el particionado y escribir los cambios en el disco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3060000" y="1850400"/>
            <a:ext cx="4320000" cy="37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Instalar Debian GNU/Linux en una máquina virtual de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Instalación de Debian GNU/Linux en una máquina virtual de virtualbox.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 necesita obtener: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Aplicación Oracle Virtualbox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Archivo iso para la instalación de Debian GNU/Linux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Seleccionar Si para escribir los cambios en el disco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3015720" y="1837800"/>
            <a:ext cx="4320000" cy="37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Instalación del sistema base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2894040" y="1933560"/>
            <a:ext cx="4125960" cy="35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Configuración del gestor de paquetes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2"/>
          <a:stretch/>
        </p:blipFill>
        <p:spPr>
          <a:xfrm>
            <a:off x="2760840" y="1825200"/>
            <a:ext cx="4259160" cy="366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Selección del servidor/repositorio de paquetes deb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2970000" y="1828800"/>
            <a:ext cx="4230000" cy="36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Colocación del servidor proxy (si es que lo hay)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2916720" y="1888560"/>
            <a:ext cx="4283280" cy="36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2466000" y="1101960"/>
            <a:ext cx="5223240" cy="44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2564280" y="1157760"/>
            <a:ext cx="5175000" cy="44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2"/>
          <a:stretch/>
        </p:blipFill>
        <p:spPr>
          <a:xfrm>
            <a:off x="2643480" y="1130400"/>
            <a:ext cx="5145840" cy="443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2"/>
          <a:stretch/>
        </p:blipFill>
        <p:spPr>
          <a:xfrm>
            <a:off x="2507760" y="1144800"/>
            <a:ext cx="5176080" cy="442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2"/>
          <a:stretch/>
        </p:blipFill>
        <p:spPr>
          <a:xfrm>
            <a:off x="2580840" y="1134360"/>
            <a:ext cx="5158440" cy="442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Obtención del programa de instalación de Oracle Virtualbox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URL para descargar programa de instalación de Oracle Virtualbox</a:t>
            </a:r>
            <a:endParaRPr b="0" lang="es-MX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https://www.oracle.com/virtualization/technologies/vm/downloads/virtualbox-downloads.html?source=:ow:o:p:nav:mmddyyVirtualBoxHero&amp;intcmp=:ow:o:p:nav:mmddyyVirtualBoxHero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2520000" y="1242000"/>
            <a:ext cx="5074920" cy="43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2"/>
          <a:stretch/>
        </p:blipFill>
        <p:spPr>
          <a:xfrm>
            <a:off x="2695680" y="1110600"/>
            <a:ext cx="5191560" cy="44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2750040" y="1152360"/>
            <a:ext cx="4996800" cy="42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2574360" y="1193400"/>
            <a:ext cx="5037840" cy="43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2624760" y="1185120"/>
            <a:ext cx="4952160" cy="428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2779200" y="1299960"/>
            <a:ext cx="4738320" cy="416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2520000" y="1156320"/>
            <a:ext cx="5172120" cy="44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2700000" y="1161360"/>
            <a:ext cx="5182560" cy="44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2"/>
          <a:stretch/>
        </p:blipFill>
        <p:spPr>
          <a:xfrm>
            <a:off x="2445480" y="1167120"/>
            <a:ext cx="5134680" cy="437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2"/>
          <a:stretch/>
        </p:blipFill>
        <p:spPr>
          <a:xfrm>
            <a:off x="2487600" y="1218240"/>
            <a:ext cx="543240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Página para descargar Oracle Virtualbox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1923120" y="1050480"/>
            <a:ext cx="6015600" cy="4014360"/>
          </a:xfrm>
          <a:prstGeom prst="rect">
            <a:avLst/>
          </a:prstGeom>
          <a:ln w="18000"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720000" y="5201640"/>
            <a:ext cx="8818200" cy="395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url de la página se muestra en la diapositiva anterior.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76920" y="13248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URL de ubicación de esta presentación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54"/>
              </a:spcAft>
            </a:pPr>
            <a:r>
              <a:rPr b="0" lang="de-AT" sz="24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https://github.com/sotrteacher/dirtywork/tree/master/UNIDAD00/01_Entorno_de_Desarrollo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502920" y="630720"/>
            <a:ext cx="9069840" cy="43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"/>
          <p:cNvSpPr/>
          <p:nvPr/>
        </p:nvSpPr>
        <p:spPr>
          <a:xfrm>
            <a:off x="360000" y="540000"/>
            <a:ext cx="935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 de DownGit: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https://downgit.github.io/#/home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946800" y="1506960"/>
            <a:ext cx="8401680" cy="321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02920" y="630720"/>
            <a:ext cx="9069840" cy="43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"/>
          <p:cNvSpPr/>
          <p:nvPr/>
        </p:nvSpPr>
        <p:spPr>
          <a:xfrm>
            <a:off x="1267560" y="446400"/>
            <a:ext cx="935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 de video para instalación de WSL: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https://www.youtube.com/watch?v=B7pKcdljIec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1814400" y="1544400"/>
            <a:ext cx="6624000" cy="37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Instalación de Oracle Virtualbox 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Después de descargar el programa de instalación correspondiente, se procede a instalarlo. Una vez instalado, al ejecutarlo se observará algo similar a lo siguiente: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318200" cy="2679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Creación de la máquina virtual para instalación de Debian GNU/Linux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 da clic en el botón/elemento de menu “Nueva“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2467440" y="1977840"/>
            <a:ext cx="5317560" cy="3338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máquina virtual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1620000" y="1209960"/>
            <a:ext cx="6658200" cy="41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Para instalar Debian 10 de 64 bits, el tamaño de memoria debe ser de al menos 2048 MB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2920" y="1440000"/>
            <a:ext cx="902016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1556640" y="1569600"/>
            <a:ext cx="6307200" cy="3922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2022-02-02T10:15:44Z</dcterms:created>
  <dc:creator/>
  <dc:description/>
  <dc:language>es-MX</dc:language>
  <cp:lastModifiedBy/>
  <dcterms:modified xsi:type="dcterms:W3CDTF">2022-02-09T19:48:47Z</dcterms:modified>
  <cp:revision>62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