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200" cy="18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 flipV="1">
            <a:off x="0" y="-2160"/>
            <a:ext cx="10078200" cy="10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 flipV="1">
            <a:off x="0" y="-2160"/>
            <a:ext cx="10078200" cy="17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0" y="5580000"/>
            <a:ext cx="10078200" cy="882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450000" y="270000"/>
            <a:ext cx="8998200" cy="32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Construcción de los kernels linux y rtlinux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50000" y="3870000"/>
            <a:ext cx="8998200" cy="11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28 de abril de 2022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"/>
          <p:cNvSpPr/>
          <p:nvPr/>
        </p:nvSpPr>
        <p:spPr>
          <a:xfrm>
            <a:off x="540000" y="1080000"/>
            <a:ext cx="89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/usr/share/ocera_1.0.0/kernel/Makefile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"/>
          <a:stretch/>
        </p:blipFill>
        <p:spPr>
          <a:xfrm>
            <a:off x="720000" y="1426320"/>
            <a:ext cx="8782920" cy="37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180000" y="109368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Cambiar /usr/share/ocera_1.0.0/kernel/linux/linux.mk de esto: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216000" y="1440000"/>
            <a:ext cx="9502920" cy="1883520"/>
          </a:xfrm>
          <a:prstGeom prst="rect">
            <a:avLst/>
          </a:prstGeom>
          <a:ln w="0">
            <a:noFill/>
          </a:ln>
        </p:spPr>
      </p:pic>
      <p:sp>
        <p:nvSpPr>
          <p:cNvPr id="364" name="CustomShape 3"/>
          <p:cNvSpPr/>
          <p:nvPr/>
        </p:nvSpPr>
        <p:spPr>
          <a:xfrm>
            <a:off x="360000" y="3350160"/>
            <a:ext cx="917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esto: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273600" y="3696480"/>
            <a:ext cx="9502920" cy="18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360000" y="1260000"/>
            <a:ext cx="88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/usr/share/ocera_1.0.0/components/qos/qmgr/src/Makefile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396000" y="1620000"/>
            <a:ext cx="8962920" cy="16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20000" y="1157400"/>
            <a:ext cx="8783640" cy="1182240"/>
          </a:xfrm>
          <a:prstGeom prst="rect">
            <a:avLst/>
          </a:prstGeom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734400" y="2423880"/>
            <a:ext cx="8783640" cy="623160"/>
          </a:xfrm>
          <a:prstGeom prst="rect">
            <a:avLst/>
          </a:prstGeom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tretch/>
        </p:blipFill>
        <p:spPr>
          <a:xfrm>
            <a:off x="720000" y="3075480"/>
            <a:ext cx="8819640" cy="91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541080" y="86760"/>
            <a:ext cx="8783280" cy="1664280"/>
          </a:xfrm>
          <a:prstGeom prst="rect">
            <a:avLst/>
          </a:prstGeom>
          <a:ln w="0">
            <a:noFill/>
          </a:ln>
        </p:spPr>
      </p:pic>
      <p:pic>
        <p:nvPicPr>
          <p:cNvPr id="375" name="" descr=""/>
          <p:cNvPicPr/>
          <p:nvPr/>
        </p:nvPicPr>
        <p:blipFill>
          <a:blip r:embed="rId3"/>
          <a:stretch/>
        </p:blipFill>
        <p:spPr>
          <a:xfrm>
            <a:off x="567000" y="1715400"/>
            <a:ext cx="8697600" cy="1440000"/>
          </a:xfrm>
          <a:prstGeom prst="rect">
            <a:avLst/>
          </a:prstGeom>
          <a:ln w="0">
            <a:noFill/>
          </a:ln>
        </p:spPr>
      </p:pic>
      <p:pic>
        <p:nvPicPr>
          <p:cNvPr id="376" name="" descr=""/>
          <p:cNvPicPr/>
          <p:nvPr/>
        </p:nvPicPr>
        <p:blipFill>
          <a:blip r:embed="rId4"/>
          <a:stretch/>
        </p:blipFill>
        <p:spPr>
          <a:xfrm>
            <a:off x="1091880" y="3196800"/>
            <a:ext cx="7684200" cy="225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540000" y="1260000"/>
            <a:ext cx="8963640" cy="63000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3"/>
          <a:stretch/>
        </p:blipFill>
        <p:spPr>
          <a:xfrm>
            <a:off x="540000" y="2289240"/>
            <a:ext cx="8963640" cy="950400"/>
          </a:xfrm>
          <a:prstGeom prst="rect">
            <a:avLst/>
          </a:prstGeom>
          <a:ln w="0">
            <a:noFill/>
          </a:ln>
        </p:spPr>
      </p:pic>
      <p:sp>
        <p:nvSpPr>
          <p:cNvPr id="380" name="CustomShape 2"/>
          <p:cNvSpPr/>
          <p:nvPr/>
        </p:nvSpPr>
        <p:spPr>
          <a:xfrm>
            <a:off x="540000" y="1890360"/>
            <a:ext cx="88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latin typeface="Arial"/>
              </a:rPr>
              <a:t>En el archivo /usr/share/ocera_1.0.0/components/qos/qmgr/src/Makefile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1162440" y="61920"/>
            <a:ext cx="7026120" cy="1557720"/>
          </a:xfrm>
          <a:prstGeom prst="rect">
            <a:avLst/>
          </a:prstGeom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1162440" y="1636920"/>
            <a:ext cx="6868440" cy="2999520"/>
          </a:xfrm>
          <a:prstGeom prst="rect">
            <a:avLst/>
          </a:prstGeom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4"/>
          <a:stretch/>
        </p:blipFill>
        <p:spPr>
          <a:xfrm>
            <a:off x="1364400" y="4680000"/>
            <a:ext cx="6347880" cy="7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1075320" y="238680"/>
            <a:ext cx="7523640" cy="918720"/>
          </a:xfrm>
          <a:prstGeom prst="rect">
            <a:avLst/>
          </a:prstGeom>
          <a:ln w="0">
            <a:noFill/>
          </a:ln>
        </p:spPr>
      </p:pic>
      <p:pic>
        <p:nvPicPr>
          <p:cNvPr id="387" name="" descr=""/>
          <p:cNvPicPr/>
          <p:nvPr/>
        </p:nvPicPr>
        <p:blipFill>
          <a:blip r:embed="rId3"/>
          <a:stretch/>
        </p:blipFill>
        <p:spPr>
          <a:xfrm>
            <a:off x="1080000" y="1196640"/>
            <a:ext cx="7559640" cy="1061640"/>
          </a:xfrm>
          <a:prstGeom prst="rect">
            <a:avLst/>
          </a:prstGeom>
          <a:ln w="0">
            <a:noFill/>
          </a:ln>
        </p:spPr>
      </p:pic>
      <p:pic>
        <p:nvPicPr>
          <p:cNvPr id="388" name="" descr=""/>
          <p:cNvPicPr/>
          <p:nvPr/>
        </p:nvPicPr>
        <p:blipFill>
          <a:blip r:embed="rId4"/>
          <a:stretch/>
        </p:blipFill>
        <p:spPr>
          <a:xfrm>
            <a:off x="1080000" y="2411640"/>
            <a:ext cx="7559640" cy="6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1800000" y="90720"/>
            <a:ext cx="6368040" cy="30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Cambiar la variable PATH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501480" y="1145160"/>
            <a:ext cx="8995320" cy="935640"/>
          </a:xfrm>
          <a:prstGeom prst="rect">
            <a:avLst/>
          </a:prstGeom>
          <a:ln w="18000">
            <a:noFill/>
          </a:ln>
        </p:spPr>
      </p:pic>
      <p:sp>
        <p:nvSpPr>
          <p:cNvPr id="317" name="CustomShape 2"/>
          <p:cNvSpPr/>
          <p:nvPr/>
        </p:nvSpPr>
        <p:spPr>
          <a:xfrm>
            <a:off x="540000" y="2174760"/>
            <a:ext cx="8998200" cy="291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Código del script Crosstools_GCC-2.95.3_script.sh</a:t>
            </a:r>
            <a:endParaRPr b="0" lang="es-MX" sz="15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431640" y="2467080"/>
            <a:ext cx="8999280" cy="880560"/>
          </a:xfrm>
          <a:prstGeom prst="rect">
            <a:avLst/>
          </a:prstGeom>
          <a:ln w="1800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18400" y="3463200"/>
            <a:ext cx="9178200" cy="51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Prefijo del juego de herramientas gcc-2.95.3-glibc-2.2.5</a:t>
            </a:r>
            <a:endParaRPr b="0" lang="es-MX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/usr/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shar/ocera_1.0.0/ocera.mk</a:t>
            </a:r>
            <a:endParaRPr b="0" lang="es-MX" sz="15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4"/>
          <a:stretch/>
        </p:blipFill>
        <p:spPr>
          <a:xfrm>
            <a:off x="491040" y="3944880"/>
            <a:ext cx="8868240" cy="1513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2920" y="630720"/>
            <a:ext cx="9069840" cy="43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Modificar las 2 variables ARCH en los archivos Makefile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40000" y="1422360"/>
            <a:ext cx="8998200" cy="395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/usr/share/ocera_1.0.0/Makefile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540000" y="3954240"/>
            <a:ext cx="8999280" cy="777960"/>
          </a:xfrm>
          <a:prstGeom prst="rect">
            <a:avLst/>
          </a:prstGeom>
          <a:ln w="18000"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540000" y="3581640"/>
            <a:ext cx="8998200" cy="395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/usr/share/ocera_1.0.0/kernel/linux/Makefile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3"/>
          <a:stretch/>
        </p:blipFill>
        <p:spPr>
          <a:xfrm>
            <a:off x="540000" y="1829160"/>
            <a:ext cx="8999280" cy="7930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1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el directorio /MNT/SHARE/OCERA_CVS/ y el enlace simbólico /MNT/SHARE/OCERA_CVS/ocera-1.0.0 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61600" y="1080000"/>
            <a:ext cx="8998200" cy="395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Para corregir el error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573840" y="1430640"/>
            <a:ext cx="8639280" cy="1188720"/>
          </a:xfrm>
          <a:prstGeom prst="rect">
            <a:avLst/>
          </a:prstGeom>
          <a:ln w="18000">
            <a:noFill/>
          </a:ln>
        </p:spPr>
      </p:pic>
      <p:pic>
        <p:nvPicPr>
          <p:cNvPr id="329" name="" descr=""/>
          <p:cNvPicPr/>
          <p:nvPr/>
        </p:nvPicPr>
        <p:blipFill>
          <a:blip r:embed="rId3"/>
          <a:stretch/>
        </p:blipFill>
        <p:spPr>
          <a:xfrm>
            <a:off x="541080" y="3913920"/>
            <a:ext cx="8638200" cy="1485360"/>
          </a:xfrm>
          <a:prstGeom prst="rect">
            <a:avLst/>
          </a:prstGeom>
          <a:ln w="0"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496800" y="2952000"/>
            <a:ext cx="89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debemos crear los directorios /MNT, /</a:t>
            </a:r>
            <a:r>
              <a:rPr b="0" i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MNT/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SHARE, /</a:t>
            </a:r>
            <a:r>
              <a:rPr b="0" i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MNT/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SHARE/OCERA_CVS y el enlace simbólico /</a:t>
            </a:r>
            <a:r>
              <a:rPr b="0" i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MNT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SHARE/OCERA_CVS</a:t>
            </a:r>
            <a:r>
              <a:rPr b="0" lang="de-AT" sz="1800" spc="-1" strike="noStrike">
                <a:solidFill>
                  <a:srgbClr val="000000"/>
                </a:solidFill>
                <a:latin typeface="Arial"/>
                <a:ea typeface="DejaVu Sans"/>
              </a:rPr>
              <a:t>/ocera-1.0.0 por ejemplo como se muestra a continuación: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370800" y="1043280"/>
            <a:ext cx="917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Ejecución del comando make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al ejecutar el comando make se nos presenta el siguiente error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443880" y="1620000"/>
            <a:ext cx="8638920" cy="175176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435600" y="3665160"/>
            <a:ext cx="917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Seguramente hemos olvidado ejecutar el script Crosstools_GCC-2.95.3_script.sh, y deberemos ejecutarlo en este momento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425880" y="4267080"/>
            <a:ext cx="8573400" cy="1192680"/>
          </a:xfrm>
          <a:prstGeom prst="rect">
            <a:avLst/>
          </a:prstGeom>
          <a:ln w="0">
            <a:noFill/>
          </a:ln>
        </p:spPr>
      </p:pic>
      <p:sp>
        <p:nvSpPr>
          <p:cNvPr id="336" name="CustomShape 4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Ejecución del comando make</a:t>
            </a:r>
            <a:endParaRPr b="0" lang="es-MX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Ejecución del comando make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540000" y="109368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2"/>
          <a:stretch/>
        </p:blipFill>
        <p:spPr>
          <a:xfrm>
            <a:off x="541080" y="1440000"/>
            <a:ext cx="9178560" cy="2003760"/>
          </a:xfrm>
          <a:prstGeom prst="rect">
            <a:avLst/>
          </a:prstGeom>
          <a:ln w="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572400" y="3357720"/>
            <a:ext cx="899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 corrigió quitando los inicios incorrectos que había en las líneas 1 y 2 del archivo /usr/share/ocera_1.0.0/kernel/linux/include/linux/autoconf.h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540000" y="109368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Error: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540000" y="109368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Error: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540000" y="1093680"/>
            <a:ext cx="89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Error:</a:t>
            </a:r>
            <a:endParaRPr b="0" lang="es-MX" sz="1800" spc="-1" strike="noStrike">
              <a:latin typeface="Arial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360000" y="4140000"/>
            <a:ext cx="917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Error: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3"/>
          <a:stretch/>
        </p:blipFill>
        <p:spPr>
          <a:xfrm>
            <a:off x="1098720" y="4052880"/>
            <a:ext cx="8865000" cy="150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"/>
          <p:cNvSpPr/>
          <p:nvPr/>
        </p:nvSpPr>
        <p:spPr>
          <a:xfrm>
            <a:off x="360000" y="1260000"/>
            <a:ext cx="93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Modificación al configurar con make menuconfig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720000" y="1606320"/>
            <a:ext cx="8674920" cy="38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"/>
          <p:cNvSpPr/>
          <p:nvPr/>
        </p:nvSpPr>
        <p:spPr>
          <a:xfrm>
            <a:off x="180000" y="1260000"/>
            <a:ext cx="97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/usr/share/ocera_1.0.0/kernel/linux/Makefile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540000" y="1608840"/>
            <a:ext cx="9142920" cy="1270080"/>
          </a:xfrm>
          <a:prstGeom prst="rect">
            <a:avLst/>
          </a:prstGeom>
          <a:ln w="0"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180000" y="3073680"/>
            <a:ext cx="93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 /</a:t>
            </a:r>
            <a:r>
              <a:rPr b="0" i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usr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/share/ocera_1.0.0/kernel/linux/.config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3"/>
          <a:stretch/>
        </p:blipFill>
        <p:spPr>
          <a:xfrm>
            <a:off x="540000" y="3462120"/>
            <a:ext cx="9179280" cy="3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2920" y="90720"/>
            <a:ext cx="906984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770400" y="1439640"/>
            <a:ext cx="8602920" cy="3973320"/>
          </a:xfrm>
          <a:prstGeom prst="rect">
            <a:avLst/>
          </a:prstGeom>
          <a:ln w="0">
            <a:noFill/>
          </a:ln>
        </p:spPr>
      </p:pic>
      <p:sp>
        <p:nvSpPr>
          <p:cNvPr id="357" name="CustomShape 2"/>
          <p:cNvSpPr/>
          <p:nvPr/>
        </p:nvSpPr>
        <p:spPr>
          <a:xfrm>
            <a:off x="540000" y="1093680"/>
            <a:ext cx="251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2022-04-28T17:54:22Z</dcterms:created>
  <dc:creator/>
  <dc:description/>
  <dc:language>es-MX</dc:language>
  <cp:lastModifiedBy/>
  <dcterms:modified xsi:type="dcterms:W3CDTF">2022-05-03T15:48:28Z</dcterms:modified>
  <cp:revision>20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