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28"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29"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31"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32"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33"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34"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36"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37"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38"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39"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40"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41"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49"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51"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53"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54"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58"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59"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60"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62"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63"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64"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66"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67"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68"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0"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71"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3"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74"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75"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76"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78"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79"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80"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81"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82"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83"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2"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4"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6"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97"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9"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01"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02"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03"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05"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06"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07"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09"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0"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1"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13"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114"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16"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7"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18"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119"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21"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22"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123"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24"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125"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126"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34" name="PlaceHolder 2"/>
          <p:cNvSpPr>
            <a:spLocks noGrp="1"/>
          </p:cNvSpPr>
          <p:nvPr>
            <p:ph type="subTitle"/>
          </p:nvPr>
        </p:nvSpPr>
        <p:spPr>
          <a:xfrm>
            <a:off x="540000" y="1440000"/>
            <a:ext cx="9000000" cy="405000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36" name="PlaceHolder 2"/>
          <p:cNvSpPr>
            <a:spLocks noGrp="1"/>
          </p:cNvSpPr>
          <p:nvPr>
            <p:ph type="body"/>
          </p:nvPr>
        </p:nvSpPr>
        <p:spPr>
          <a:xfrm>
            <a:off x="540000" y="1440000"/>
            <a:ext cx="900000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1"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2"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38"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39"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43"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44"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45"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47"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48"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49"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51"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52"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53"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55" name="PlaceHolder 2"/>
          <p:cNvSpPr>
            <a:spLocks noGrp="1"/>
          </p:cNvSpPr>
          <p:nvPr>
            <p:ph type="body"/>
          </p:nvPr>
        </p:nvSpPr>
        <p:spPr>
          <a:xfrm>
            <a:off x="540000" y="1440000"/>
            <a:ext cx="9000000" cy="1931760"/>
          </a:xfrm>
          <a:prstGeom prst="rect">
            <a:avLst/>
          </a:prstGeom>
        </p:spPr>
        <p:txBody>
          <a:bodyPr lIns="0" rIns="0" tIns="0" bIns="0">
            <a:normAutofit/>
          </a:bodyPr>
          <a:p>
            <a:endParaRPr b="0" lang="de-AT" sz="2400" spc="-1" strike="noStrike">
              <a:latin typeface="Source Sans Pro"/>
            </a:endParaRPr>
          </a:p>
        </p:txBody>
      </p:sp>
      <p:sp>
        <p:nvSpPr>
          <p:cNvPr id="156" name="PlaceHolder 3"/>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58"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59"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60"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
        <p:nvSpPr>
          <p:cNvPr id="161" name="PlaceHolder 5"/>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63" name="PlaceHolder 2"/>
          <p:cNvSpPr>
            <a:spLocks noGrp="1"/>
          </p:cNvSpPr>
          <p:nvPr>
            <p:ph type="body"/>
          </p:nvPr>
        </p:nvSpPr>
        <p:spPr>
          <a:xfrm>
            <a:off x="5400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64" name="PlaceHolder 3"/>
          <p:cNvSpPr>
            <a:spLocks noGrp="1"/>
          </p:cNvSpPr>
          <p:nvPr>
            <p:ph type="body"/>
          </p:nvPr>
        </p:nvSpPr>
        <p:spPr>
          <a:xfrm>
            <a:off x="3583080" y="1440000"/>
            <a:ext cx="2897640" cy="1931760"/>
          </a:xfrm>
          <a:prstGeom prst="rect">
            <a:avLst/>
          </a:prstGeom>
        </p:spPr>
        <p:txBody>
          <a:bodyPr lIns="0" rIns="0" tIns="0" bIns="0">
            <a:normAutofit/>
          </a:bodyPr>
          <a:p>
            <a:endParaRPr b="0" lang="de-AT" sz="2400" spc="-1" strike="noStrike">
              <a:latin typeface="Source Sans Pro"/>
            </a:endParaRPr>
          </a:p>
        </p:txBody>
      </p:sp>
      <p:sp>
        <p:nvSpPr>
          <p:cNvPr id="165" name="PlaceHolder 4"/>
          <p:cNvSpPr>
            <a:spLocks noGrp="1"/>
          </p:cNvSpPr>
          <p:nvPr>
            <p:ph type="body"/>
          </p:nvPr>
        </p:nvSpPr>
        <p:spPr>
          <a:xfrm>
            <a:off x="6625800" y="1440000"/>
            <a:ext cx="2897640" cy="1931760"/>
          </a:xfrm>
          <a:prstGeom prst="rect">
            <a:avLst/>
          </a:prstGeom>
        </p:spPr>
        <p:txBody>
          <a:bodyPr lIns="0" rIns="0" tIns="0" bIns="0">
            <a:normAutofit/>
          </a:bodyPr>
          <a:p>
            <a:endParaRPr b="0" lang="de-AT" sz="2400" spc="-1" strike="noStrike">
              <a:latin typeface="Source Sans Pro"/>
            </a:endParaRPr>
          </a:p>
        </p:txBody>
      </p:sp>
      <p:sp>
        <p:nvSpPr>
          <p:cNvPr id="166" name="PlaceHolder 5"/>
          <p:cNvSpPr>
            <a:spLocks noGrp="1"/>
          </p:cNvSpPr>
          <p:nvPr>
            <p:ph type="body"/>
          </p:nvPr>
        </p:nvSpPr>
        <p:spPr>
          <a:xfrm>
            <a:off x="540000" y="3555720"/>
            <a:ext cx="2897640" cy="1931760"/>
          </a:xfrm>
          <a:prstGeom prst="rect">
            <a:avLst/>
          </a:prstGeom>
        </p:spPr>
        <p:txBody>
          <a:bodyPr lIns="0" rIns="0" tIns="0" bIns="0">
            <a:normAutofit/>
          </a:bodyPr>
          <a:p>
            <a:endParaRPr b="0" lang="de-AT" sz="2400" spc="-1" strike="noStrike">
              <a:latin typeface="Source Sans Pro"/>
            </a:endParaRPr>
          </a:p>
        </p:txBody>
      </p:sp>
      <p:sp>
        <p:nvSpPr>
          <p:cNvPr id="167" name="PlaceHolder 6"/>
          <p:cNvSpPr>
            <a:spLocks noGrp="1"/>
          </p:cNvSpPr>
          <p:nvPr>
            <p:ph type="body"/>
          </p:nvPr>
        </p:nvSpPr>
        <p:spPr>
          <a:xfrm>
            <a:off x="3583080" y="3555720"/>
            <a:ext cx="2897640" cy="1931760"/>
          </a:xfrm>
          <a:prstGeom prst="rect">
            <a:avLst/>
          </a:prstGeom>
        </p:spPr>
        <p:txBody>
          <a:bodyPr lIns="0" rIns="0" tIns="0" bIns="0">
            <a:normAutofit/>
          </a:bodyPr>
          <a:p>
            <a:endParaRPr b="0" lang="de-AT" sz="2400" spc="-1" strike="noStrike">
              <a:latin typeface="Source Sans Pro"/>
            </a:endParaRPr>
          </a:p>
        </p:txBody>
      </p:sp>
      <p:sp>
        <p:nvSpPr>
          <p:cNvPr id="168" name="PlaceHolder 7"/>
          <p:cNvSpPr>
            <a:spLocks noGrp="1"/>
          </p:cNvSpPr>
          <p:nvPr>
            <p:ph type="body"/>
          </p:nvPr>
        </p:nvSpPr>
        <p:spPr>
          <a:xfrm>
            <a:off x="6625800" y="3555720"/>
            <a:ext cx="2897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270000"/>
            <a:ext cx="9000000" cy="4590360"/>
          </a:xfrm>
          <a:prstGeom prst="rect">
            <a:avLst/>
          </a:prstGeom>
        </p:spPr>
        <p:txBody>
          <a:bodyPr lIns="0" rIns="0" tIns="0" bIns="0" anchor="ctr">
            <a:noAutofit/>
          </a:bodyPr>
          <a:p>
            <a:pPr algn="ctr"/>
            <a:endParaRPr b="1" lang="de-AT" sz="4000" spc="-1" strike="noStrike">
              <a:solidFill>
                <a:srgbClr val="009eda"/>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16"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17" name="PlaceHolder 3"/>
          <p:cNvSpPr>
            <a:spLocks noGrp="1"/>
          </p:cNvSpPr>
          <p:nvPr>
            <p:ph type="body"/>
          </p:nvPr>
        </p:nvSpPr>
        <p:spPr>
          <a:xfrm>
            <a:off x="5151600" y="1440000"/>
            <a:ext cx="4391640" cy="4050000"/>
          </a:xfrm>
          <a:prstGeom prst="rect">
            <a:avLst/>
          </a:prstGeom>
        </p:spPr>
        <p:txBody>
          <a:bodyPr lIns="0" rIns="0" tIns="0" bIns="0">
            <a:normAutofit/>
          </a:bodyPr>
          <a:p>
            <a:endParaRPr b="0" lang="de-AT" sz="2400" spc="-1" strike="noStrike">
              <a:latin typeface="Source Sans Pro"/>
            </a:endParaRPr>
          </a:p>
        </p:txBody>
      </p:sp>
      <p:sp>
        <p:nvSpPr>
          <p:cNvPr id="18" name="PlaceHolder 4"/>
          <p:cNvSpPr>
            <a:spLocks noGrp="1"/>
          </p:cNvSpPr>
          <p:nvPr>
            <p:ph type="body"/>
          </p:nvPr>
        </p:nvSpPr>
        <p:spPr>
          <a:xfrm>
            <a:off x="5400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20" name="PlaceHolder 2"/>
          <p:cNvSpPr>
            <a:spLocks noGrp="1"/>
          </p:cNvSpPr>
          <p:nvPr>
            <p:ph type="body"/>
          </p:nvPr>
        </p:nvSpPr>
        <p:spPr>
          <a:xfrm>
            <a:off x="540000" y="1440000"/>
            <a:ext cx="4391640" cy="4050000"/>
          </a:xfrm>
          <a:prstGeom prst="rect">
            <a:avLst/>
          </a:prstGeom>
        </p:spPr>
        <p:txBody>
          <a:bodyPr lIns="0" rIns="0" tIns="0" bIns="0">
            <a:normAutofit/>
          </a:bodyPr>
          <a:p>
            <a:endParaRPr b="0" lang="de-AT" sz="2400" spc="-1" strike="noStrike">
              <a:latin typeface="Source Sans Pro"/>
            </a:endParaRPr>
          </a:p>
        </p:txBody>
      </p:sp>
      <p:sp>
        <p:nvSpPr>
          <p:cNvPr id="21"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22" name="PlaceHolder 4"/>
          <p:cNvSpPr>
            <a:spLocks noGrp="1"/>
          </p:cNvSpPr>
          <p:nvPr>
            <p:ph type="body"/>
          </p:nvPr>
        </p:nvSpPr>
        <p:spPr>
          <a:xfrm>
            <a:off x="5151600" y="3555720"/>
            <a:ext cx="439164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270000"/>
            <a:ext cx="9000000" cy="990000"/>
          </a:xfrm>
          <a:prstGeom prst="rect">
            <a:avLst/>
          </a:prstGeom>
        </p:spPr>
        <p:txBody>
          <a:bodyPr lIns="0" rIns="0" tIns="0" bIns="0" anchor="ctr">
            <a:normAutofit/>
          </a:bodyPr>
          <a:p>
            <a:endParaRPr b="0" lang="de-AT" sz="4500" spc="-1" strike="noStrike">
              <a:solidFill>
                <a:srgbClr val="04617b"/>
              </a:solidFill>
              <a:latin typeface="Source Sans Pro Light"/>
            </a:endParaRPr>
          </a:p>
        </p:txBody>
      </p:sp>
      <p:sp>
        <p:nvSpPr>
          <p:cNvPr id="24" name="PlaceHolder 2"/>
          <p:cNvSpPr>
            <a:spLocks noGrp="1"/>
          </p:cNvSpPr>
          <p:nvPr>
            <p:ph type="body"/>
          </p:nvPr>
        </p:nvSpPr>
        <p:spPr>
          <a:xfrm>
            <a:off x="540000" y="1440000"/>
            <a:ext cx="4391640" cy="1931760"/>
          </a:xfrm>
          <a:prstGeom prst="rect">
            <a:avLst/>
          </a:prstGeom>
        </p:spPr>
        <p:txBody>
          <a:bodyPr lIns="0" rIns="0" tIns="0" bIns="0">
            <a:normAutofit/>
          </a:bodyPr>
          <a:p>
            <a:endParaRPr b="0" lang="de-AT" sz="2400" spc="-1" strike="noStrike">
              <a:latin typeface="Source Sans Pro"/>
            </a:endParaRPr>
          </a:p>
        </p:txBody>
      </p:sp>
      <p:sp>
        <p:nvSpPr>
          <p:cNvPr id="25" name="PlaceHolder 3"/>
          <p:cNvSpPr>
            <a:spLocks noGrp="1"/>
          </p:cNvSpPr>
          <p:nvPr>
            <p:ph type="body"/>
          </p:nvPr>
        </p:nvSpPr>
        <p:spPr>
          <a:xfrm>
            <a:off x="5151600" y="1440000"/>
            <a:ext cx="4391640" cy="1931760"/>
          </a:xfrm>
          <a:prstGeom prst="rect">
            <a:avLst/>
          </a:prstGeom>
        </p:spPr>
        <p:txBody>
          <a:bodyPr lIns="0" rIns="0" tIns="0" bIns="0">
            <a:normAutofit/>
          </a:bodyPr>
          <a:p>
            <a:endParaRPr b="0" lang="de-AT" sz="2400" spc="-1" strike="noStrike">
              <a:latin typeface="Source Sans Pro"/>
            </a:endParaRPr>
          </a:p>
        </p:txBody>
      </p:sp>
      <p:sp>
        <p:nvSpPr>
          <p:cNvPr id="26" name="PlaceHolder 4"/>
          <p:cNvSpPr>
            <a:spLocks noGrp="1"/>
          </p:cNvSpPr>
          <p:nvPr>
            <p:ph type="body"/>
          </p:nvPr>
        </p:nvSpPr>
        <p:spPr>
          <a:xfrm>
            <a:off x="540000" y="3555720"/>
            <a:ext cx="9000000" cy="1931760"/>
          </a:xfrm>
          <a:prstGeom prst="rect">
            <a:avLst/>
          </a:prstGeom>
        </p:spPr>
        <p:txBody>
          <a:bodyPr lIns="0" rIns="0" tIns="0" bIns="0">
            <a:normAutofit/>
          </a:bodyPr>
          <a:p>
            <a:endParaRPr b="0" lang="de-AT" sz="24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80000" cy="1890000"/>
          </a:xfrm>
          <a:prstGeom prst="rect">
            <a:avLst/>
          </a:prstGeom>
          <a:pattFill prst="lgGrid">
            <a:fgClr>
              <a:srgbClr val="3465a4"/>
            </a:fgClr>
            <a:bgClr>
              <a:srgbClr val="009eda"/>
            </a:bgClr>
          </a:pattFill>
          <a:ln w="18000">
            <a:noFill/>
          </a:ln>
          <a:effectLst>
            <a:outerShdw dist="18000" dir="16200000">
              <a:srgbClr val="f49100"/>
            </a:outerShdw>
          </a:effectLst>
        </p:spPr>
        <p:style>
          <a:lnRef idx="0"/>
          <a:fillRef idx="0"/>
          <a:effectRef idx="0"/>
          <a:fontRef idx="minor"/>
        </p:style>
      </p:sp>
      <p:sp>
        <p:nvSpPr>
          <p:cNvPr id="1" name="PlaceHolder 2"/>
          <p:cNvSpPr>
            <a:spLocks noGrp="1"/>
          </p:cNvSpPr>
          <p:nvPr>
            <p:ph type="dt"/>
          </p:nvPr>
        </p:nvSpPr>
        <p:spPr>
          <a:xfrm>
            <a:off x="450000" y="5130000"/>
            <a:ext cx="2340000" cy="450000"/>
          </a:xfrm>
          <a:prstGeom prst="rect">
            <a:avLst/>
          </a:prstGeom>
        </p:spPr>
        <p:txBody>
          <a:bodyPr lIns="0" rIns="0" tIns="0" bIns="0">
            <a:noAutofit/>
          </a:bodyPr>
          <a:p>
            <a:r>
              <a:rPr b="0" lang="de-AT" sz="2400" spc="-1" strike="noStrike">
                <a:solidFill>
                  <a:srgbClr val="dbf5f9"/>
                </a:solidFill>
                <a:latin typeface="Source Sans Pro"/>
              </a:rPr>
              <a:t>&lt;fecha/hora&gt;</a:t>
            </a:r>
            <a:r>
              <a:rPr b="0" lang="de-AT" sz="2400" spc="-1" strike="noStrike">
                <a:solidFill>
                  <a:srgbClr val="dbf5f9"/>
                </a:solidFill>
                <a:latin typeface="Source Sans Pro"/>
              </a:rPr>
              <a:t> </a:t>
            </a:r>
            <a:endParaRPr b="0" lang="de-AT" sz="2400" spc="-1" strike="noStrike">
              <a:solidFill>
                <a:srgbClr val="dbf5f9"/>
              </a:solidFill>
              <a:latin typeface="Source Sans Pro"/>
            </a:endParaRPr>
          </a:p>
        </p:txBody>
      </p:sp>
      <p:sp>
        <p:nvSpPr>
          <p:cNvPr id="2" name="PlaceHolder 3"/>
          <p:cNvSpPr>
            <a:spLocks noGrp="1"/>
          </p:cNvSpPr>
          <p:nvPr>
            <p:ph type="ftr"/>
          </p:nvPr>
        </p:nvSpPr>
        <p:spPr>
          <a:xfrm>
            <a:off x="3420000" y="5130000"/>
            <a:ext cx="3240000" cy="450000"/>
          </a:xfrm>
          <a:prstGeom prst="rect">
            <a:avLst/>
          </a:prstGeom>
        </p:spPr>
        <p:txBody>
          <a:bodyPr lIns="0" rIns="0" tIns="0" bIns="0">
            <a:noAutofit/>
          </a:bodyPr>
          <a:p>
            <a:pPr algn="ctr"/>
            <a:r>
              <a:rPr b="0" lang="de-AT" sz="2400" spc="-1" strike="noStrike">
                <a:solidFill>
                  <a:srgbClr val="dbf5f9"/>
                </a:solidFill>
                <a:latin typeface="Source Sans Pro"/>
              </a:rPr>
              <a:t>&lt;pie de página&gt;</a:t>
            </a:r>
            <a:r>
              <a:rPr b="0" lang="de-AT" sz="2400" spc="-1" strike="noStrike">
                <a:solidFill>
                  <a:srgbClr val="dbf5f9"/>
                </a:solidFill>
                <a:latin typeface="Source Sans Pro"/>
              </a:rPr>
              <a:t> </a:t>
            </a:r>
            <a:endParaRPr b="0" lang="de-AT" sz="2400" spc="-1" strike="noStrike">
              <a:solidFill>
                <a:srgbClr val="dbf5f9"/>
              </a:solidFill>
              <a:latin typeface="Source Sans Pro"/>
            </a:endParaRPr>
          </a:p>
        </p:txBody>
      </p:sp>
      <p:sp>
        <p:nvSpPr>
          <p:cNvPr id="3" name="PlaceHolder 4"/>
          <p:cNvSpPr>
            <a:spLocks noGrp="1"/>
          </p:cNvSpPr>
          <p:nvPr>
            <p:ph type="sldNum"/>
          </p:nvPr>
        </p:nvSpPr>
        <p:spPr>
          <a:xfrm>
            <a:off x="7200000" y="5130000"/>
            <a:ext cx="2340000" cy="450000"/>
          </a:xfrm>
          <a:prstGeom prst="rect">
            <a:avLst/>
          </a:prstGeom>
        </p:spPr>
        <p:txBody>
          <a:bodyPr lIns="0" rIns="0" tIns="0" bIns="0">
            <a:noAutofit/>
          </a:bodyPr>
          <a:p>
            <a:pPr algn="r"/>
            <a:fld id="{C38D38C6-B3A5-49AB-BD1D-80A94EDD97F9}" type="slidenum">
              <a:rPr b="0" lang="de-AT" sz="2400" spc="-1" strike="noStrike">
                <a:solidFill>
                  <a:srgbClr val="dbf5f9"/>
                </a:solidFill>
                <a:latin typeface="Source Sans Pro"/>
              </a:rPr>
              <a:t>&lt;número&gt;</a:t>
            </a:fld>
            <a:r>
              <a:rPr b="0" lang="de-AT" sz="2400" spc="-1" strike="noStrike">
                <a:solidFill>
                  <a:srgbClr val="dbf5f9"/>
                </a:solidFill>
                <a:latin typeface="Source Sans Pro"/>
              </a:rPr>
              <a:t> </a:t>
            </a:r>
            <a:endParaRPr b="0" lang="de-AT" sz="2400" spc="-1" strike="noStrike">
              <a:solidFill>
                <a:srgbClr val="dbf5f9"/>
              </a:solidFill>
              <a:latin typeface="Source Sans Pro"/>
            </a:endParaRPr>
          </a:p>
        </p:txBody>
      </p:sp>
      <p:sp>
        <p:nvSpPr>
          <p:cNvPr id="4" name="PlaceHolder 5"/>
          <p:cNvSpPr>
            <a:spLocks noGrp="1"/>
          </p:cNvSpPr>
          <p:nvPr>
            <p:ph type="title"/>
          </p:nvPr>
        </p:nvSpPr>
        <p:spPr>
          <a:xfrm>
            <a:off x="450000" y="270000"/>
            <a:ext cx="9000000" cy="3240000"/>
          </a:xfrm>
          <a:prstGeom prst="rect">
            <a:avLst/>
          </a:prstGeom>
        </p:spPr>
        <p:txBody>
          <a:bodyPr lIns="0" rIns="0" tIns="0" bIns="0" anchor="b">
            <a:normAutofit/>
          </a:bodyPr>
          <a:p>
            <a:r>
              <a:rPr b="0" lang="de-AT" sz="6000" spc="-1" strike="noStrike">
                <a:solidFill>
                  <a:srgbClr val="04617b"/>
                </a:solidFill>
                <a:latin typeface="Source Sans Pro Light"/>
              </a:rPr>
              <a:t>Pulse para editar el formato del texto de título</a:t>
            </a:r>
            <a:endParaRPr b="0" lang="de-AT" sz="6000" spc="-1" strike="noStrike">
              <a:solidFill>
                <a:srgbClr val="04617b"/>
              </a:solidFill>
              <a:latin typeface="Source Sans Pro Light"/>
            </a:endParaRPr>
          </a:p>
        </p:txBody>
      </p:sp>
      <p:sp>
        <p:nvSpPr>
          <p:cNvPr id="5" name="PlaceHolder 6"/>
          <p:cNvSpPr>
            <a:spLocks noGrp="1"/>
          </p:cNvSpPr>
          <p:nvPr>
            <p:ph type="body"/>
          </p:nvPr>
        </p:nvSpPr>
        <p:spPr>
          <a:xfrm>
            <a:off x="450000" y="3870000"/>
            <a:ext cx="9000000" cy="1170000"/>
          </a:xfrm>
          <a:prstGeom prst="rect">
            <a:avLst/>
          </a:prstGeom>
        </p:spPr>
        <p:txBody>
          <a:bodyPr lIns="0" rIns="0" tIns="0" bIns="0">
            <a:normAutofit fontScale="40000"/>
          </a:bodyPr>
          <a:p>
            <a:pPr marL="432000" indent="-324000">
              <a:spcAft>
                <a:spcPts val="924"/>
              </a:spcAft>
              <a:buClr>
                <a:srgbClr val="f49100"/>
              </a:buClr>
              <a:buSzPct val="45000"/>
              <a:buFont typeface="Wingdings" charset="2"/>
              <a:buChar char=""/>
            </a:pPr>
            <a:r>
              <a:rPr b="0" lang="de-AT" sz="2100" spc="-1" strike="noStrike">
                <a:solidFill>
                  <a:srgbClr val="dbf5f9"/>
                </a:solidFill>
                <a:latin typeface="Source Sans Pro"/>
              </a:rPr>
              <a:t>Pulse para editar el formato de texto del esquema</a:t>
            </a:r>
            <a:endParaRPr b="0" lang="de-AT" sz="2100" spc="-1" strike="noStrike">
              <a:solidFill>
                <a:srgbClr val="dbf5f9"/>
              </a:solidFill>
              <a:latin typeface="Source Sans Pro"/>
            </a:endParaRPr>
          </a:p>
          <a:p>
            <a:pPr lvl="1" marL="864000" indent="-324000">
              <a:spcAft>
                <a:spcPts val="842"/>
              </a:spcAft>
              <a:buClr>
                <a:srgbClr val="f49100"/>
              </a:buClr>
              <a:buSzPct val="75000"/>
              <a:buFont typeface="Symbol" charset="2"/>
              <a:buChar char=""/>
            </a:pPr>
            <a:r>
              <a:rPr b="0" lang="de-AT" sz="1650" spc="-1" strike="noStrike">
                <a:solidFill>
                  <a:srgbClr val="dbf5f9"/>
                </a:solidFill>
                <a:latin typeface="Source Sans Pro"/>
              </a:rPr>
              <a:t>Segundo nivel del esquema</a:t>
            </a:r>
            <a:endParaRPr b="0" lang="de-AT" sz="165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de-AT" sz="1800" spc="-1" strike="noStrike">
                <a:solidFill>
                  <a:srgbClr val="dbf5f9"/>
                </a:solidFill>
                <a:latin typeface="Source Sans Pro"/>
              </a:rPr>
              <a:t>Tercer nivel del esquema</a:t>
            </a:r>
            <a:endParaRPr b="0" lang="de-AT"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de-AT" sz="1500" spc="-1" strike="noStrike">
                <a:solidFill>
                  <a:srgbClr val="dbf5f9"/>
                </a:solidFill>
                <a:latin typeface="Source Sans Pro"/>
              </a:rPr>
              <a:t>Cuarto nivel del esquema</a:t>
            </a:r>
            <a:endParaRPr b="0" lang="de-AT" sz="15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de-AT" sz="1500" spc="-1" strike="noStrike">
                <a:solidFill>
                  <a:srgbClr val="dbf5f9"/>
                </a:solidFill>
                <a:latin typeface="Source Sans Pro"/>
              </a:rPr>
              <a:t>Quinto nivel del esquema</a:t>
            </a:r>
            <a:endParaRPr b="0" lang="de-AT" sz="15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de-AT" sz="1500" spc="-1" strike="noStrike">
                <a:solidFill>
                  <a:srgbClr val="dbf5f9"/>
                </a:solidFill>
                <a:latin typeface="Source Sans Pro"/>
              </a:rPr>
              <a:t>Sexto nivel del esquema</a:t>
            </a:r>
            <a:endParaRPr b="0" lang="de-AT" sz="15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de-AT" sz="1500" spc="-1" strike="noStrike">
                <a:solidFill>
                  <a:srgbClr val="dbf5f9"/>
                </a:solidFill>
                <a:latin typeface="Source Sans Pro"/>
              </a:rPr>
              <a:t>Séptimo nivel del esquema</a:t>
            </a:r>
            <a:endParaRPr b="0" lang="de-AT" sz="15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CustomShape 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43" name="PlaceHolder 2"/>
          <p:cNvSpPr>
            <a:spLocks noGrp="1"/>
          </p:cNvSpPr>
          <p:nvPr>
            <p:ph type="title"/>
          </p:nvPr>
        </p:nvSpPr>
        <p:spPr>
          <a:xfrm>
            <a:off x="540000" y="90000"/>
            <a:ext cx="9000000" cy="990000"/>
          </a:xfrm>
          <a:prstGeom prst="rect">
            <a:avLst/>
          </a:prstGeom>
        </p:spPr>
        <p:txBody>
          <a:bodyPr lIns="0" rIns="0" tIns="0" bIns="0" anchor="b">
            <a:normAutofit fontScale="63000"/>
          </a:bodyPr>
          <a:p>
            <a:r>
              <a:rPr b="0" lang="de-AT" sz="4500" spc="-1" strike="noStrike">
                <a:solidFill>
                  <a:srgbClr val="ffffff"/>
                </a:solidFill>
                <a:latin typeface="Source Sans Pro Light"/>
              </a:rPr>
              <a:t>Pulse para editar el formato del texto de título</a:t>
            </a:r>
            <a:endParaRPr b="0" lang="de-AT" sz="4500" spc="-1" strike="noStrike">
              <a:solidFill>
                <a:srgbClr val="ffffff"/>
              </a:solidFill>
              <a:latin typeface="Source Sans Pro Light"/>
            </a:endParaRPr>
          </a:p>
        </p:txBody>
      </p:sp>
      <p:sp>
        <p:nvSpPr>
          <p:cNvPr id="44" name="PlaceHolder 3"/>
          <p:cNvSpPr>
            <a:spLocks noGrp="1"/>
          </p:cNvSpPr>
          <p:nvPr>
            <p:ph type="body"/>
          </p:nvPr>
        </p:nvSpPr>
        <p:spPr>
          <a:xfrm>
            <a:off x="540000" y="1440000"/>
            <a:ext cx="9000000" cy="3510000"/>
          </a:xfrm>
          <a:prstGeom prst="rect">
            <a:avLst/>
          </a:prstGeom>
        </p:spPr>
        <p:txBody>
          <a:bodyPr lIns="0" rIns="0" tIns="0" bIns="0">
            <a:normAutofit/>
          </a:bodyPr>
          <a:p>
            <a:pPr marL="432000" indent="-324000">
              <a:spcAft>
                <a:spcPts val="1054"/>
              </a:spcAft>
              <a:buClr>
                <a:srgbClr val="009eda"/>
              </a:buClr>
              <a:buSzPct val="45000"/>
              <a:buFont typeface="Wingdings" charset="2"/>
              <a:buChar char=""/>
            </a:pPr>
            <a:r>
              <a:rPr b="0" lang="de-AT" sz="2400" spc="-1" strike="noStrike">
                <a:latin typeface="Source Sans Pro"/>
              </a:rPr>
              <a:t>Pulse para editar el formato de texto del esquema</a:t>
            </a:r>
            <a:endParaRPr b="0" lang="de-AT" sz="2400" spc="-1" strike="noStrike">
              <a:latin typeface="Source Sans Pro"/>
            </a:endParaRPr>
          </a:p>
          <a:p>
            <a:pPr lvl="1" marL="864000" indent="-324000">
              <a:spcAft>
                <a:spcPts val="842"/>
              </a:spcAft>
              <a:buClr>
                <a:srgbClr val="009eda"/>
              </a:buClr>
              <a:buSzPct val="45000"/>
              <a:buFont typeface="Wingdings" charset="2"/>
              <a:buChar char=""/>
            </a:pPr>
            <a:r>
              <a:rPr b="0" lang="de-AT" sz="2100" spc="-1" strike="noStrike">
                <a:latin typeface="Source Sans Pro"/>
              </a:rPr>
              <a:t>Segundo nivel del esquema</a:t>
            </a:r>
            <a:endParaRPr b="0" lang="de-AT" sz="2100" spc="-1" strike="noStrike">
              <a:latin typeface="Source Sans Pro"/>
            </a:endParaRPr>
          </a:p>
          <a:p>
            <a:pPr lvl="2" marL="1296000" indent="-288000">
              <a:spcAft>
                <a:spcPts val="635"/>
              </a:spcAft>
              <a:buClr>
                <a:srgbClr val="009eda"/>
              </a:buClr>
              <a:buSzPct val="45000"/>
              <a:buFont typeface="Wingdings" charset="2"/>
              <a:buChar char=""/>
            </a:pPr>
            <a:r>
              <a:rPr b="0" lang="de-AT" sz="1800" spc="-1" strike="noStrike">
                <a:latin typeface="Source Sans Pro"/>
              </a:rPr>
              <a:t>Tercer nivel del esquema</a:t>
            </a:r>
            <a:endParaRPr b="0" lang="de-AT" sz="1800" spc="-1" strike="noStrike">
              <a:latin typeface="Source Sans Pro"/>
            </a:endParaRPr>
          </a:p>
          <a:p>
            <a:pPr lvl="3" marL="1728000" indent="-216000">
              <a:spcAft>
                <a:spcPts val="422"/>
              </a:spcAft>
              <a:buClr>
                <a:srgbClr val="009eda"/>
              </a:buClr>
              <a:buSzPct val="45000"/>
              <a:buFont typeface="Wingdings" charset="2"/>
              <a:buChar char=""/>
            </a:pPr>
            <a:r>
              <a:rPr b="0" lang="de-AT" sz="1800" spc="-1" strike="noStrike">
                <a:latin typeface="Source Sans Pro"/>
              </a:rPr>
              <a:t>Cuarto nivel del esquema</a:t>
            </a:r>
            <a:endParaRPr b="0" lang="de-AT" sz="1800" spc="-1" strike="noStrike">
              <a:latin typeface="Source Sans Pro"/>
            </a:endParaRPr>
          </a:p>
          <a:p>
            <a:pPr lvl="4" marL="2160000" indent="-216000">
              <a:spcAft>
                <a:spcPts val="210"/>
              </a:spcAft>
              <a:buClr>
                <a:srgbClr val="009eda"/>
              </a:buClr>
              <a:buSzPct val="45000"/>
              <a:buFont typeface="Wingdings" charset="2"/>
              <a:buChar char=""/>
            </a:pPr>
            <a:r>
              <a:rPr b="0" lang="de-AT" sz="1800" spc="-1" strike="noStrike">
                <a:latin typeface="Source Sans Pro"/>
              </a:rPr>
              <a:t>Quinto nivel del esquema</a:t>
            </a:r>
            <a:endParaRPr b="0" lang="de-AT" sz="1800" spc="-1" strike="noStrike">
              <a:latin typeface="Source Sans Pro"/>
            </a:endParaRPr>
          </a:p>
          <a:p>
            <a:pPr lvl="5" marL="2592000" indent="-216000">
              <a:spcAft>
                <a:spcPts val="210"/>
              </a:spcAft>
              <a:buClr>
                <a:srgbClr val="009eda"/>
              </a:buClr>
              <a:buSzPct val="45000"/>
              <a:buFont typeface="Wingdings" charset="2"/>
              <a:buChar char=""/>
            </a:pPr>
            <a:r>
              <a:rPr b="0" lang="de-AT" sz="1800" spc="-1" strike="noStrike">
                <a:latin typeface="Source Sans Pro"/>
              </a:rPr>
              <a:t>Sexto nivel del esquema</a:t>
            </a:r>
            <a:endParaRPr b="0" lang="de-AT" sz="1800" spc="-1" strike="noStrike">
              <a:latin typeface="Source Sans Pro"/>
            </a:endParaRPr>
          </a:p>
          <a:p>
            <a:pPr lvl="6" marL="3024000" indent="-216000">
              <a:spcAft>
                <a:spcPts val="210"/>
              </a:spcAft>
              <a:buClr>
                <a:srgbClr val="009eda"/>
              </a:buClr>
              <a:buSzPct val="45000"/>
              <a:buFont typeface="Wingdings" charset="2"/>
              <a:buChar char=""/>
            </a:pPr>
            <a:r>
              <a:rPr b="0" lang="de-AT" sz="1800" spc="-1" strike="noStrike">
                <a:latin typeface="Source Sans Pro"/>
              </a:rPr>
              <a:t>Séptimo nivel del esquema</a:t>
            </a:r>
            <a:endParaRPr b="0" lang="de-AT" sz="1800" spc="-1" strike="noStrike">
              <a:latin typeface="Source Sans Pro"/>
            </a:endParaRPr>
          </a:p>
        </p:txBody>
      </p:sp>
      <p:sp>
        <p:nvSpPr>
          <p:cNvPr id="45" name="PlaceHolder 4"/>
          <p:cNvSpPr>
            <a:spLocks noGrp="1"/>
          </p:cNvSpPr>
          <p:nvPr>
            <p:ph type="dt"/>
          </p:nvPr>
        </p:nvSpPr>
        <p:spPr>
          <a:xfrm>
            <a:off x="540000" y="5130000"/>
            <a:ext cx="2340000" cy="450000"/>
          </a:xfrm>
          <a:prstGeom prst="rect">
            <a:avLst/>
          </a:prstGeom>
        </p:spPr>
        <p:txBody>
          <a:bodyPr lIns="0" rIns="0" tIns="0" bIns="0">
            <a:noAutofit/>
          </a:bodyPr>
          <a:p>
            <a:r>
              <a:rPr b="0" lang="de-AT" sz="2400" spc="-1" strike="noStrike">
                <a:solidFill>
                  <a:srgbClr val="484848"/>
                </a:solidFill>
                <a:latin typeface="Source Sans Pro"/>
              </a:rPr>
              <a:t>&lt;fecha/hora&gt;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46" name="PlaceHolder 5"/>
          <p:cNvSpPr>
            <a:spLocks noGrp="1"/>
          </p:cNvSpPr>
          <p:nvPr>
            <p:ph type="ftr"/>
          </p:nvPr>
        </p:nvSpPr>
        <p:spPr>
          <a:xfrm>
            <a:off x="3420000" y="5130000"/>
            <a:ext cx="3240000" cy="450000"/>
          </a:xfrm>
          <a:prstGeom prst="rect">
            <a:avLst/>
          </a:prstGeom>
        </p:spPr>
        <p:txBody>
          <a:bodyPr lIns="0" rIns="0" tIns="0" bIns="0">
            <a:noAutofit/>
          </a:bodyPr>
          <a:p>
            <a:pPr algn="ctr"/>
            <a:r>
              <a:rPr b="0" lang="de-AT" sz="2400" spc="-1" strike="noStrike">
                <a:solidFill>
                  <a:srgbClr val="484848"/>
                </a:solidFill>
                <a:latin typeface="Source Sans Pro"/>
              </a:rPr>
              <a:t>&lt;pie de página&gt;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47" name="PlaceHolder 6"/>
          <p:cNvSpPr>
            <a:spLocks noGrp="1"/>
          </p:cNvSpPr>
          <p:nvPr>
            <p:ph type="sldNum"/>
          </p:nvPr>
        </p:nvSpPr>
        <p:spPr>
          <a:xfrm>
            <a:off x="7200000" y="5130000"/>
            <a:ext cx="2340000" cy="450000"/>
          </a:xfrm>
          <a:prstGeom prst="rect">
            <a:avLst/>
          </a:prstGeom>
        </p:spPr>
        <p:txBody>
          <a:bodyPr lIns="0" rIns="0" tIns="0" bIns="0">
            <a:noAutofit/>
          </a:bodyPr>
          <a:p>
            <a:pPr algn="r"/>
            <a:fld id="{7D92BE5A-3870-4690-BA2E-150C4636ADFA}" type="slidenum">
              <a:rPr b="0" lang="de-AT" sz="2400" spc="-1" strike="noStrike">
                <a:solidFill>
                  <a:srgbClr val="484848"/>
                </a:solidFill>
                <a:latin typeface="Source Sans Pro"/>
              </a:rPr>
              <a:t>&lt;número&gt;</a:t>
            </a:fld>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85" name="PlaceHolder 2"/>
          <p:cNvSpPr>
            <a:spLocks noGrp="1"/>
          </p:cNvSpPr>
          <p:nvPr>
            <p:ph type="title"/>
          </p:nvPr>
        </p:nvSpPr>
        <p:spPr>
          <a:xfrm>
            <a:off x="540000" y="270000"/>
            <a:ext cx="9000000" cy="990000"/>
          </a:xfrm>
          <a:prstGeom prst="rect">
            <a:avLst/>
          </a:prstGeom>
        </p:spPr>
        <p:txBody>
          <a:bodyPr lIns="0" rIns="0" tIns="0" bIns="0" anchor="ctr">
            <a:normAutofit fontScale="63000"/>
          </a:bodyPr>
          <a:p>
            <a:r>
              <a:rPr b="0" lang="de-AT" sz="4500" spc="-1" strike="noStrike">
                <a:solidFill>
                  <a:srgbClr val="04617b"/>
                </a:solidFill>
                <a:latin typeface="Source Sans Pro Light"/>
              </a:rPr>
              <a:t>Pulse para editar el formato del texto de título</a:t>
            </a:r>
            <a:endParaRPr b="0" lang="de-AT" sz="4500" spc="-1" strike="noStrike">
              <a:solidFill>
                <a:srgbClr val="04617b"/>
              </a:solidFill>
              <a:latin typeface="Source Sans Pro Light"/>
            </a:endParaRPr>
          </a:p>
        </p:txBody>
      </p:sp>
      <p:sp>
        <p:nvSpPr>
          <p:cNvPr id="86" name="PlaceHolder 3"/>
          <p:cNvSpPr>
            <a:spLocks noGrp="1"/>
          </p:cNvSpPr>
          <p:nvPr>
            <p:ph type="body"/>
          </p:nvPr>
        </p:nvSpPr>
        <p:spPr>
          <a:xfrm>
            <a:off x="540000" y="1440000"/>
            <a:ext cx="9000000" cy="4050000"/>
          </a:xfrm>
          <a:prstGeom prst="rect">
            <a:avLst/>
          </a:prstGeom>
        </p:spPr>
        <p:txBody>
          <a:bodyPr lIns="0" rIns="0" tIns="0" bIns="0">
            <a:normAutofit/>
          </a:bodyPr>
          <a:p>
            <a:pPr marL="432000" indent="-324000">
              <a:spcAft>
                <a:spcPts val="1057"/>
              </a:spcAft>
              <a:buClr>
                <a:srgbClr val="04617b"/>
              </a:buClr>
              <a:buSzPct val="45000"/>
              <a:buFont typeface="Wingdings" charset="2"/>
              <a:buChar char=""/>
            </a:pPr>
            <a:r>
              <a:rPr b="0" lang="de-AT" sz="2400" spc="-1" strike="noStrike">
                <a:latin typeface="Source Sans Pro"/>
              </a:rPr>
              <a:t>Pulse para editar el formato de texto del esquema</a:t>
            </a:r>
            <a:endParaRPr b="0" lang="de-AT" sz="2400" spc="-1" strike="noStrike">
              <a:latin typeface="Source Sans Pro"/>
            </a:endParaRPr>
          </a:p>
          <a:p>
            <a:pPr lvl="1" marL="864000" indent="-324000">
              <a:spcAft>
                <a:spcPts val="842"/>
              </a:spcAft>
              <a:buClr>
                <a:srgbClr val="04617b"/>
              </a:buClr>
              <a:buSzPct val="75000"/>
              <a:buFont typeface="Symbol" charset="2"/>
              <a:buChar char=""/>
            </a:pPr>
            <a:r>
              <a:rPr b="0" lang="de-AT" sz="2100" spc="-1" strike="noStrike">
                <a:latin typeface="Source Sans Pro"/>
              </a:rPr>
              <a:t>Segundo nivel del esquema</a:t>
            </a:r>
            <a:endParaRPr b="0" lang="de-AT" sz="2100" spc="-1" strike="noStrike">
              <a:latin typeface="Source Sans Pro"/>
            </a:endParaRPr>
          </a:p>
          <a:p>
            <a:pPr lvl="2" marL="1296000" indent="-288000">
              <a:spcAft>
                <a:spcPts val="635"/>
              </a:spcAft>
              <a:buClr>
                <a:srgbClr val="04617b"/>
              </a:buClr>
              <a:buSzPct val="45000"/>
              <a:buFont typeface="Wingdings" charset="2"/>
              <a:buChar char=""/>
            </a:pPr>
            <a:r>
              <a:rPr b="0" lang="de-AT" sz="1800" spc="-1" strike="noStrike">
                <a:latin typeface="Source Sans Pro"/>
              </a:rPr>
              <a:t>Tercer nivel del esquema</a:t>
            </a:r>
            <a:endParaRPr b="0" lang="de-AT" sz="1800" spc="-1" strike="noStrike">
              <a:latin typeface="Source Sans Pro"/>
            </a:endParaRPr>
          </a:p>
          <a:p>
            <a:pPr lvl="3" marL="1728000" indent="-216000">
              <a:spcAft>
                <a:spcPts val="422"/>
              </a:spcAft>
              <a:buClr>
                <a:srgbClr val="04617b"/>
              </a:buClr>
              <a:buSzPct val="75000"/>
              <a:buFont typeface="Symbol" charset="2"/>
              <a:buChar char=""/>
            </a:pPr>
            <a:r>
              <a:rPr b="0" lang="de-AT" sz="1800" spc="-1" strike="noStrike">
                <a:latin typeface="Source Sans Pro"/>
              </a:rPr>
              <a:t>Cuarto nivel del esquema</a:t>
            </a:r>
            <a:endParaRPr b="0" lang="de-AT" sz="1800" spc="-1" strike="noStrike">
              <a:latin typeface="Source Sans Pro"/>
            </a:endParaRPr>
          </a:p>
          <a:p>
            <a:pPr lvl="4" marL="2160000" indent="-216000">
              <a:spcAft>
                <a:spcPts val="210"/>
              </a:spcAft>
              <a:buClr>
                <a:srgbClr val="04617b"/>
              </a:buClr>
              <a:buSzPct val="45000"/>
              <a:buFont typeface="Wingdings" charset="2"/>
              <a:buChar char=""/>
            </a:pPr>
            <a:r>
              <a:rPr b="0" lang="de-AT" sz="1800" spc="-1" strike="noStrike">
                <a:latin typeface="Source Sans Pro"/>
              </a:rPr>
              <a:t>Quinto nivel del esquema</a:t>
            </a:r>
            <a:endParaRPr b="0" lang="de-AT" sz="1800" spc="-1" strike="noStrike">
              <a:latin typeface="Source Sans Pro"/>
            </a:endParaRPr>
          </a:p>
          <a:p>
            <a:pPr lvl="5" marL="2592000" indent="-216000">
              <a:spcAft>
                <a:spcPts val="210"/>
              </a:spcAft>
              <a:buClr>
                <a:srgbClr val="04617b"/>
              </a:buClr>
              <a:buSzPct val="45000"/>
              <a:buFont typeface="Wingdings" charset="2"/>
              <a:buChar char=""/>
            </a:pPr>
            <a:r>
              <a:rPr b="0" lang="de-AT" sz="1800" spc="-1" strike="noStrike">
                <a:latin typeface="Source Sans Pro"/>
              </a:rPr>
              <a:t>Sexto nivel del esquema</a:t>
            </a:r>
            <a:endParaRPr b="0" lang="de-AT" sz="1800" spc="-1" strike="noStrike">
              <a:latin typeface="Source Sans Pro"/>
            </a:endParaRPr>
          </a:p>
          <a:p>
            <a:pPr lvl="6" marL="3024000" indent="-216000">
              <a:spcAft>
                <a:spcPts val="210"/>
              </a:spcAft>
              <a:buClr>
                <a:srgbClr val="04617b"/>
              </a:buClr>
              <a:buSzPct val="45000"/>
              <a:buFont typeface="Wingdings" charset="2"/>
              <a:buChar char=""/>
            </a:pPr>
            <a:r>
              <a:rPr b="0" lang="de-AT" sz="1800" spc="-1" strike="noStrike">
                <a:latin typeface="Source Sans Pro"/>
              </a:rPr>
              <a:t>Séptimo nivel del esquema</a:t>
            </a:r>
            <a:endParaRPr b="0" lang="de-AT" sz="1800" spc="-1" strike="noStrike">
              <a:latin typeface="Source Sans Pro"/>
            </a:endParaRPr>
          </a:p>
        </p:txBody>
      </p:sp>
      <p:sp>
        <p:nvSpPr>
          <p:cNvPr id="87" name="PlaceHolder 4"/>
          <p:cNvSpPr>
            <a:spLocks noGrp="1"/>
          </p:cNvSpPr>
          <p:nvPr>
            <p:ph type="dt"/>
          </p:nvPr>
        </p:nvSpPr>
        <p:spPr>
          <a:xfrm>
            <a:off x="540000" y="5130000"/>
            <a:ext cx="2340000" cy="450000"/>
          </a:xfrm>
          <a:prstGeom prst="rect">
            <a:avLst/>
          </a:prstGeom>
        </p:spPr>
        <p:txBody>
          <a:bodyPr lIns="0" rIns="0" tIns="0" bIns="0">
            <a:noAutofit/>
          </a:bodyPr>
          <a:p>
            <a:r>
              <a:rPr b="0" lang="de-AT" sz="2400" spc="-1" strike="noStrike">
                <a:solidFill>
                  <a:srgbClr val="484848"/>
                </a:solidFill>
                <a:latin typeface="Source Sans Pro"/>
              </a:rPr>
              <a:t>&lt;fecha/hora&gt;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88" name="PlaceHolder 5"/>
          <p:cNvSpPr>
            <a:spLocks noGrp="1"/>
          </p:cNvSpPr>
          <p:nvPr>
            <p:ph type="ftr"/>
          </p:nvPr>
        </p:nvSpPr>
        <p:spPr>
          <a:xfrm>
            <a:off x="3420000" y="5119200"/>
            <a:ext cx="3240000" cy="450000"/>
          </a:xfrm>
          <a:prstGeom prst="rect">
            <a:avLst/>
          </a:prstGeom>
        </p:spPr>
        <p:txBody>
          <a:bodyPr lIns="0" rIns="0" tIns="0" bIns="0">
            <a:noAutofit/>
          </a:bodyPr>
          <a:p>
            <a:pPr algn="ctr"/>
            <a:r>
              <a:rPr b="0" lang="de-AT" sz="2400" spc="-1" strike="noStrike">
                <a:solidFill>
                  <a:srgbClr val="484848"/>
                </a:solidFill>
                <a:latin typeface="Source Sans Pro"/>
              </a:rPr>
              <a:t>&lt;pie de página&gt;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89" name="PlaceHolder 6"/>
          <p:cNvSpPr>
            <a:spLocks noGrp="1"/>
          </p:cNvSpPr>
          <p:nvPr>
            <p:ph type="sldNum"/>
          </p:nvPr>
        </p:nvSpPr>
        <p:spPr>
          <a:xfrm>
            <a:off x="7650000" y="5130000"/>
            <a:ext cx="1890000" cy="450000"/>
          </a:xfrm>
          <a:prstGeom prst="rect">
            <a:avLst/>
          </a:prstGeom>
        </p:spPr>
        <p:txBody>
          <a:bodyPr lIns="0" rIns="0" tIns="0" bIns="0">
            <a:noAutofit/>
          </a:bodyPr>
          <a:p>
            <a:pPr algn="r"/>
            <a:fld id="{9A7C0A0E-34CD-48FC-BFC7-B1583E4BD492}" type="slidenum">
              <a:rPr b="0" lang="de-AT" sz="2400" spc="-1" strike="noStrike">
                <a:solidFill>
                  <a:srgbClr val="484848"/>
                </a:solidFill>
                <a:latin typeface="Source Sans Pro"/>
              </a:rPr>
              <a:t>&lt;número&gt;</a:t>
            </a:fld>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90" name="CustomShape 7"/>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a:srgbClr val="f49100"/>
            </a:outerShdw>
          </a:effectLst>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7" name="CustomShape 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a:srgbClr val="f49100"/>
            </a:outerShdw>
          </a:effectLst>
        </p:spPr>
        <p:style>
          <a:lnRef idx="0"/>
          <a:fillRef idx="0"/>
          <a:effectRef idx="0"/>
          <a:fontRef idx="minor"/>
        </p:style>
      </p:sp>
      <p:sp>
        <p:nvSpPr>
          <p:cNvPr id="128" name="PlaceHolder 2"/>
          <p:cNvSpPr>
            <a:spLocks noGrp="1"/>
          </p:cNvSpPr>
          <p:nvPr>
            <p:ph type="title"/>
          </p:nvPr>
        </p:nvSpPr>
        <p:spPr>
          <a:xfrm>
            <a:off x="540000" y="90000"/>
            <a:ext cx="9000000" cy="990000"/>
          </a:xfrm>
          <a:prstGeom prst="rect">
            <a:avLst/>
          </a:prstGeom>
        </p:spPr>
        <p:txBody>
          <a:bodyPr lIns="0" rIns="0" tIns="0" bIns="0" anchor="b">
            <a:normAutofit fontScale="63000"/>
          </a:bodyPr>
          <a:p>
            <a:r>
              <a:rPr b="0" lang="de-AT" sz="4500" spc="-1" strike="noStrike">
                <a:solidFill>
                  <a:srgbClr val="ffffff"/>
                </a:solidFill>
                <a:latin typeface="Source Sans Pro Light"/>
              </a:rPr>
              <a:t>Pulse para editar el formato del texto de título</a:t>
            </a:r>
            <a:endParaRPr b="0" lang="de-AT" sz="4500" spc="-1" strike="noStrike">
              <a:solidFill>
                <a:srgbClr val="ffffff"/>
              </a:solidFill>
              <a:latin typeface="Source Sans Pro Light"/>
            </a:endParaRPr>
          </a:p>
        </p:txBody>
      </p:sp>
      <p:sp>
        <p:nvSpPr>
          <p:cNvPr id="129" name="PlaceHolder 3"/>
          <p:cNvSpPr>
            <a:spLocks noGrp="1"/>
          </p:cNvSpPr>
          <p:nvPr>
            <p:ph type="body"/>
          </p:nvPr>
        </p:nvSpPr>
        <p:spPr>
          <a:xfrm>
            <a:off x="540000" y="1440000"/>
            <a:ext cx="9000000" cy="3510000"/>
          </a:xfrm>
          <a:prstGeom prst="rect">
            <a:avLst/>
          </a:prstGeom>
        </p:spPr>
        <p:txBody>
          <a:bodyPr lIns="0" rIns="0" tIns="0" bIns="0">
            <a:normAutofit/>
          </a:bodyPr>
          <a:p>
            <a:pPr marL="432000" indent="-324000">
              <a:spcAft>
                <a:spcPts val="1054"/>
              </a:spcAft>
              <a:buClr>
                <a:srgbClr val="009eda"/>
              </a:buClr>
              <a:buSzPct val="45000"/>
              <a:buFont typeface="Wingdings" charset="2"/>
              <a:buChar char=""/>
            </a:pPr>
            <a:r>
              <a:rPr b="0" lang="de-AT" sz="2400" spc="-1" strike="noStrike">
                <a:latin typeface="Source Sans Pro"/>
              </a:rPr>
              <a:t>Pulse para editar el formato de texto del esquema</a:t>
            </a:r>
            <a:endParaRPr b="0" lang="de-AT" sz="2400" spc="-1" strike="noStrike">
              <a:latin typeface="Source Sans Pro"/>
            </a:endParaRPr>
          </a:p>
          <a:p>
            <a:pPr lvl="1" marL="864000" indent="-324000">
              <a:spcAft>
                <a:spcPts val="842"/>
              </a:spcAft>
              <a:buClr>
                <a:srgbClr val="009eda"/>
              </a:buClr>
              <a:buSzPct val="45000"/>
              <a:buFont typeface="Wingdings" charset="2"/>
              <a:buChar char=""/>
            </a:pPr>
            <a:r>
              <a:rPr b="0" lang="de-AT" sz="2100" spc="-1" strike="noStrike">
                <a:latin typeface="Source Sans Pro"/>
              </a:rPr>
              <a:t>Segundo nivel del esquema</a:t>
            </a:r>
            <a:endParaRPr b="0" lang="de-AT" sz="2100" spc="-1" strike="noStrike">
              <a:latin typeface="Source Sans Pro"/>
            </a:endParaRPr>
          </a:p>
          <a:p>
            <a:pPr lvl="2" marL="1296000" indent="-288000">
              <a:spcAft>
                <a:spcPts val="635"/>
              </a:spcAft>
              <a:buClr>
                <a:srgbClr val="009eda"/>
              </a:buClr>
              <a:buSzPct val="45000"/>
              <a:buFont typeface="Wingdings" charset="2"/>
              <a:buChar char=""/>
            </a:pPr>
            <a:r>
              <a:rPr b="0" lang="de-AT" sz="1800" spc="-1" strike="noStrike">
                <a:latin typeface="Source Sans Pro"/>
              </a:rPr>
              <a:t>Tercer nivel del esquema</a:t>
            </a:r>
            <a:endParaRPr b="0" lang="de-AT" sz="1800" spc="-1" strike="noStrike">
              <a:latin typeface="Source Sans Pro"/>
            </a:endParaRPr>
          </a:p>
          <a:p>
            <a:pPr lvl="3" marL="1728000" indent="-216000">
              <a:spcAft>
                <a:spcPts val="422"/>
              </a:spcAft>
              <a:buClr>
                <a:srgbClr val="009eda"/>
              </a:buClr>
              <a:buSzPct val="45000"/>
              <a:buFont typeface="Wingdings" charset="2"/>
              <a:buChar char=""/>
            </a:pPr>
            <a:r>
              <a:rPr b="0" lang="de-AT" sz="1800" spc="-1" strike="noStrike">
                <a:latin typeface="Source Sans Pro"/>
              </a:rPr>
              <a:t>Cuarto nivel del esquema</a:t>
            </a:r>
            <a:endParaRPr b="0" lang="de-AT" sz="1800" spc="-1" strike="noStrike">
              <a:latin typeface="Source Sans Pro"/>
            </a:endParaRPr>
          </a:p>
          <a:p>
            <a:pPr lvl="4" marL="2160000" indent="-216000">
              <a:spcAft>
                <a:spcPts val="210"/>
              </a:spcAft>
              <a:buClr>
                <a:srgbClr val="009eda"/>
              </a:buClr>
              <a:buSzPct val="45000"/>
              <a:buFont typeface="Wingdings" charset="2"/>
              <a:buChar char=""/>
            </a:pPr>
            <a:r>
              <a:rPr b="0" lang="de-AT" sz="1800" spc="-1" strike="noStrike">
                <a:latin typeface="Source Sans Pro"/>
              </a:rPr>
              <a:t>Quinto nivel del esquema</a:t>
            </a:r>
            <a:endParaRPr b="0" lang="de-AT" sz="1800" spc="-1" strike="noStrike">
              <a:latin typeface="Source Sans Pro"/>
            </a:endParaRPr>
          </a:p>
          <a:p>
            <a:pPr lvl="5" marL="2592000" indent="-216000">
              <a:spcAft>
                <a:spcPts val="210"/>
              </a:spcAft>
              <a:buClr>
                <a:srgbClr val="009eda"/>
              </a:buClr>
              <a:buSzPct val="45000"/>
              <a:buFont typeface="Wingdings" charset="2"/>
              <a:buChar char=""/>
            </a:pPr>
            <a:r>
              <a:rPr b="0" lang="de-AT" sz="1800" spc="-1" strike="noStrike">
                <a:latin typeface="Source Sans Pro"/>
              </a:rPr>
              <a:t>Sexto nivel del esquema</a:t>
            </a:r>
            <a:endParaRPr b="0" lang="de-AT" sz="1800" spc="-1" strike="noStrike">
              <a:latin typeface="Source Sans Pro"/>
            </a:endParaRPr>
          </a:p>
          <a:p>
            <a:pPr lvl="6" marL="3024000" indent="-216000">
              <a:spcAft>
                <a:spcPts val="210"/>
              </a:spcAft>
              <a:buClr>
                <a:srgbClr val="009eda"/>
              </a:buClr>
              <a:buSzPct val="45000"/>
              <a:buFont typeface="Wingdings" charset="2"/>
              <a:buChar char=""/>
            </a:pPr>
            <a:r>
              <a:rPr b="0" lang="de-AT" sz="1800" spc="-1" strike="noStrike">
                <a:latin typeface="Source Sans Pro"/>
              </a:rPr>
              <a:t>Séptimo nivel del esquema</a:t>
            </a:r>
            <a:endParaRPr b="0" lang="de-AT" sz="1800" spc="-1" strike="noStrike">
              <a:latin typeface="Source Sans Pro"/>
            </a:endParaRPr>
          </a:p>
        </p:txBody>
      </p:sp>
      <p:sp>
        <p:nvSpPr>
          <p:cNvPr id="130" name="PlaceHolder 4"/>
          <p:cNvSpPr>
            <a:spLocks noGrp="1"/>
          </p:cNvSpPr>
          <p:nvPr>
            <p:ph type="dt"/>
          </p:nvPr>
        </p:nvSpPr>
        <p:spPr>
          <a:xfrm>
            <a:off x="540000" y="5130000"/>
            <a:ext cx="2340000" cy="450000"/>
          </a:xfrm>
          <a:prstGeom prst="rect">
            <a:avLst/>
          </a:prstGeom>
        </p:spPr>
        <p:txBody>
          <a:bodyPr lIns="0" rIns="0" tIns="0" bIns="0">
            <a:noAutofit/>
          </a:bodyPr>
          <a:p>
            <a:r>
              <a:rPr b="0" lang="de-AT" sz="2400" spc="-1" strike="noStrike">
                <a:solidFill>
                  <a:srgbClr val="484848"/>
                </a:solidFill>
                <a:latin typeface="Source Sans Pro"/>
              </a:rPr>
              <a:t>&lt;fecha/hora&gt;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131" name="PlaceHolder 5"/>
          <p:cNvSpPr>
            <a:spLocks noGrp="1"/>
          </p:cNvSpPr>
          <p:nvPr>
            <p:ph type="ftr"/>
          </p:nvPr>
        </p:nvSpPr>
        <p:spPr>
          <a:xfrm>
            <a:off x="3420000" y="5130000"/>
            <a:ext cx="3240000" cy="450000"/>
          </a:xfrm>
          <a:prstGeom prst="rect">
            <a:avLst/>
          </a:prstGeom>
        </p:spPr>
        <p:txBody>
          <a:bodyPr lIns="0" rIns="0" tIns="0" bIns="0">
            <a:noAutofit/>
          </a:bodyPr>
          <a:p>
            <a:pPr algn="ctr"/>
            <a:r>
              <a:rPr b="0" lang="de-AT" sz="2400" spc="-1" strike="noStrike">
                <a:solidFill>
                  <a:srgbClr val="484848"/>
                </a:solidFill>
                <a:latin typeface="Source Sans Pro"/>
              </a:rPr>
              <a:t>&lt;pie de página&gt;</a:t>
            </a:r>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
        <p:nvSpPr>
          <p:cNvPr id="132" name="PlaceHolder 6"/>
          <p:cNvSpPr>
            <a:spLocks noGrp="1"/>
          </p:cNvSpPr>
          <p:nvPr>
            <p:ph type="sldNum"/>
          </p:nvPr>
        </p:nvSpPr>
        <p:spPr>
          <a:xfrm>
            <a:off x="7200000" y="5130000"/>
            <a:ext cx="2340000" cy="450000"/>
          </a:xfrm>
          <a:prstGeom prst="rect">
            <a:avLst/>
          </a:prstGeom>
        </p:spPr>
        <p:txBody>
          <a:bodyPr lIns="0" rIns="0" tIns="0" bIns="0">
            <a:noAutofit/>
          </a:bodyPr>
          <a:p>
            <a:pPr algn="r"/>
            <a:fld id="{E9A3839D-B1A5-425B-A4F2-2EE4EF08082F}" type="slidenum">
              <a:rPr b="0" lang="de-AT" sz="2400" spc="-1" strike="noStrike">
                <a:solidFill>
                  <a:srgbClr val="484848"/>
                </a:solidFill>
                <a:latin typeface="Source Sans Pro"/>
              </a:rPr>
              <a:t>&lt;número&gt;</a:t>
            </a:fld>
            <a:r>
              <a:rPr b="0" lang="de-AT" sz="2400" spc="-1" strike="noStrike">
                <a:solidFill>
                  <a:srgbClr val="484848"/>
                </a:solidFill>
                <a:latin typeface="Source Sans Pro"/>
              </a:rPr>
              <a:t> </a:t>
            </a:r>
            <a:endParaRPr b="0" lang="de-AT"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9" name="TextShape 1"/>
          <p:cNvSpPr txBox="1"/>
          <p:nvPr/>
        </p:nvSpPr>
        <p:spPr>
          <a:xfrm>
            <a:off x="450000" y="270000"/>
            <a:ext cx="9000000" cy="3240000"/>
          </a:xfrm>
          <a:prstGeom prst="rect">
            <a:avLst/>
          </a:prstGeom>
          <a:noFill/>
          <a:ln w="0">
            <a:noFill/>
          </a:ln>
        </p:spPr>
        <p:txBody>
          <a:bodyPr lIns="0" rIns="0" tIns="0" bIns="0" anchor="b">
            <a:normAutofit fontScale="86000"/>
          </a:bodyPr>
          <a:p>
            <a:r>
              <a:rPr b="0" lang="de-AT" sz="6000" spc="-1" strike="noStrike">
                <a:solidFill>
                  <a:srgbClr val="04617b"/>
                </a:solidFill>
                <a:latin typeface="Source Sans Pro Light"/>
              </a:rPr>
              <a:t>Práctica 2 Conociendo el entorno de un Sistema Operativo en Tiempo Real</a:t>
            </a:r>
            <a:endParaRPr b="0" lang="de-AT" sz="6000" spc="-1" strike="noStrike">
              <a:solidFill>
                <a:srgbClr val="04617b"/>
              </a:solidFill>
              <a:latin typeface="Source Sans Pro Light"/>
            </a:endParaRPr>
          </a:p>
        </p:txBody>
      </p:sp>
      <p:sp>
        <p:nvSpPr>
          <p:cNvPr id="170" name="TextShape 2"/>
          <p:cNvSpPr txBox="1"/>
          <p:nvPr/>
        </p:nvSpPr>
        <p:spPr>
          <a:xfrm>
            <a:off x="450000" y="3870000"/>
            <a:ext cx="9000000" cy="1170000"/>
          </a:xfrm>
          <a:prstGeom prst="rect">
            <a:avLst/>
          </a:prstGeom>
          <a:noFill/>
          <a:ln w="0">
            <a:noFill/>
          </a:ln>
        </p:spPr>
        <p:txBody>
          <a:bodyPr lIns="0" rIns="0" tIns="0" bIns="0">
            <a:noAutofit/>
          </a:bodyPr>
          <a:p>
            <a:r>
              <a:rPr b="1" lang="de-AT" sz="2700" spc="-1" strike="noStrike">
                <a:solidFill>
                  <a:srgbClr val="dbf5f9"/>
                </a:solidFill>
                <a:latin typeface="Source Sans Pro"/>
              </a:rPr>
              <a:t>Unidad Temática 1, Duración 8 horas</a:t>
            </a:r>
            <a:endParaRPr b="1" lang="de-AT" sz="2700" spc="-1" strike="noStrike">
              <a:solidFill>
                <a:srgbClr val="dbf5f9"/>
              </a:solidFill>
              <a:latin typeface="Source Sans Pro"/>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2" name="TextShape 1"/>
          <p:cNvSpPr txBox="1"/>
          <p:nvPr/>
        </p:nvSpPr>
        <p:spPr>
          <a:xfrm>
            <a:off x="502920" y="90720"/>
            <a:ext cx="9071640" cy="946800"/>
          </a:xfrm>
          <a:prstGeom prst="rect">
            <a:avLst/>
          </a:prstGeom>
          <a:noFill/>
          <a:ln w="0">
            <a:noFill/>
          </a:ln>
        </p:spPr>
        <p:txBody>
          <a:bodyPr lIns="0" rIns="0" tIns="0" bIns="0" anchor="b">
            <a:normAutofit fontScale="14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Especificación de Transición de Modo</a:t>
            </a:r>
            <a:endParaRPr b="0" lang="de-AT" sz="4500" spc="-1" strike="noStrike">
              <a:solidFill>
                <a:srgbClr val="ffffff"/>
              </a:solidFill>
              <a:latin typeface="Source Sans Pro Light"/>
            </a:endParaRPr>
          </a:p>
        </p:txBody>
      </p:sp>
      <p:sp>
        <p:nvSpPr>
          <p:cNvPr id="193" name="TextShape 2"/>
          <p:cNvSpPr txBox="1"/>
          <p:nvPr/>
        </p:nvSpPr>
        <p:spPr>
          <a:xfrm>
            <a:off x="410040" y="1080000"/>
            <a:ext cx="9000000" cy="1719720"/>
          </a:xfrm>
          <a:prstGeom prst="rect">
            <a:avLst/>
          </a:prstGeom>
          <a:noFill/>
          <a:ln w="18000">
            <a:noFill/>
          </a:ln>
        </p:spPr>
        <p:txBody>
          <a:bodyPr lIns="36000" rIns="36000" tIns="36000" bIns="36000" anchor="ctr">
            <a:noAutofit/>
          </a:bodyPr>
          <a:p>
            <a:r>
              <a:rPr b="0" lang="de-AT" sz="1400" spc="-1" strike="noStrike">
                <a:latin typeface="Source Sans Pro"/>
              </a:rPr>
              <a:t>Especificar una transición de modo consiste en proporcionar:</a:t>
            </a:r>
            <a:endParaRPr b="0" lang="de-AT" sz="1400" spc="-1" strike="noStrike">
              <a:latin typeface="Source Sans Pro"/>
            </a:endParaRPr>
          </a:p>
          <a:p>
            <a:r>
              <a:rPr b="0" lang="de-AT" sz="1400" spc="-1" strike="noStrike">
                <a:latin typeface="Source Sans Pro"/>
              </a:rPr>
              <a:t>* un Modo Origen</a:t>
            </a:r>
            <a:endParaRPr b="0" lang="de-AT" sz="1400" spc="-1" strike="noStrike">
              <a:latin typeface="Source Sans Pro"/>
            </a:endParaRPr>
          </a:p>
          <a:p>
            <a:r>
              <a:rPr b="0" lang="de-AT" sz="1400" spc="-1" strike="noStrike">
                <a:latin typeface="Source Sans Pro"/>
              </a:rPr>
              <a:t>* un Modo Destino</a:t>
            </a:r>
            <a:endParaRPr b="0" lang="de-AT" sz="1400" spc="-1" strike="noStrike">
              <a:latin typeface="Source Sans Pro"/>
            </a:endParaRPr>
          </a:p>
          <a:p>
            <a:r>
              <a:rPr b="0" lang="de-AT" sz="1400" spc="-1" strike="noStrike">
                <a:latin typeface="Source Sans Pro"/>
              </a:rPr>
              <a:t>* una Condición de Transición, donde la condición </a:t>
            </a:r>
            <a:endParaRPr b="0" lang="de-AT" sz="1400" spc="-1" strike="noStrike">
              <a:latin typeface="Source Sans Pro"/>
            </a:endParaRPr>
          </a:p>
          <a:p>
            <a:r>
              <a:rPr b="0" lang="de-AT" sz="1400" spc="-1" strike="noStrike">
                <a:latin typeface="Source Sans Pro"/>
              </a:rPr>
              <a:t>  </a:t>
            </a:r>
            <a:r>
              <a:rPr b="0" lang="de-AT" sz="1400" spc="-1" strike="noStrike">
                <a:latin typeface="Source Sans Pro"/>
              </a:rPr>
              <a:t>de transición consiste de</a:t>
            </a:r>
            <a:endParaRPr b="0" lang="de-AT" sz="1400" spc="-1" strike="noStrike">
              <a:latin typeface="Source Sans Pro"/>
            </a:endParaRPr>
          </a:p>
          <a:p>
            <a:r>
              <a:rPr b="0" lang="de-AT" sz="1400" spc="-1" strike="noStrike">
                <a:latin typeface="Source Sans Pro"/>
              </a:rPr>
              <a:t>  </a:t>
            </a:r>
            <a:r>
              <a:rPr b="0" lang="de-AT" sz="1400" spc="-1" strike="noStrike">
                <a:latin typeface="Source Sans Pro"/>
              </a:rPr>
              <a:t>* un evento de disparo (el evento puede ser KILL o </a:t>
            </a:r>
            <a:endParaRPr b="0" lang="de-AT" sz="1400" spc="-1" strike="noStrike">
              <a:latin typeface="Source Sans Pro"/>
            </a:endParaRPr>
          </a:p>
          <a:p>
            <a:r>
              <a:rPr b="0" lang="de-AT" sz="1400" spc="-1" strike="noStrike">
                <a:latin typeface="Source Sans Pro"/>
              </a:rPr>
              <a:t>    </a:t>
            </a:r>
            <a:r>
              <a:rPr b="0" lang="de-AT" sz="1400" spc="-1" strike="noStrike">
                <a:latin typeface="Source Sans Pro"/>
              </a:rPr>
              <a:t>deadline Miss)</a:t>
            </a:r>
            <a:endParaRPr b="0" lang="de-AT" sz="1400" spc="-1" strike="noStrike">
              <a:latin typeface="Source Sans Pro"/>
            </a:endParaRPr>
          </a:p>
          <a:p>
            <a:r>
              <a:rPr b="0" lang="de-AT" sz="1400" spc="-1" strike="noStrike">
                <a:latin typeface="Source Sans Pro"/>
              </a:rPr>
              <a:t>  </a:t>
            </a:r>
            <a:r>
              <a:rPr b="0" lang="de-AT" sz="1400" spc="-1" strike="noStrike">
                <a:latin typeface="Source Sans Pro"/>
              </a:rPr>
              <a:t>* una tarea de disparo (la tarea que recibe el evento)</a:t>
            </a:r>
            <a:endParaRPr b="0" lang="de-AT" sz="1400" spc="-1" strike="noStrike">
              <a:latin typeface="Source Sans Pro"/>
            </a:endParaRPr>
          </a:p>
        </p:txBody>
      </p:sp>
      <p:pic>
        <p:nvPicPr>
          <p:cNvPr id="194" name="" descr=""/>
          <p:cNvPicPr/>
          <p:nvPr/>
        </p:nvPicPr>
        <p:blipFill>
          <a:blip r:embed="rId2"/>
          <a:stretch/>
        </p:blipFill>
        <p:spPr>
          <a:xfrm>
            <a:off x="5580000" y="1373400"/>
            <a:ext cx="4140000" cy="4259880"/>
          </a:xfrm>
          <a:prstGeom prst="rect">
            <a:avLst/>
          </a:prstGeom>
          <a:ln w="18000">
            <a:noFill/>
          </a:ln>
        </p:spPr>
      </p:pic>
      <p:sp>
        <p:nvSpPr>
          <p:cNvPr id="195" name="TextShape 3"/>
          <p:cNvSpPr txBox="1"/>
          <p:nvPr/>
        </p:nvSpPr>
        <p:spPr>
          <a:xfrm>
            <a:off x="360000" y="2799720"/>
            <a:ext cx="5040000" cy="2749320"/>
          </a:xfrm>
          <a:prstGeom prst="rect">
            <a:avLst/>
          </a:prstGeom>
          <a:noFill/>
          <a:ln w="18000">
            <a:noFill/>
          </a:ln>
        </p:spPr>
        <p:txBody>
          <a:bodyPr lIns="36000" rIns="36000" tIns="36000" bIns="36000" anchor="ctr">
            <a:noAutofit/>
          </a:bodyPr>
          <a:p>
            <a:r>
              <a:rPr b="0" lang="de-AT" sz="1400" spc="-1" strike="noStrike">
                <a:latin typeface="Source Sans Pro"/>
              </a:rPr>
              <a:t>En este ejemplo, la transición entre los modos NORMAL y WITHDRAWAL es disparada cuando un evento Kill ocurre sobre la tarea SERVO.</a:t>
            </a:r>
            <a:endParaRPr b="0" lang="de-AT" sz="1400" spc="-1" strike="noStrike">
              <a:latin typeface="Source Sans Pro"/>
            </a:endParaRPr>
          </a:p>
          <a:p>
            <a:r>
              <a:rPr b="0" lang="de-AT" sz="1400" spc="-1" strike="noStrike">
                <a:latin typeface="Source Sans Pro"/>
              </a:rPr>
              <a:t>El usuario debe introducir los modos origen y destino, entonces entonces seleccionar el tipo de evento y la tarea de disparo.</a:t>
            </a:r>
            <a:endParaRPr b="0" lang="de-AT" sz="1400" spc="-1" strike="noStrike">
              <a:latin typeface="Source Sans Pro"/>
            </a:endParaRPr>
          </a:p>
          <a:p>
            <a:r>
              <a:rPr b="0" lang="de-AT" sz="1400" spc="-1" strike="noStrike">
                <a:latin typeface="Source Sans Pro"/>
              </a:rPr>
              <a:t>Entonces el usuario puede vaidar su elección, un paso de confirmación despliega un resumen de las elecciones hechas para la transición, y espera confirmación o cancelación.</a:t>
            </a:r>
            <a:endParaRPr b="0" lang="de-AT" sz="1400" spc="-1" strike="noStrike">
              <a:latin typeface="Source Sans Pro"/>
            </a:endParaRPr>
          </a:p>
          <a:p>
            <a:r>
              <a:rPr b="0" lang="de-AT" sz="1400" spc="-1" strike="noStrike">
                <a:latin typeface="Source Sans Pro"/>
              </a:rPr>
              <a:t>El usuario puede listar las transiciones definidas que existen con la facilidad Edit/ModesListModes Transitions. (Ocera_UG.pdf 118/235) </a:t>
            </a:r>
            <a:endParaRPr b="0" lang="de-AT" sz="1400" spc="-1" strike="noStrike">
              <a:latin typeface="Source Sans Pro"/>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6" name="TextShape 1"/>
          <p:cNvSpPr txBox="1"/>
          <p:nvPr/>
        </p:nvSpPr>
        <p:spPr>
          <a:xfrm>
            <a:off x="502920" y="90720"/>
            <a:ext cx="9071640" cy="946800"/>
          </a:xfrm>
          <a:prstGeom prst="rect">
            <a:avLst/>
          </a:prstGeom>
          <a:noFill/>
          <a:ln w="0">
            <a:noFill/>
          </a:ln>
        </p:spPr>
        <p:txBody>
          <a:bodyPr lIns="0" rIns="0" tIns="0" bIns="0" anchor="b">
            <a:normAutofit fontScale="20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Generación de Código</a:t>
            </a:r>
            <a:endParaRPr b="0" lang="de-AT" sz="4500" spc="-1" strike="noStrike">
              <a:solidFill>
                <a:srgbClr val="ffffff"/>
              </a:solidFill>
              <a:latin typeface="Source Sans Pro Light"/>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02920" y="630720"/>
            <a:ext cx="9071640" cy="4388760"/>
          </a:xfrm>
          <a:prstGeom prst="rect">
            <a:avLst/>
          </a:prstGeom>
          <a:noFill/>
          <a:ln w="0">
            <a:noFill/>
          </a:ln>
        </p:spPr>
        <p:txBody>
          <a:bodyPr lIns="0" rIns="0" tIns="0" bIns="0" anchor="ctr">
            <a:noAutofit/>
          </a:bodyPr>
          <a:p>
            <a:pPr algn="ctr"/>
            <a:endParaRPr b="1" lang="de-AT" sz="4000" spc="-1" strike="noStrike">
              <a:solidFill>
                <a:srgbClr val="009eda"/>
              </a:solidFill>
              <a:latin typeface="Source Sans Pro Blac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TextShape 1"/>
          <p:cNvSpPr txBox="1"/>
          <p:nvPr/>
        </p:nvSpPr>
        <p:spPr>
          <a:xfrm>
            <a:off x="502920" y="90720"/>
            <a:ext cx="9071640" cy="946800"/>
          </a:xfrm>
          <a:prstGeom prst="rect">
            <a:avLst/>
          </a:prstGeom>
          <a:noFill/>
          <a:ln w="0">
            <a:noFill/>
          </a:ln>
        </p:spPr>
        <p:txBody>
          <a:bodyPr lIns="0" rIns="0" tIns="0" bIns="0" anchor="b">
            <a:normAutofit fontScale="11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Cómo usar el framewo</a:t>
            </a:r>
            <a:endParaRPr b="0" lang="de-AT" sz="4500" spc="-1" strike="noStrike">
              <a:solidFill>
                <a:srgbClr val="ffffff"/>
              </a:solidFill>
              <a:latin typeface="Source Sans Pro Light"/>
            </a:endParaRPr>
          </a:p>
        </p:txBody>
      </p:sp>
      <p:sp>
        <p:nvSpPr>
          <p:cNvPr id="172" name="TextShape 2"/>
          <p:cNvSpPr txBox="1"/>
          <p:nvPr/>
        </p:nvSpPr>
        <p:spPr>
          <a:xfrm>
            <a:off x="540000" y="2148840"/>
            <a:ext cx="9000000" cy="1101960"/>
          </a:xfrm>
          <a:prstGeom prst="rect">
            <a:avLst/>
          </a:prstGeom>
          <a:noFill/>
          <a:ln w="18000">
            <a:noFill/>
          </a:ln>
        </p:spPr>
        <p:txBody>
          <a:bodyPr lIns="36000" rIns="36000" tIns="36000" bIns="36000" anchor="ctr">
            <a:noAutofit/>
          </a:bodyPr>
          <a:p>
            <a:r>
              <a:rPr b="0" lang="de-AT" sz="1400" spc="-1" strike="noStrike">
                <a:latin typeface="Source Sans Pro"/>
              </a:rPr>
              <a:t>Uno de los puntos más importantes en la introducción de las facilidades FT fue preservar tan lejos como fuera posible los hábitos de programación y entonces mantener sin cambio la forma en que éste escribe rutinas de tareas. Se ha introducido un núemro limitado de primitivas principalmente usadas en init para declarar lo que en este contexto se llama ft_tasks mientras el resto de la escritura de código permanece sin cambio. La única cosa importante (Ocera_UG.pdf 113/235)</a:t>
            </a:r>
            <a:endParaRPr b="0" lang="de-AT" sz="1400" spc="-1" strike="noStrike">
              <a:latin typeface="Source Sans Pro"/>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3" name="TextShape 1"/>
          <p:cNvSpPr txBox="1"/>
          <p:nvPr/>
        </p:nvSpPr>
        <p:spPr>
          <a:xfrm>
            <a:off x="502920" y="90720"/>
            <a:ext cx="9071640" cy="946800"/>
          </a:xfrm>
          <a:prstGeom prst="rect">
            <a:avLst/>
          </a:prstGeom>
          <a:noFill/>
          <a:ln w="0">
            <a:noFill/>
          </a:ln>
        </p:spPr>
        <p:txBody>
          <a:bodyPr lIns="0" rIns="0" tIns="0" bIns="0" anchor="b">
            <a:normAutofit fontScale="14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Diseño de Aplicación usando FT_builder</a:t>
            </a:r>
            <a:endParaRPr b="0" lang="de-AT" sz="4500" spc="-1" strike="noStrike">
              <a:solidFill>
                <a:srgbClr val="ffffff"/>
              </a:solidFill>
              <a:latin typeface="Source Sans Pro Light"/>
            </a:endParaRPr>
          </a:p>
        </p:txBody>
      </p:sp>
      <p:sp>
        <p:nvSpPr>
          <p:cNvPr id="174" name="TextShape 2"/>
          <p:cNvSpPr txBox="1"/>
          <p:nvPr/>
        </p:nvSpPr>
        <p:spPr>
          <a:xfrm>
            <a:off x="294840" y="1230480"/>
            <a:ext cx="9180000" cy="3367080"/>
          </a:xfrm>
          <a:prstGeom prst="rect">
            <a:avLst/>
          </a:prstGeom>
          <a:noFill/>
          <a:ln w="18000">
            <a:noFill/>
          </a:ln>
        </p:spPr>
        <p:txBody>
          <a:bodyPr lIns="36000" rIns="36000" tIns="36000" bIns="36000" anchor="ctr">
            <a:noAutofit/>
          </a:bodyPr>
          <a:p>
            <a:r>
              <a:rPr b="0" lang="de-AT" sz="1400" spc="-1" strike="noStrike">
                <a:latin typeface="Source Sans Pro"/>
              </a:rPr>
              <a:t>* Modelado de Aplicación</a:t>
            </a:r>
            <a:endParaRPr b="0" lang="de-AT" sz="1400" spc="-1" strike="noStrike">
              <a:latin typeface="Source Sans Pro"/>
            </a:endParaRPr>
          </a:p>
          <a:p>
            <a:r>
              <a:rPr b="0" lang="de-AT" sz="1400" spc="-1" strike="noStrike">
                <a:latin typeface="Source Sans Pro"/>
              </a:rPr>
              <a:t>* Verificación</a:t>
            </a:r>
            <a:endParaRPr b="0" lang="de-AT" sz="1400" spc="-1" strike="noStrike">
              <a:latin typeface="Source Sans Pro"/>
            </a:endParaRPr>
          </a:p>
          <a:p>
            <a:r>
              <a:rPr b="0" lang="de-AT" sz="1400" spc="-1" strike="noStrike">
                <a:latin typeface="Source Sans Pro"/>
              </a:rPr>
              <a:t>* Construcción (generación de código)</a:t>
            </a:r>
            <a:endParaRPr b="0" lang="de-AT" sz="1400" spc="-1" strike="noStrike">
              <a:latin typeface="Source Sans Pro"/>
            </a:endParaRPr>
          </a:p>
          <a:p>
            <a:endParaRPr b="0" lang="de-AT" sz="1400" spc="-1" strike="noStrike">
              <a:latin typeface="Source Sans Pro"/>
            </a:endParaRPr>
          </a:p>
          <a:p>
            <a:r>
              <a:rPr b="0" lang="de-AT" sz="1400" spc="-1" strike="noStrike">
                <a:latin typeface="Source Sans Pro"/>
              </a:rPr>
              <a:t>Eldiseño de una aplicación tolerante a fallos (FT) cubre tres etapas principales, las cuales están soportadas por FT_builder: Modelado de aplicación, Verificación, y Construcción (generación de código)</a:t>
            </a:r>
            <a:endParaRPr b="0" lang="de-AT" sz="1400" spc="-1" strike="noStrike">
              <a:latin typeface="Source Sans Pro"/>
            </a:endParaRPr>
          </a:p>
          <a:p>
            <a:endParaRPr b="0" lang="de-AT" sz="1400" spc="-1" strike="noStrike">
              <a:latin typeface="Source Sans Pro"/>
            </a:endParaRPr>
          </a:p>
          <a:p>
            <a:r>
              <a:rPr b="0" lang="de-AT" sz="1400" spc="-1" strike="noStrike">
                <a:latin typeface="Source Sans Pro"/>
              </a:rPr>
              <a:t>Modelado de Aplicación</a:t>
            </a:r>
            <a:endParaRPr b="0" lang="de-AT" sz="1400" spc="-1" strike="noStrike">
              <a:latin typeface="Source Sans Pro"/>
            </a:endParaRPr>
          </a:p>
          <a:p>
            <a:r>
              <a:rPr b="0" lang="de-AT" sz="1400" spc="-1" strike="noStrike">
                <a:latin typeface="Source Sans Pro"/>
              </a:rPr>
              <a:t>El modelado de aplicación consiste en tres aspectos principales:</a:t>
            </a:r>
            <a:endParaRPr b="0" lang="de-AT" sz="1400" spc="-1" strike="noStrike">
              <a:latin typeface="Source Sans Pro"/>
            </a:endParaRPr>
          </a:p>
          <a:p>
            <a:r>
              <a:rPr b="0" lang="de-AT" sz="1400" spc="-1" strike="noStrike">
                <a:latin typeface="Source Sans Pro"/>
              </a:rPr>
              <a:t>* Identificar las tareas de la aplicación y especificar para cada una de ellas sus parámetros de tiempo real y de tolerancia a fallos (FT).</a:t>
            </a:r>
            <a:endParaRPr b="0" lang="de-AT" sz="1400" spc="-1" strike="noStrike">
              <a:latin typeface="Source Sans Pro"/>
            </a:endParaRPr>
          </a:p>
          <a:p>
            <a:r>
              <a:rPr b="0" lang="de-AT" sz="1400" spc="-1" strike="noStrike">
                <a:latin typeface="Source Sans Pro"/>
              </a:rPr>
              <a:t>* Identificar los modos de la aplicación y especificar para cada modo el comportamiento relevante de las tareas activas en el modo;</a:t>
            </a:r>
            <a:endParaRPr b="0" lang="de-AT" sz="1400" spc="-1" strike="noStrike">
              <a:latin typeface="Source Sans Pro"/>
            </a:endParaRPr>
          </a:p>
          <a:p>
            <a:r>
              <a:rPr b="0" lang="de-AT" sz="1400" spc="-1" strike="noStrike">
                <a:latin typeface="Source Sans Pro"/>
              </a:rPr>
              <a:t>* Identificar las transiciones de modo y especificar para cada una de ellas: la condición de disparo (evento y tarea), los modos origen y destino. (Ocera_UG.pdf, 114/235)</a:t>
            </a:r>
            <a:endParaRPr b="0" lang="de-AT" sz="1400" spc="-1" strike="noStrike">
              <a:latin typeface="Source Sans Pro"/>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5" name="TextShape 1"/>
          <p:cNvSpPr txBox="1"/>
          <p:nvPr/>
        </p:nvSpPr>
        <p:spPr>
          <a:xfrm>
            <a:off x="502920" y="90720"/>
            <a:ext cx="9071640" cy="946800"/>
          </a:xfrm>
          <a:prstGeom prst="rect">
            <a:avLst/>
          </a:prstGeom>
          <a:noFill/>
          <a:ln w="0">
            <a:noFill/>
          </a:ln>
        </p:spPr>
        <p:txBody>
          <a:bodyPr lIns="0" rIns="0" tIns="0" bIns="0" anchor="b">
            <a:normAutofit fontScale="20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Verificación y Construcción</a:t>
            </a:r>
            <a:endParaRPr b="0" lang="de-AT" sz="4500" spc="-1" strike="noStrike">
              <a:solidFill>
                <a:srgbClr val="ffffff"/>
              </a:solidFill>
              <a:latin typeface="Source Sans Pro Light"/>
            </a:endParaRPr>
          </a:p>
        </p:txBody>
      </p:sp>
      <p:sp>
        <p:nvSpPr>
          <p:cNvPr id="176" name="TextShape 2"/>
          <p:cNvSpPr txBox="1"/>
          <p:nvPr/>
        </p:nvSpPr>
        <p:spPr>
          <a:xfrm>
            <a:off x="360000" y="1285200"/>
            <a:ext cx="9000000" cy="2543400"/>
          </a:xfrm>
          <a:prstGeom prst="rect">
            <a:avLst/>
          </a:prstGeom>
          <a:noFill/>
          <a:ln w="18000">
            <a:noFill/>
          </a:ln>
        </p:spPr>
        <p:txBody>
          <a:bodyPr lIns="36000" rIns="36000" tIns="36000" bIns="36000" anchor="ctr">
            <a:noAutofit/>
          </a:bodyPr>
          <a:p>
            <a:r>
              <a:rPr b="0" lang="de-AT" sz="1400" spc="-1" strike="noStrike">
                <a:latin typeface="Source Sans Pro"/>
              </a:rPr>
              <a:t>Verificación</a:t>
            </a:r>
            <a:endParaRPr b="0" lang="de-AT" sz="1400" spc="-1" strike="noStrike">
              <a:latin typeface="Source Sans Pro"/>
            </a:endParaRPr>
          </a:p>
          <a:p>
            <a:r>
              <a:rPr b="0" lang="de-AT" sz="1400" spc="-1" strike="noStrike">
                <a:latin typeface="Source Sans Pro"/>
              </a:rPr>
              <a:t>La varificación consiste en:</a:t>
            </a:r>
            <a:endParaRPr b="0" lang="de-AT" sz="1400" spc="-1" strike="noStrike">
              <a:latin typeface="Source Sans Pro"/>
            </a:endParaRPr>
          </a:p>
          <a:p>
            <a:r>
              <a:rPr b="0" lang="de-AT" sz="1400" spc="-1" strike="noStrike">
                <a:latin typeface="Source Sans Pro"/>
              </a:rPr>
              <a:t>* verificación de la consistencia de los parámetros de las tareas (tiempo real y FT)</a:t>
            </a:r>
            <a:endParaRPr b="0" lang="de-AT" sz="1400" spc="-1" strike="noStrike">
              <a:latin typeface="Source Sans Pro"/>
            </a:endParaRPr>
          </a:p>
          <a:p>
            <a:r>
              <a:rPr b="0" lang="de-AT" sz="1400" spc="-1" strike="noStrike">
                <a:latin typeface="Source Sans Pro"/>
              </a:rPr>
              <a:t>* verificación de la consistencia de transiciones</a:t>
            </a:r>
            <a:endParaRPr b="0" lang="de-AT" sz="1400" spc="-1" strike="noStrike">
              <a:latin typeface="Source Sans Pro"/>
            </a:endParaRPr>
          </a:p>
          <a:p>
            <a:endParaRPr b="0" lang="de-AT" sz="1400" spc="-1" strike="noStrike">
              <a:latin typeface="Source Sans Pro"/>
            </a:endParaRPr>
          </a:p>
          <a:p>
            <a:r>
              <a:rPr b="0" lang="de-AT" sz="1400" spc="-1" strike="noStrike">
                <a:latin typeface="Source Sans Pro"/>
              </a:rPr>
              <a:t>Construcción (generación de código)</a:t>
            </a:r>
            <a:endParaRPr b="0" lang="de-AT" sz="1400" spc="-1" strike="noStrike">
              <a:latin typeface="Source Sans Pro"/>
            </a:endParaRPr>
          </a:p>
          <a:p>
            <a:r>
              <a:rPr b="0" lang="de-AT" sz="1400" spc="-1" strike="noStrike">
                <a:latin typeface="Source Sans Pro"/>
              </a:rPr>
              <a:t>La construcción consiste en generar código para monitoreo del control de la aplicación. Este </a:t>
            </a:r>
            <a:r>
              <a:rPr b="0" lang="de-AT" sz="1400" spc="-1" strike="noStrike">
                <a:latin typeface="Source Sans Pro"/>
              </a:rPr>
              <a:t>código consiste en dos archivos usados para instanciar bases de datos internas:</a:t>
            </a:r>
            <a:endParaRPr b="0" lang="de-AT" sz="1400" spc="-1" strike="noStrike">
              <a:latin typeface="Source Sans Pro"/>
            </a:endParaRPr>
          </a:p>
          <a:p>
            <a:r>
              <a:rPr b="0" lang="de-AT" sz="1400" spc="-1" strike="noStrike">
                <a:latin typeface="Source Sans Pro"/>
              </a:rPr>
              <a:t>* ft_appli_model.h. Este archivo contiene declaraciones de tareas y modos junto con las tablas y </a:t>
            </a:r>
            <a:r>
              <a:rPr b="0" lang="de-AT" sz="1400" spc="-1" strike="noStrike">
                <a:latin typeface="Source Sans Pro"/>
              </a:rPr>
              <a:t>variables relacionadas.</a:t>
            </a:r>
            <a:endParaRPr b="0" lang="de-AT" sz="1400" spc="-1" strike="noStrike">
              <a:latin typeface="Source Sans Pro"/>
            </a:endParaRPr>
          </a:p>
          <a:p>
            <a:r>
              <a:rPr b="0" lang="de-AT" sz="1400" spc="-1" strike="noStrike">
                <a:latin typeface="Source Sans Pro"/>
              </a:rPr>
              <a:t>*ft_appli_model.c. Este archivo contiene llamadas a funciones init que permiten establecer dos </a:t>
            </a:r>
            <a:r>
              <a:rPr b="0" lang="de-AT" sz="1400" spc="-1" strike="noStrike">
                <a:latin typeface="Source Sans Pro"/>
              </a:rPr>
              <a:t>bases de datos internas, la tabla AppliModes y la AppliControlDataBase.</a:t>
            </a:r>
            <a:endParaRPr b="0" lang="de-AT" sz="1400" spc="-1" strike="noStrike">
              <a:latin typeface="Source Sans Pro"/>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7" name="TextShape 1"/>
          <p:cNvSpPr txBox="1"/>
          <p:nvPr/>
        </p:nvSpPr>
        <p:spPr>
          <a:xfrm>
            <a:off x="502920" y="90720"/>
            <a:ext cx="9071640" cy="946800"/>
          </a:xfrm>
          <a:prstGeom prst="rect">
            <a:avLst/>
          </a:prstGeom>
          <a:noFill/>
          <a:ln w="0">
            <a:noFill/>
          </a:ln>
        </p:spPr>
        <p:txBody>
          <a:bodyPr lIns="0" rIns="0" tIns="0" bIns="0" anchor="b">
            <a:normAutofit fontScale="14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Vista Global del Programa FTbuilder</a:t>
            </a:r>
            <a:endParaRPr b="0" lang="de-AT" sz="4500" spc="-1" strike="noStrike">
              <a:solidFill>
                <a:srgbClr val="ffffff"/>
              </a:solidFill>
              <a:latin typeface="Source Sans Pro Light"/>
            </a:endParaRPr>
          </a:p>
        </p:txBody>
      </p:sp>
      <p:pic>
        <p:nvPicPr>
          <p:cNvPr id="178" name="" descr=""/>
          <p:cNvPicPr/>
          <p:nvPr/>
        </p:nvPicPr>
        <p:blipFill>
          <a:blip r:embed="rId2"/>
          <a:stretch/>
        </p:blipFill>
        <p:spPr>
          <a:xfrm>
            <a:off x="2221200" y="2012400"/>
            <a:ext cx="5700960" cy="3495600"/>
          </a:xfrm>
          <a:prstGeom prst="rect">
            <a:avLst/>
          </a:prstGeom>
          <a:ln w="18000">
            <a:noFill/>
          </a:ln>
        </p:spPr>
      </p:pic>
      <p:sp>
        <p:nvSpPr>
          <p:cNvPr id="179" name="TextShape 2"/>
          <p:cNvSpPr txBox="1"/>
          <p:nvPr/>
        </p:nvSpPr>
        <p:spPr>
          <a:xfrm>
            <a:off x="502920" y="1083960"/>
            <a:ext cx="9000000" cy="896040"/>
          </a:xfrm>
          <a:prstGeom prst="rect">
            <a:avLst/>
          </a:prstGeom>
          <a:noFill/>
          <a:ln w="18000">
            <a:noFill/>
          </a:ln>
        </p:spPr>
        <p:txBody>
          <a:bodyPr lIns="36000" rIns="36000" tIns="36000" bIns="36000" anchor="ctr">
            <a:noAutofit/>
          </a:bodyPr>
          <a:p>
            <a:r>
              <a:rPr b="0" lang="de-AT" sz="1400" spc="-1" strike="noStrike">
                <a:latin typeface="Source Sans Pro"/>
              </a:rPr>
              <a:t>El FTbuilder proporciona varias facilidades para derfinir tareas, modos, transiciones, para editarlas y para visualizarlas. También permite generar archivos de modelo de aplicación usados para la compilación de la aplicación. La siguiente figura muestra una vista general de la herramienta en la que se despliegan tareas y modos. (Ocera_UG.pdf 115/235)</a:t>
            </a:r>
            <a:endParaRPr b="0" lang="de-AT" sz="1400" spc="-1" strike="noStrike">
              <a:latin typeface="Source Sans Pro"/>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0" name="TextShape 1"/>
          <p:cNvSpPr txBox="1"/>
          <p:nvPr/>
        </p:nvSpPr>
        <p:spPr>
          <a:xfrm>
            <a:off x="502920" y="90720"/>
            <a:ext cx="9071640" cy="946800"/>
          </a:xfrm>
          <a:prstGeom prst="rect">
            <a:avLst/>
          </a:prstGeom>
          <a:noFill/>
          <a:ln w="0">
            <a:noFill/>
          </a:ln>
        </p:spPr>
        <p:txBody>
          <a:bodyPr lIns="0" rIns="0" tIns="0" bIns="0" anchor="b">
            <a:normAutofit fontScale="20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Especificación de Tareas</a:t>
            </a:r>
            <a:endParaRPr b="0" lang="de-AT" sz="4500" spc="-1" strike="noStrike">
              <a:solidFill>
                <a:srgbClr val="ffffff"/>
              </a:solidFill>
              <a:latin typeface="Source Sans Pro Light"/>
            </a:endParaRPr>
          </a:p>
        </p:txBody>
      </p:sp>
      <p:sp>
        <p:nvSpPr>
          <p:cNvPr id="181" name="TextShape 2"/>
          <p:cNvSpPr txBox="1"/>
          <p:nvPr/>
        </p:nvSpPr>
        <p:spPr>
          <a:xfrm>
            <a:off x="550800" y="1222200"/>
            <a:ext cx="9000000" cy="1101960"/>
          </a:xfrm>
          <a:prstGeom prst="rect">
            <a:avLst/>
          </a:prstGeom>
          <a:noFill/>
          <a:ln w="18000">
            <a:noFill/>
          </a:ln>
        </p:spPr>
        <p:txBody>
          <a:bodyPr lIns="36000" rIns="36000" tIns="36000" bIns="36000" anchor="ctr">
            <a:noAutofit/>
          </a:bodyPr>
          <a:p>
            <a:r>
              <a:rPr b="0" lang="de-AT" sz="1400" spc="-1" strike="noStrike">
                <a:latin typeface="Source Sans Pro"/>
              </a:rPr>
              <a:t>La especificación de tareas consiste en proporcionar los parámetros de las ft_task de las tareas de  tiempo real y de las ft_task de las tareas que no son de tiempo real usando el programa FT_builder. </a:t>
            </a:r>
            <a:endParaRPr b="0" lang="de-AT" sz="1400" spc="-1" strike="noStrike">
              <a:latin typeface="Source Sans Pro"/>
            </a:endParaRPr>
          </a:p>
          <a:p>
            <a:endParaRPr b="0" lang="de-AT" sz="1400" spc="-1" strike="noStrike">
              <a:latin typeface="Source Sans Pro"/>
            </a:endParaRPr>
          </a:p>
          <a:p>
            <a:r>
              <a:rPr b="0" lang="de-AT" sz="1400" spc="-1" strike="noStrike">
                <a:latin typeface="Source Sans Pro"/>
              </a:rPr>
              <a:t>La consistencia de los parámetros introducidos es revisada antes de almacenar la información.</a:t>
            </a:r>
            <a:endParaRPr b="0" lang="de-AT" sz="1400" spc="-1" strike="noStrike">
              <a:latin typeface="Source Sans Pro"/>
            </a:endParaRPr>
          </a:p>
          <a:p>
            <a:r>
              <a:rPr b="0" lang="de-AT" sz="1400" spc="-1" strike="noStrike">
                <a:latin typeface="Source Sans Pro"/>
              </a:rPr>
              <a:t> </a:t>
            </a:r>
            <a:r>
              <a:rPr b="0" lang="de-AT" sz="1400" spc="-1" strike="noStrike">
                <a:latin typeface="Source Sans Pro"/>
              </a:rPr>
              <a:t>(Ocera_UG, 116/253)</a:t>
            </a:r>
            <a:endParaRPr b="0" lang="de-AT" sz="1400" spc="-1" strike="noStrike">
              <a:latin typeface="Source Sans Pro"/>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2" name="TextShape 1"/>
          <p:cNvSpPr txBox="1"/>
          <p:nvPr/>
        </p:nvSpPr>
        <p:spPr>
          <a:xfrm>
            <a:off x="502920" y="90720"/>
            <a:ext cx="9071640" cy="946800"/>
          </a:xfrm>
          <a:prstGeom prst="rect">
            <a:avLst/>
          </a:prstGeom>
          <a:noFill/>
          <a:ln w="0">
            <a:noFill/>
          </a:ln>
        </p:spPr>
        <p:txBody>
          <a:bodyPr lIns="0" rIns="0" tIns="0" bIns="0" anchor="b">
            <a:normAutofit fontScale="31000"/>
          </a:bodyPr>
          <a:p>
            <a:r>
              <a:rPr b="0" lang="de-AT" sz="4500" spc="-1" strike="noStrike">
                <a:solidFill>
                  <a:srgbClr val="ffffff"/>
                </a:solidFill>
                <a:latin typeface="Source Sans Pro Light"/>
              </a:rPr>
              <a:t>Práctica 2 Conociendo el </a:t>
            </a:r>
            <a:r>
              <a:rPr b="0" lang="de-AT" sz="4500" spc="-1" strike="noStrike">
                <a:solidFill>
                  <a:srgbClr val="ffffff"/>
                </a:solidFill>
                <a:latin typeface="Source Sans Pro Light"/>
              </a:rPr>
              <a:t>entorno de un Sistema </a:t>
            </a:r>
            <a:r>
              <a:rPr b="0" lang="de-AT" sz="4500" spc="-1" strike="noStrike">
                <a:solidFill>
                  <a:srgbClr val="ffffff"/>
                </a:solidFill>
                <a:latin typeface="Source Sans Pro Light"/>
              </a:rPr>
              <a:t>Operativo en Tiempo Real</a:t>
            </a:r>
            <a:endParaRPr b="0" lang="de-AT" sz="4500" spc="-1" strike="noStrike">
              <a:solidFill>
                <a:srgbClr val="ffffff"/>
              </a:solidFill>
              <a:latin typeface="Source Sans Pro Light"/>
            </a:endParaRPr>
          </a:p>
        </p:txBody>
      </p:sp>
      <p:sp>
        <p:nvSpPr>
          <p:cNvPr id="183" name="TextShape 2"/>
          <p:cNvSpPr txBox="1"/>
          <p:nvPr/>
        </p:nvSpPr>
        <p:spPr>
          <a:xfrm>
            <a:off x="360000" y="1157040"/>
            <a:ext cx="9000000" cy="1310760"/>
          </a:xfrm>
          <a:prstGeom prst="rect">
            <a:avLst/>
          </a:prstGeom>
          <a:noFill/>
          <a:ln w="18000">
            <a:noFill/>
          </a:ln>
        </p:spPr>
        <p:txBody>
          <a:bodyPr lIns="36000" rIns="36000" tIns="36000" bIns="36000" anchor="ctr">
            <a:noAutofit/>
          </a:bodyPr>
          <a:p>
            <a:pPr>
              <a:lnSpc>
                <a:spcPct val="100000"/>
              </a:lnSpc>
            </a:pPr>
            <a:r>
              <a:rPr b="0" lang="de-AT" sz="1400" spc="-1" strike="noStrike">
                <a:latin typeface="Source Sans Pro"/>
              </a:rPr>
              <a:t>Los parámetros asociados a una tarea ft_task son: </a:t>
            </a:r>
            <a:r>
              <a:rPr b="0" lang="de-AT" sz="1400" spc="-1" strike="noStrike">
                <a:latin typeface="Source Sans Pro"/>
              </a:rPr>
              <a:t>(Ocera_UG.pdf, 116/235)</a:t>
            </a:r>
            <a:endParaRPr b="0" lang="de-AT" sz="1400" spc="-1" strike="noStrike">
              <a:latin typeface="Source Sans Pro"/>
            </a:endParaRPr>
          </a:p>
          <a:p>
            <a:r>
              <a:rPr b="0" lang="de-AT" sz="1400" spc="-1" strike="noStrike">
                <a:latin typeface="Source Sans Pro"/>
              </a:rPr>
              <a:t>* Period</a:t>
            </a:r>
            <a:endParaRPr b="0" lang="de-AT" sz="1400" spc="-1" strike="noStrike">
              <a:latin typeface="Source Sans Pro"/>
            </a:endParaRPr>
          </a:p>
          <a:p>
            <a:r>
              <a:rPr b="0" lang="de-AT" sz="1400" spc="-1" strike="noStrike">
                <a:latin typeface="Source Sans Pro"/>
              </a:rPr>
              <a:t>* Start Time</a:t>
            </a:r>
            <a:endParaRPr b="0" lang="de-AT" sz="1400" spc="-1" strike="noStrike">
              <a:latin typeface="Source Sans Pro"/>
            </a:endParaRPr>
          </a:p>
          <a:p>
            <a:r>
              <a:rPr b="0" lang="de-AT" sz="1400" spc="-1" strike="noStrike">
                <a:latin typeface="Source Sans Pro"/>
              </a:rPr>
              <a:t>* Estimated Duration</a:t>
            </a:r>
            <a:endParaRPr b="0" lang="de-AT" sz="1400" spc="-1" strike="noStrike">
              <a:latin typeface="Source Sans Pro"/>
            </a:endParaRPr>
          </a:p>
          <a:p>
            <a:r>
              <a:rPr b="0" lang="de-AT" sz="1400" spc="-1" strike="noStrike">
                <a:latin typeface="Source Sans Pro"/>
              </a:rPr>
              <a:t>* Deadline</a:t>
            </a:r>
            <a:endParaRPr b="0" lang="de-AT" sz="1400" spc="-1" strike="noStrike">
              <a:latin typeface="Source Sans Pro"/>
            </a:endParaRPr>
          </a:p>
          <a:p>
            <a:r>
              <a:rPr b="0" lang="de-AT" sz="1400" spc="-1" strike="noStrike">
                <a:latin typeface="Source Sans Pro"/>
              </a:rPr>
              <a:t>* Priority</a:t>
            </a:r>
            <a:endParaRPr b="0" lang="de-AT" sz="1400" spc="-1" strike="noStrike">
              <a:latin typeface="Source Sans Pro"/>
            </a:endParaRPr>
          </a:p>
        </p:txBody>
      </p:sp>
      <p:pic>
        <p:nvPicPr>
          <p:cNvPr id="184" name="" descr=""/>
          <p:cNvPicPr/>
          <p:nvPr/>
        </p:nvPicPr>
        <p:blipFill>
          <a:blip r:embed="rId2"/>
          <a:stretch/>
        </p:blipFill>
        <p:spPr>
          <a:xfrm>
            <a:off x="3240000" y="1440000"/>
            <a:ext cx="4307760" cy="4092120"/>
          </a:xfrm>
          <a:prstGeom prst="rect">
            <a:avLst/>
          </a:prstGeom>
          <a:ln w="18000">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TextShape 1"/>
          <p:cNvSpPr txBox="1"/>
          <p:nvPr/>
        </p:nvSpPr>
        <p:spPr>
          <a:xfrm>
            <a:off x="502920" y="90720"/>
            <a:ext cx="9071640" cy="946800"/>
          </a:xfrm>
          <a:prstGeom prst="rect">
            <a:avLst/>
          </a:prstGeom>
          <a:noFill/>
          <a:ln w="0">
            <a:noFill/>
          </a:ln>
        </p:spPr>
        <p:txBody>
          <a:bodyPr lIns="0" rIns="0" tIns="0" bIns="0" anchor="b">
            <a:normAutofit fontScale="20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Especificación de Modo</a:t>
            </a:r>
            <a:endParaRPr b="0" lang="de-AT" sz="4500" spc="-1" strike="noStrike">
              <a:solidFill>
                <a:srgbClr val="ffffff"/>
              </a:solidFill>
              <a:latin typeface="Source Sans Pro Light"/>
            </a:endParaRPr>
          </a:p>
        </p:txBody>
      </p:sp>
      <p:sp>
        <p:nvSpPr>
          <p:cNvPr id="186" name="TextShape 2"/>
          <p:cNvSpPr txBox="1"/>
          <p:nvPr/>
        </p:nvSpPr>
        <p:spPr>
          <a:xfrm>
            <a:off x="399240" y="1073520"/>
            <a:ext cx="9000000" cy="690120"/>
          </a:xfrm>
          <a:prstGeom prst="rect">
            <a:avLst/>
          </a:prstGeom>
          <a:noFill/>
          <a:ln w="18000">
            <a:noFill/>
          </a:ln>
        </p:spPr>
        <p:txBody>
          <a:bodyPr lIns="36000" rIns="36000" tIns="36000" bIns="36000" anchor="ctr">
            <a:noAutofit/>
          </a:bodyPr>
          <a:p>
            <a:r>
              <a:rPr b="0" lang="de-AT" sz="1400" spc="-1" strike="noStrike">
                <a:latin typeface="Source Sans Pro"/>
              </a:rPr>
              <a:t>La especificación de modo consiste en seleccionar para cada tarea de la aplicación el comportamiento esperado en el modo. Esto se hace utilizando la facilidad NewMode. (Ocera_UG.pdf, 117/235)</a:t>
            </a:r>
            <a:endParaRPr b="0" lang="de-AT" sz="1400" spc="-1" strike="noStrike">
              <a:latin typeface="Source Sans Pro"/>
            </a:endParaRPr>
          </a:p>
        </p:txBody>
      </p:sp>
      <p:sp>
        <p:nvSpPr>
          <p:cNvPr id="187" name="CustomShape 3"/>
          <p:cNvSpPr/>
          <p:nvPr/>
        </p:nvSpPr>
        <p:spPr>
          <a:xfrm>
            <a:off x="7380000" y="5040000"/>
            <a:ext cx="360000" cy="630000"/>
          </a:xfrm>
          <a:prstGeom prst="rect">
            <a:avLst/>
          </a:prstGeom>
          <a:solidFill>
            <a:srgbClr val="fdfdfd"/>
          </a:solidFill>
          <a:ln w="18000">
            <a:solidFill>
              <a:srgbClr val="f49100"/>
            </a:solidFill>
            <a:custDash>
              <a:ds d="100000" sp="914000"/>
            </a:custDash>
            <a:round/>
          </a:ln>
        </p:spPr>
        <p:style>
          <a:lnRef idx="0"/>
          <a:fillRef idx="0"/>
          <a:effectRef idx="0"/>
          <a:fontRef idx="minor"/>
        </p:style>
      </p:sp>
      <p:sp>
        <p:nvSpPr>
          <p:cNvPr id="188" name="CustomShape 4"/>
          <p:cNvSpPr/>
          <p:nvPr/>
        </p:nvSpPr>
        <p:spPr>
          <a:xfrm>
            <a:off x="2340000" y="5040000"/>
            <a:ext cx="180000" cy="540000"/>
          </a:xfrm>
          <a:prstGeom prst="rect">
            <a:avLst/>
          </a:prstGeom>
          <a:solidFill>
            <a:srgbClr val="fbfcfd"/>
          </a:solidFill>
          <a:ln w="18000">
            <a:solidFill>
              <a:srgbClr val="f49100"/>
            </a:solidFill>
            <a:custDash>
              <a:ds d="100000" sp="914000"/>
            </a:custDash>
            <a:round/>
          </a:ln>
        </p:spPr>
        <p:style>
          <a:lnRef idx="0"/>
          <a:fillRef idx="0"/>
          <a:effectRef idx="0"/>
          <a:fontRef idx="minor"/>
        </p:style>
      </p:sp>
      <p:pic>
        <p:nvPicPr>
          <p:cNvPr id="189" name="" descr=""/>
          <p:cNvPicPr/>
          <p:nvPr/>
        </p:nvPicPr>
        <p:blipFill>
          <a:blip r:embed="rId2"/>
          <a:stretch/>
        </p:blipFill>
        <p:spPr>
          <a:xfrm>
            <a:off x="2520000" y="1660680"/>
            <a:ext cx="4997880" cy="3780000"/>
          </a:xfrm>
          <a:prstGeom prst="rect">
            <a:avLst/>
          </a:prstGeom>
          <a:ln w="18000">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0" name="TextShape 1"/>
          <p:cNvSpPr txBox="1"/>
          <p:nvPr/>
        </p:nvSpPr>
        <p:spPr>
          <a:xfrm>
            <a:off x="502920" y="90720"/>
            <a:ext cx="9071640" cy="946800"/>
          </a:xfrm>
          <a:prstGeom prst="rect">
            <a:avLst/>
          </a:prstGeom>
          <a:noFill/>
          <a:ln w="0">
            <a:noFill/>
          </a:ln>
        </p:spPr>
        <p:txBody>
          <a:bodyPr lIns="0" rIns="0" tIns="0" bIns="0" anchor="b">
            <a:normAutofit fontScale="20000"/>
          </a:bodyPr>
          <a:p>
            <a:r>
              <a:rPr b="0" lang="de-AT" sz="4500" spc="-1" strike="noStrike">
                <a:solidFill>
                  <a:srgbClr val="ffffff"/>
                </a:solidFill>
                <a:latin typeface="Source Sans Pro Light"/>
              </a:rPr>
              <a:t>Práctica 2 Conociendo el entorno de un Sistema Operativo en Tiempo Real</a:t>
            </a:r>
            <a:br/>
            <a:r>
              <a:rPr b="0" lang="de-AT" sz="4500" spc="-1" strike="noStrike">
                <a:solidFill>
                  <a:srgbClr val="ffffff"/>
                </a:solidFill>
                <a:latin typeface="Source Sans Pro Light"/>
              </a:rPr>
              <a:t>Especificación de Modo</a:t>
            </a:r>
            <a:endParaRPr b="0" lang="de-AT" sz="4500" spc="-1" strike="noStrike">
              <a:solidFill>
                <a:srgbClr val="ffffff"/>
              </a:solidFill>
              <a:latin typeface="Source Sans Pro Light"/>
            </a:endParaRPr>
          </a:p>
        </p:txBody>
      </p:sp>
      <p:sp>
        <p:nvSpPr>
          <p:cNvPr id="191" name="TextShape 2"/>
          <p:cNvSpPr txBox="1"/>
          <p:nvPr/>
        </p:nvSpPr>
        <p:spPr>
          <a:xfrm>
            <a:off x="442440" y="1335960"/>
            <a:ext cx="9000000" cy="1925640"/>
          </a:xfrm>
          <a:prstGeom prst="rect">
            <a:avLst/>
          </a:prstGeom>
          <a:noFill/>
          <a:ln w="18000">
            <a:noFill/>
          </a:ln>
        </p:spPr>
        <p:txBody>
          <a:bodyPr lIns="36000" rIns="36000" tIns="36000" bIns="36000" anchor="ctr">
            <a:noAutofit/>
          </a:bodyPr>
          <a:p>
            <a:r>
              <a:rPr b="0" lang="de-AT" sz="1400" spc="-1" strike="noStrike">
                <a:latin typeface="Source Sans Pro"/>
              </a:rPr>
              <a:t>El usuario solo tiene que introducir un nombre de modo (el cual debe ser diferente de cualquier modo que ya exista) y seleccionar para cada tarea, el comportamiento correcto a adoptar en ese modo. Una vez que estas elecciones han sido hechas, solo guarde y salga (o cancele si así lo desea). </a:t>
            </a:r>
            <a:endParaRPr b="0" lang="de-AT" sz="1400" spc="-1" strike="noStrike">
              <a:latin typeface="Source Sans Pro"/>
            </a:endParaRPr>
          </a:p>
          <a:p>
            <a:endParaRPr b="0" lang="de-AT" sz="1400" spc="-1" strike="noStrike">
              <a:latin typeface="Source Sans Pro"/>
            </a:endParaRPr>
          </a:p>
          <a:p>
            <a:r>
              <a:rPr b="0" lang="de-AT" sz="1400" spc="-1" strike="noStrike">
                <a:latin typeface="Source Sans Pro"/>
              </a:rPr>
              <a:t>En la figura anterior se está definiendo el modo NOMINAL. Esta configuración consiste de dos ft_task activas PROTO_IN y SERVO corriendo su comportamiento normal. Se han definido otros modos para la aplicación: INIT, WITHDRAWAL y STOPPED. Estos aparecen en la vista global del FTbuilder. (Ocera_UG.pdf, 117/235)</a:t>
            </a:r>
            <a:endParaRPr b="0" lang="de-AT" sz="14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2022-04-27T12:23:32Z</dcterms:created>
  <dc:creator/>
  <dc:description/>
  <dc:language>es-MX</dc:language>
  <cp:lastModifiedBy/>
  <dcterms:modified xsi:type="dcterms:W3CDTF">2022-04-27T14:32:21Z</dcterms:modified>
  <cp:revision>21</cp:revision>
  <dc:subject/>
  <dc:title>Vivid</dc:title>
</cp:coreProperties>
</file>