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1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0C303-F8E7-492F-A89D-0729DC855FF1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EE3F7-F8BB-49FC-9A27-2E4EA4F0C7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9216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0C303-F8E7-492F-A89D-0729DC855FF1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EE3F7-F8BB-49FC-9A27-2E4EA4F0C7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6640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0C303-F8E7-492F-A89D-0729DC855FF1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EE3F7-F8BB-49FC-9A27-2E4EA4F0C7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6477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0C303-F8E7-492F-A89D-0729DC855FF1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EE3F7-F8BB-49FC-9A27-2E4EA4F0C7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5351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0C303-F8E7-492F-A89D-0729DC855FF1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EE3F7-F8BB-49FC-9A27-2E4EA4F0C7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8944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0C303-F8E7-492F-A89D-0729DC855FF1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EE3F7-F8BB-49FC-9A27-2E4EA4F0C7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83446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0C303-F8E7-492F-A89D-0729DC855FF1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EE3F7-F8BB-49FC-9A27-2E4EA4F0C7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8207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0C303-F8E7-492F-A89D-0729DC855FF1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EE3F7-F8BB-49FC-9A27-2E4EA4F0C7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0147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0C303-F8E7-492F-A89D-0729DC855FF1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EE3F7-F8BB-49FC-9A27-2E4EA4F0C7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289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0C303-F8E7-492F-A89D-0729DC855FF1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EE3F7-F8BB-49FC-9A27-2E4EA4F0C7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1097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0C303-F8E7-492F-A89D-0729DC855FF1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EE3F7-F8BB-49FC-9A27-2E4EA4F0C7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6287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0C303-F8E7-492F-A89D-0729DC855FF1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EE3F7-F8BB-49FC-9A27-2E4EA4F0C7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1626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Sistemas Operativos en Tiempo Real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Febrero, 2021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9765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Orientación didáctica, intención educativa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986" y="1551110"/>
            <a:ext cx="10142660" cy="145651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658" t="771"/>
          <a:stretch/>
        </p:blipFill>
        <p:spPr>
          <a:xfrm>
            <a:off x="1072662" y="3288323"/>
            <a:ext cx="10075984" cy="306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618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U.T. 1 Introducción a los sistemas operativos en tiempo real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1.1 Definición de un sistema operativo en tiempo real</a:t>
            </a:r>
          </a:p>
          <a:p>
            <a:r>
              <a:rPr lang="es-MX" dirty="0" smtClean="0"/>
              <a:t>1.2 Diferencias entre un </a:t>
            </a:r>
            <a:r>
              <a:rPr lang="es-MX" dirty="0" err="1" smtClean="0"/>
              <a:t>kernel</a:t>
            </a:r>
            <a:r>
              <a:rPr lang="es-MX" dirty="0" smtClean="0"/>
              <a:t> de tiempo real y un </a:t>
            </a:r>
            <a:r>
              <a:rPr lang="es-MX" dirty="0" err="1" smtClean="0"/>
              <a:t>kernel</a:t>
            </a:r>
            <a:r>
              <a:rPr lang="es-MX" dirty="0" smtClean="0"/>
              <a:t> normal</a:t>
            </a:r>
          </a:p>
          <a:p>
            <a:r>
              <a:rPr lang="es-MX" dirty="0" smtClean="0"/>
              <a:t>1.3 Conociendo sistemas operativos en tiempo real</a:t>
            </a:r>
          </a:p>
          <a:p>
            <a:r>
              <a:rPr lang="es-MX" dirty="0" smtClean="0"/>
              <a:t>1.4 Características en la instalación de un sistema operativo en tiempo real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31727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U.T. 2 Programación concurrente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2.1 Conceptos de procesos</a:t>
            </a:r>
          </a:p>
          <a:p>
            <a:r>
              <a:rPr lang="es-MX" dirty="0" smtClean="0"/>
              <a:t>2.2 Concepto de concurrencia</a:t>
            </a:r>
          </a:p>
          <a:p>
            <a:r>
              <a:rPr lang="es-MX" dirty="0" smtClean="0"/>
              <a:t>2.3 Exclusión mutua</a:t>
            </a:r>
          </a:p>
          <a:p>
            <a:r>
              <a:rPr lang="es-MX" dirty="0" smtClean="0"/>
              <a:t>2.4 Semáforos</a:t>
            </a:r>
          </a:p>
          <a:p>
            <a:r>
              <a:rPr lang="es-MX" dirty="0" smtClean="0"/>
              <a:t>2.5 Mensajes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50199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U.T. 3 Las tareas, interrupciones y el reloj en tiempo real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3.1 Tareas en tiempo real</a:t>
            </a:r>
          </a:p>
          <a:p>
            <a:r>
              <a:rPr lang="es-MX" dirty="0" smtClean="0"/>
              <a:t>3.2 Interrupciones</a:t>
            </a:r>
          </a:p>
          <a:p>
            <a:r>
              <a:rPr lang="es-MX" dirty="0" smtClean="0"/>
              <a:t>3.3 Reloj del sistema</a:t>
            </a:r>
          </a:p>
        </p:txBody>
      </p:sp>
    </p:spTree>
    <p:extLst>
      <p:ext uri="{BB962C8B-B14F-4D97-AF65-F5344CB8AC3E}">
        <p14:creationId xmlns:p14="http://schemas.microsoft.com/office/powerpoint/2010/main" val="3585775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U.T. 4 Planificación de procesos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4.1 Planificador del sistema en tiempo real</a:t>
            </a:r>
          </a:p>
          <a:p>
            <a:r>
              <a:rPr lang="es-MX" dirty="0" smtClean="0"/>
              <a:t>4.2 Enfoque cíclico</a:t>
            </a:r>
          </a:p>
          <a:p>
            <a:r>
              <a:rPr lang="es-MX" dirty="0" smtClean="0"/>
              <a:t>4.3 Algoritmos de planificación</a:t>
            </a:r>
          </a:p>
          <a:p>
            <a:r>
              <a:rPr lang="es-MX" dirty="0" smtClean="0"/>
              <a:t>4.4 Procesos esporádicos y aperiódicos</a:t>
            </a:r>
          </a:p>
          <a:p>
            <a:r>
              <a:rPr lang="es-MX" dirty="0" smtClean="0"/>
              <a:t>4.5 Interacción de procesos y bloqueo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06494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BIBLIOGRAFIA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b="57082"/>
          <a:stretch/>
        </p:blipFill>
        <p:spPr>
          <a:xfrm>
            <a:off x="1022472" y="1434977"/>
            <a:ext cx="9704143" cy="350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94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BIBLIOGRAFIA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44215" b="247"/>
          <a:stretch/>
        </p:blipFill>
        <p:spPr>
          <a:xfrm>
            <a:off x="961293" y="1371599"/>
            <a:ext cx="9976338" cy="466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315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BIBLIOGRAFIA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M. </a:t>
            </a:r>
            <a:r>
              <a:rPr lang="es-MX" dirty="0" err="1" smtClean="0"/>
              <a:t>Samek</a:t>
            </a:r>
            <a:r>
              <a:rPr lang="es-MX" dirty="0" smtClean="0"/>
              <a:t>, </a:t>
            </a:r>
            <a:r>
              <a:rPr lang="es-MX" dirty="0" err="1" smtClean="0"/>
              <a:t>Practical</a:t>
            </a:r>
            <a:r>
              <a:rPr lang="es-MX" dirty="0" smtClean="0"/>
              <a:t> UML </a:t>
            </a:r>
            <a:r>
              <a:rPr lang="es-MX" dirty="0" err="1" smtClean="0"/>
              <a:t>statecharts</a:t>
            </a:r>
            <a:r>
              <a:rPr lang="es-MX" dirty="0" smtClean="0"/>
              <a:t> in C/C++, </a:t>
            </a:r>
            <a:r>
              <a:rPr lang="es-MX" dirty="0" err="1" smtClean="0"/>
              <a:t>Newnes</a:t>
            </a:r>
            <a:r>
              <a:rPr lang="es-MX" dirty="0" smtClean="0"/>
              <a:t> </a:t>
            </a:r>
            <a:r>
              <a:rPr lang="es-MX" dirty="0" err="1" smtClean="0"/>
              <a:t>Elsevier</a:t>
            </a:r>
            <a:r>
              <a:rPr lang="es-MX" dirty="0" smtClean="0"/>
              <a:t>, 2009.</a:t>
            </a:r>
          </a:p>
          <a:p>
            <a:r>
              <a:rPr lang="es-MX" dirty="0" smtClean="0"/>
              <a:t>K.C. Wang, </a:t>
            </a:r>
            <a:r>
              <a:rPr lang="es-MX" dirty="0" err="1" smtClean="0"/>
              <a:t>Design</a:t>
            </a:r>
            <a:r>
              <a:rPr lang="es-MX" dirty="0" smtClean="0"/>
              <a:t> and </a:t>
            </a:r>
            <a:r>
              <a:rPr lang="es-MX" dirty="0" err="1" smtClean="0"/>
              <a:t>Implementation</a:t>
            </a:r>
            <a:r>
              <a:rPr lang="es-MX" dirty="0" smtClean="0"/>
              <a:t> of </a:t>
            </a:r>
            <a:r>
              <a:rPr lang="es-MX" dirty="0" err="1" smtClean="0"/>
              <a:t>the</a:t>
            </a:r>
            <a:r>
              <a:rPr lang="es-MX" dirty="0" smtClean="0"/>
              <a:t> MTX </a:t>
            </a:r>
            <a:r>
              <a:rPr lang="es-MX" dirty="0" err="1" smtClean="0"/>
              <a:t>Operating</a:t>
            </a:r>
            <a:r>
              <a:rPr lang="es-MX" dirty="0" smtClean="0"/>
              <a:t> </a:t>
            </a:r>
            <a:r>
              <a:rPr lang="es-MX" dirty="0" err="1" smtClean="0"/>
              <a:t>System</a:t>
            </a:r>
            <a:r>
              <a:rPr lang="es-MX" dirty="0" smtClean="0"/>
              <a:t>, </a:t>
            </a:r>
            <a:r>
              <a:rPr lang="es-MX" dirty="0" err="1" smtClean="0"/>
              <a:t>Springer</a:t>
            </a:r>
            <a:r>
              <a:rPr lang="es-MX" dirty="0" smtClean="0"/>
              <a:t> International Publishing, 2015.</a:t>
            </a:r>
          </a:p>
          <a:p>
            <a:r>
              <a:rPr lang="es-MX" dirty="0" smtClean="0"/>
              <a:t>K.C Wang, </a:t>
            </a:r>
            <a:r>
              <a:rPr lang="es-MX" dirty="0" err="1" smtClean="0"/>
              <a:t>Systems</a:t>
            </a:r>
            <a:r>
              <a:rPr lang="es-MX" dirty="0" smtClean="0"/>
              <a:t> </a:t>
            </a:r>
            <a:r>
              <a:rPr lang="es-MX" dirty="0" err="1" smtClean="0"/>
              <a:t>Programming</a:t>
            </a:r>
            <a:r>
              <a:rPr lang="es-MX" dirty="0" smtClean="0"/>
              <a:t> in Unix/Linux, </a:t>
            </a:r>
            <a:r>
              <a:rPr lang="es-MX" dirty="0" err="1" smtClean="0"/>
              <a:t>Springer</a:t>
            </a:r>
            <a:r>
              <a:rPr lang="es-MX" dirty="0" smtClean="0"/>
              <a:t>, 2018.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060711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188</Words>
  <Application>Microsoft Office PowerPoint</Application>
  <PresentationFormat>Panorámica</PresentationFormat>
  <Paragraphs>30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Sistemas Operativos en Tiempo Real</vt:lpstr>
      <vt:lpstr>Orientación didáctica, intención educativa</vt:lpstr>
      <vt:lpstr>U.T. 1 Introducción a los sistemas operativos en tiempo real</vt:lpstr>
      <vt:lpstr>U.T. 2 Programación concurrente</vt:lpstr>
      <vt:lpstr>U.T. 3 Las tareas, interrupciones y el reloj en tiempo real</vt:lpstr>
      <vt:lpstr>U.T. 4 Planificación de procesos</vt:lpstr>
      <vt:lpstr>BIBLIOGRAFIA</vt:lpstr>
      <vt:lpstr>BIBLIOGRAFIA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Operativos en Tiempo Real</dc:title>
  <dc:creator>Moshkodo Moshkodoi</dc:creator>
  <cp:lastModifiedBy>Moshkodo Moshkodoi</cp:lastModifiedBy>
  <cp:revision>8</cp:revision>
  <dcterms:created xsi:type="dcterms:W3CDTF">2021-02-23T15:10:53Z</dcterms:created>
  <dcterms:modified xsi:type="dcterms:W3CDTF">2021-02-23T16:37:04Z</dcterms:modified>
</cp:coreProperties>
</file>