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1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023115"/>
                  </p:ext>
                </p:extLst>
              </p:nvPr>
            </p:nvGraphicFramePr>
            <p:xfrm>
              <a:off x="0" y="77638"/>
              <a:ext cx="12192000" cy="67803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7638"/>
                <a:ext cx="12192000" cy="6780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5CADCE72-E1E8-E32D-D8F1-A9EB28B689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492013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5CADCE72-E1E8-E32D-D8F1-A9EB28B689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85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162E049F-9F90-C321-00F3-5EC8B01EB1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69621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162E049F-9F90-C321-00F3-5EC8B01EB1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493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2880149-801f-4226-8561-890c8f232ca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23095d9-740c-4151-8fa8-e93ba39686e8/ReportSection?bookmarkGuid=00d20a8b-7eee-4510-9303-6d885a6ba66c&amp;bookmarkUsage=1&amp;ctid=b4920c82-7581-491a-9dab-cd2ade2f3ebd&amp;fromEntryPoint=export&quot;"/>
    <we:property name="reportState" value="&quot;CONNECTED&quot;"/>
    <we:property name="reportEmbeddedTime" value="&quot;2023-08-01T13:16:59.484Z&quot;"/>
    <we:property name="creatorSessionId" value="&quot;5af258f4-cbf0-4c7a-b94c-76c7f28c8823&quot;"/>
    <we:property name="creatorUserId" value="&quot;100320022A892066&quot;"/>
    <we:property name="creatorTenantId" value="&quot;b4920c82-7581-491a-9dab-cd2ade2f3ebd&quot;"/>
    <we:property name="reportName" value="&quot;financials&quot;"/>
    <we:property name="isFiltersActionButtonVisible" value="true"/>
    <we:property name="initialStateBookmark" value="&quot;H4sIAAAAAAAAA+1XX2/bRgz/KoZe+qIYki3bUt4cN8OGJK0RBwGGwiioO8q54nKnnk5Z3MBfaF9jX2z3R0pjx0lTL2vWYH46kxT5I/kjdboJKKtKDst3cInBfvCboIwAlaoTB2EgvPDg/fujk/Hp0cd345NDI5alZlJUwf5NoEEtUJ+zqgZuXRjhh3kYAOdTWNh/BfAKw6BEVUkBnH1Bb2xUWtW4CgO8LrlUYF3ONGi0bq+MuflvYsfdvokIRLMrnCHRXnqKpVS6/R8GlT85SOs668wFnEihgQnj2Mri4YgMh0WBpJdngwEdZenAygvGdWOSLw+vS2XyMVkuS1uHiUG3kMoUiAcOt8KqaoJMJK8v3elwTT6TtSJ4ioVTCc300ngqmABBmC3DypRgqqQpkNOYI62JduIL+cdEoQlKg/1oFd7iGNMr87SRboIYLxYKF9AmfvivIOzMgKOX/lKLpsrRfbxzI6mYWPCm419bcebTKBlOLkBpy6j8k+mXLbt5SCqK6mDpKv+WqbaRvXAD+Itmu5q3rDTGn+7QryGJh//8rJivrCqmaRKTIumncRRHZARRDv/T90kIbT87U1MF3GhqvAOFwdj+9zn8WMovy2MoUsiyXtQjER2mEQ76T1jDP8f6C3+euXsuEL8jqEcR/IhKzHBxiWJbJb45zYTXlaEdUo/lewY73hzs52+sreOPiNh08aUWQ/jsmfhV04v6JMtJPMR8RHCYjPI+7r5qfmWoQJGL5TFeIb8P9VZ/X9UCPAfF/K3XpbVjus29/dZZsFaBt/Y+bc3u4GnOn2sGHYodChq8qyaVYCzkzlP8muty8tef1S5rpeLmzavWFklwiea7yR5sGMe40qNj6PWSOjU6Qt4Ex8yQ1Ps+B15bt28OoGLkjR1Vx/EHxtWZVy7Ea25OQ9rXnWTDwLn/agZRtd/Mvr9Kcndqe242OLdPeu3nGtXSYHYWX7F2LZLuLcruFgxdW1zjjFVmM3MoK0t8+/VuRBRd+ke4rHZ4IRxLs0QsgDPIOX4cxMkoJZDv9YcF7CWQJXtZTGEvxUGURfmgSAbZ5pL3jXfopkyIFpqlwj/I2FX6gZTX4xgjJaW2abXFaEdO1JyHAblgnCoUrjybJh+2jnYvipPjNqszuTC75U5aT/bRf8DHvNkXpJ+kNMUejaJen+TpIEkj6+LRbabxWufyev1e5H7bF5ysdVUCwSkI3LLoHI+phfbosrO43R3IgmGGK0+092//1d9zpaZK5xIAAA==&quot;"/>
    <we:property name="bookmark" value="&quot;H4sIAAAAAAAAA+1XbW/bNhD+K4a+9Iti6N1SviVuig3LhqAOAgyFMZzIk8OWJlWKyuIG/kP9G/1jIykpjZ2XZV7WrEH9ibo7HZ977uGZuvIoa2oOq99gid6+97OgjACVahR6vic646GUH5agPmAYkQonWUQgiSOSTbKUmihZayZF4+1feRrUAvUZa1rgNqMxvpv7HnB+Agv7VAFv0PdqVI0UwNkn7IKNS6sW176HlzWXCmzKmQaNNu2FCTfPBko4js2OQDS7wBkS3VnfYi2VHp59r+lWDtKmzyZzG06l0MCESWxtYTYhWVZVSKKySFM6KfLU2ivGdR9Sro4ua2XqMVWuakvL1KBbSGX44p7DrbBp+k2mkrdLtzrasM9kqwi+xcq5hGZ6ZTJVTIAgzNKwNhScKGkIch6zpC3Rznwu/5wqNJtSbz9Y+9c4DuiFeRvpLRAHi4XCBQyFH/0nCEcz4NhZ37SiZzm4jXduLA0TC953/GsrTrsyaobTc1DaKqp8b/plaTcvSUVRHa4c86+ZGhoZ+VvAn7Xa9XxQpQl+f0N+vUg6+E+vivnaukKaJyGpkjgPgzAgEwhK+CHfRyG0/RydGBZwq6nhDhIGE/v/1/BDJT+vjqHKoSiiICIBzfIA0/gRY/j7GH/+93PungrE7wjqQQTfgokZLpYo7mLib08z4W1jZIe0w/JPDna4fbCfvrGWx2+xY9/F5xoM/pNX0o2aKIhJUZIww3JCMEsmZYy7j5qfGCpQ5Hx1jBfIb0O99t92DQDPQLHu1uvK2rHc/hp/nczbYOC1vU/bsBt4+vXHlsGI4oiChi5VX4p3IOTOp/gl8/Lrl8/NLmOl4eafV20MEm+J5rvJLuw2TnF1h45h55fUudEJ8so7ZkakXe4z4K1N++oQGkZe2aPqNH7PcXXhjdviJTenF+3LLrJX4Lz7agbRDN/MXX+V5G419NxMcG7f7LwfW1Qrg9lFfMU6tkjG1yjHd2AYW3JNMtaYycyhbqzw7de7MVF05f+Cq2aHP4RjaYaIBXAKJcc/0jCZ5ATKvTirYC+BItkrQgp7OaZBEZRplaTF9pDvGu/QnTAhBmhWCv+iYsf0PSVv7mOClJTaljWQMRw50XLue+SccapQOHq2Q97debSjIEyOh6pO5cLMlhtlPTpHfE+OeT8vSJzkNMeIBkEUkzJPkzywKR6cZhovdSkvN+9F7rdl+QthC9B5ahIAAA==&quot;"/>
    <we:property name="embedUrl" value="&quot;/reportEmbed?reportId=b23095d9-740c-4151-8fa8-e93ba39686e8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6bed2625-fc15-466d-9b95-5c2597f91a05&quot;"/>
    <we:property name="pageName" value="&quot;ReportSection&quot;"/>
    <we:property name="pageDisplayName" value="&quot;Página 1&quot;"/>
    <we:property name="backgroundColor" value="&quot;#3A3A3A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CC1A5FB-B4C1-4CFF-BFB7-6A188F142D0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23095d9-740c-4151-8fa8-e93ba39686e8/ReportSectionf90483bfa788e36224ed?bookmarkGuid=5e1d3af2-d43b-4a16-9cb6-0fdb03fa5231&amp;bookmarkUsage=1&amp;ctid=b4920c82-7581-491a-9dab-cd2ade2f3ebd&amp;fromEntryPoint=export&quot;"/>
    <we:property name="reportState" value="&quot;CONNECTED&quot;"/>
    <we:property name="reportEmbeddedTime" value="&quot;2023-08-01T13:17:29.978Z&quot;"/>
    <we:property name="creatorSessionId" value="&quot;54c0198d-1d2f-47d2-9dac-559f08572976&quot;"/>
    <we:property name="creatorUserId" value="&quot;100320022A892066&quot;"/>
    <we:property name="creatorTenantId" value="&quot;b4920c82-7581-491a-9dab-cd2ade2f3ebd&quot;"/>
    <we:property name="reportName" value="&quot;financials&quot;"/>
    <we:property name="isFiltersActionButtonVisible" value="true"/>
    <we:property name="initialStateBookmark" value="&quot;H4sIAAAAAAAAA+1X227bMAz9lUDPweB77L2laYcNvaLZ+jIUAy3RqQpV8mQ5Sxbkh/Yb+7FJttu1S5sMRYAG3fwkkbTIc0iJ0oIwXpUC5idwg+Qt+SAZp8CU7vmkT2Qr3Ds9PTwenh9+ORkeH1ixKg1XsiJvF8SAnqC54FUNwi1hhZ8v+wSEOIOJmxUgKuyTEnWlJAj+HVtjqzK6xmWf4KwUSoNbcmzAoFt2as3t3Pr234TWI1DDpzhGalrpOZZKm25eZF6UhnkBgzTFMAmCCJn9p2q1TZib7Z3TJrCRkga4tAE4mV/EMUsgCQYsSmjuxzQHJy+4MJ1JPj+YldritmzMS8fXkE1B0iYIC05j1WJZkOFkonECppsePFCOlKhvHpGPVa0pnmPRqKThZm59FFxaH9wRubQknmllKW40vTEIbKXvatkx5rnplfo20mgpZk5waSUVlxPRZeQ3BR9bGBS0g6Dya8ubg2p/UJqh3ps3aPe5vk1I0P8j6BdFaqFZkR8O4iKjmLEBy9LQ87zU2/HUfZLcVL2xEuxfSN86tG0KAyw8z08K8Aa5jymmme9vTOHIMjRR2h5jYiWL2wp9pGpp9JyspqW/I6VkhwU3WyijkuPoCrTZ6VJ6Cu3y8rZ3WIvrew2hK5I2/O1Xha1edwIVDFmBNAmjLMYwilnIdvwEepRI/1ll/p6jBk2v5kc4RbEa2p1+VXUb0AVo3l4MGhjPhNddbe4WIw8Q77srhzO7F083/lpz6DHsMTDQLtVBIUOp1u79dWfQa+bl+OeP6hFiNveqpnwfPWc2b9/XTGhXaK8bZFc13aHp50UWFiwJIWY0TyIabL62/e/52735P70dd6rtP/0AeMm2n4QY05QxP6LRIMuyNAhyt9Rayg3OTK5mD+luvvsScoP2ve0GqjZVCRTPQGKDpmwD4tjY2eoDydp3LTabZUGOuN1AresLEHXj1T7BSePDBsNzgX9p30Jd/gK9WJp0PhAAAA==&quot;"/>
    <we:property name="bookmark" value="&quot;H4sIAAAAAAAAA+1XX0/bMBD/KlWeq8n5n/AGhWmTtgnRjZeJh4t9DgYTZ47TtUN8oX0NvtjsJDCgpZVQJSq2PMV3l/P9fne+c649JppawuILXKG3532smKDAlB753tireuGBUpdXoC9JFLPEz/OIkJT4JCchC62Vqo1QVePtXXsGdInmVDQtSOfRCr+fjT2Q8hhKt+IgGxx7NepGVSDFL+yNrcroFm/GHs5rqTQ4l1MDBp3bmTW3axuK/87tCNSIGU6Rml56grXSZljznERZWHBIswzDJAgiZPabptd2YW62d5t2gU1UZUBUNgAn83lsKYAkSFmU0MKPaQFOzoU0g0mxOJrX2uK2bCxqR98+m0FFuyAsOI1Nj+Xa2y9LjSWYYXn0SDlRsr1aIZ+qVlM8Qd6pKiPMwu7BRWX3EI7IG0visVaW4k4zmoLEXvq+rQbGiFueq58TjZZi5gRnVtKIqpRDRv5S8LWHQUE7CKq4sLw5qPYDpRnqg0WH9lDou4QE4ydBvypSC82K/DCNeU4xZynLs5AQkpEdT923SphmNFWS/QvpW4e2T2GAnBA/4UDSwscMs9z3N6ZwYhkqlbZdTS5lcVuhT1RbGb3wltMy3pFSsq9cmC2UUS1wcg7a7HQpPYf25uxudliLiwcDYSiSPvztV4WtXteBOEPGkSZhlMcY2mEash3vQCuJ9F9U5h8EatD0fPEJZyiXQ7vXL6vuAjoFLfqLQQfjhfCGm869M+8R4kN35XBmD+IZ3n+0AkYMRwwM9K4GKN5+pdae/XU96C3z8vn2d7OCmM2zqivflX1m8/F9y4QOhfa2QQ5VMzRNv+B5yFkSQsxokUQ02Hxt+z/zt3vzf/447tTYf/4H4DXHfhJiTDPG/IhGaZ7nWRAUztVayg3OTaHmj+nunieSPyFrxOXBDwAA&quot;"/>
    <we:property name="embedUrl" value="&quot;/reportEmbed?reportId=b23095d9-740c-4151-8fa8-e93ba39686e8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6bed2625-fc15-466d-9b95-5c2597f91a05&quot;"/>
    <we:property name="pageName" value="&quot;ReportSectionf90483bfa788e36224ed&quot;"/>
    <we:property name="pageDisplayName" value="&quot;Página 2&quot;"/>
    <we:property name="backgroundColor" value="&quot;#3A3A3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1BE2D0BF-04EC-4476-9BC9-6F65C832C45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23095d9-740c-4151-8fa8-e93ba39686e8/ReportSection4b533c07a9c1664556b9?bookmarkGuid=b59f199e-eb08-4e39-a878-7a3458d57dea&amp;bookmarkUsage=1&amp;ctid=b4920c82-7581-491a-9dab-cd2ade2f3ebd&amp;fromEntryPoint=export&quot;"/>
    <we:property name="reportState" value="&quot;CONNECTED&quot;"/>
    <we:property name="reportEmbeddedTime" value="&quot;2023-08-01T13:18:53.221Z&quot;"/>
    <we:property name="creatorSessionId" value="&quot;533c7eda-16fa-4c64-93ce-285c29d8d683&quot;"/>
    <we:property name="creatorUserId" value="&quot;100320022A892066&quot;"/>
    <we:property name="creatorTenantId" value="&quot;b4920c82-7581-491a-9dab-cd2ade2f3ebd&quot;"/>
    <we:property name="reportName" value="&quot;financials&quot;"/>
    <we:property name="isFiltersActionButtonVisible" value="true"/>
    <we:property name="initialStateBookmark" value="&quot;H4sIAAAAAAAAA+1WUW/aMBD+K5Wf0WQChKRvlDFp6toiWPsyoeniHKkrY0eOw2AV/31nJx2jm8omVWsn7Qnf58vd5+8+C9+zXFalgu0lrJCdsvc6lwJyY0+6rMN0A55dXZ1fjGbnny9HFxOCTemk0RU7vWcObIHuRlY1KF+CwE+LDgOlplD4aAmqwg4r0VZGg5JfsUmmLWdr3HUYbkplLPiScwcOfdk1pVNMvbtvetQRhJNrnKNwDTrD0ljXxv1s0OsJPoRUdOO4PxjEWUrfVM1uoHk83zcNxMZGO5CaCHiMQ9JPMw6Cd+PuMOE9AcLjldSFao+y//bjtvR6Ody4zGy8Utkd9fSVdjs6KudpnvYiEFkyyIc8EkkS+a+XUrm2YbadbEpLKpK2TbVRvgYtMGdBKotVo8w9GxWFxQJcG04ONsdG1atf4HNTW4EzXIYt7aTbUo+l1NRD+rF4nlNraGBhh5ZL6QL6rtat/tyHt+bL2CINLPdA5zvfMUGFsWQj9RPl52I1x2KFuqF1yGNByJPDKSWOb8G6w+lQYHO0Z9ug/FtpH6wWdR5RfVHVd4uHu0AZdz8YvBW9of/8Ki+CfbNoGGdJHGEshjlP0+EA+6/cvidzUFi9NvuOTa0dDespHi+r27WWrjqZG5Uf1+7olVtB+fi2/T0T77VuTZxG2I2iAc94jDxKSOLsqIn/m+JP/gv+JUMET+yZsBXSg8YvTO2qEgROQWPoXzYlJIY8kh907s8b1tb/fpDkoOa4N6Dq8BSgNw4LPUgAmSn8zfyW3De/vlCMnwkAAA==&quot;"/>
    <we:property name="bookmark" value="&quot;H4sIAAAAAAAAA+1WUW/aMBD+K5Wf0WQChKRvlDFp6toiWPsyoeniHKkrY0eOw2AV/31nJx2jm8omVWsn7Qnf58vd5+8+C9+zXFalgu0lrJCdsvc6lwJyY0+6rMN0A55dXZ1fjGbnny9HFxOCTemk0RU7vWcObIHuRlY1KF+CwE+LDgOlplD4aAmqwg4r0VZGg5JfsUmmLWdr3HUYbkplLPiScwcOfdk1pVNMvbtvetQRhJNrnKNwDTrD0ljXxv1s0OsJPoRUdOO4PxjEWUrfVM1uoHk83zcNxMZGO5CaCHiMQ9JPMw6Cd+PuMOE9AcLjldSFao+y//bjtvR6Ody4zGy8Utkd9fSVdjs6KudpnvYiEFkyyIc8EkkS+a+XUrm2YbadbEpLKpK2TbVRvgYtMGdBKotVo8w9GxWFxQJcG04ONsdG1atf4HNTW4EzXIYt7aTbUo+l1NRD+rF4nlNraGBhh5ZL6QL6rtat/tyHt+bL2CINLPdA5zvfMUGFsWQj9RPl52I1x2KFuqF1yGNByJPDKSWOb8G6w+lQYHO0Z9ug/FtpH6wWdR5RfVHVd4uHu0AZdz8YvBW9of/8Ki+CfbNoGGdJHGEshjlP0+EA+6/cvidzUFi9NvuOTa0dDespHi+r27WWrjqZG5Uf1+7olVtB+fi2/T0T77VuTZxG2I2iAc94jDxKSOLsqIn/m+JP/gv+JUMET+yZsBXSg8YvTO2qEgROQWPoXzYlJIY8kh907s8b1tb/fpDkoOa4N6Dq8BSgNw4LPUgAmSn8zfyW3De/vlCMnwkAAA==&quot;"/>
    <we:property name="embedUrl" value="&quot;/reportEmbed?reportId=b23095d9-740c-4151-8fa8-e93ba39686e8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6bed2625-fc15-466d-9b95-5c2597f91a05&quot;"/>
    <we:property name="pageName" value="&quot;ReportSection4b533c07a9c1664556b9&quot;"/>
    <we:property name="pageDisplayName" value="&quot;Página 3&quot;"/>
    <we:property name="backgroundColor" value="&quot;#3A3A3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Flávio Sotto</cp:lastModifiedBy>
  <cp:revision>3</cp:revision>
  <dcterms:created xsi:type="dcterms:W3CDTF">2018-06-07T21:39:02Z</dcterms:created>
  <dcterms:modified xsi:type="dcterms:W3CDTF">2023-08-01T13:19:56Z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