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25B5-227A-4639-BAA1-C6C3C87012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653D-08D6-4183-AC30-7EFBAD823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1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Prediction of Traffic Collision Severity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Michel Soto</a:t>
            </a:r>
          </a:p>
          <a:p>
            <a:r>
              <a:rPr lang="en-US" dirty="0" smtClean="0"/>
              <a:t>August 2020</a:t>
            </a:r>
          </a:p>
        </p:txBody>
      </p:sp>
    </p:spTree>
    <p:extLst>
      <p:ext uri="{BB962C8B-B14F-4D97-AF65-F5344CB8AC3E}">
        <p14:creationId xmlns:p14="http://schemas.microsoft.com/office/powerpoint/2010/main" val="338413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2244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our data and problem, the best model is Support Vector Machine, predicting with a 74.44% of accuracy.</a:t>
            </a:r>
          </a:p>
          <a:p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overnment agencies can take action for this project to continue and someone make an app that uses this model to create an alert when conditions are met.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77" y="1825625"/>
            <a:ext cx="5609823" cy="42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7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traffic collisions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11697"/>
            <a:ext cx="5240628" cy="3514451"/>
          </a:xfrm>
        </p:spPr>
        <p:txBody>
          <a:bodyPr/>
          <a:lstStyle/>
          <a:p>
            <a:r>
              <a:rPr lang="en-US" dirty="0" smtClean="0"/>
              <a:t>Life or death situation</a:t>
            </a:r>
          </a:p>
          <a:p>
            <a:r>
              <a:rPr lang="en-US" dirty="0" smtClean="0"/>
              <a:t>Repair or insurance bills</a:t>
            </a:r>
          </a:p>
          <a:p>
            <a:r>
              <a:rPr lang="en-US" dirty="0" smtClean="0"/>
              <a:t>Hospital bills</a:t>
            </a:r>
          </a:p>
          <a:p>
            <a:r>
              <a:rPr lang="en-US" dirty="0" smtClean="0"/>
              <a:t>Causes traffic</a:t>
            </a:r>
          </a:p>
          <a:p>
            <a:r>
              <a:rPr lang="en-US" dirty="0" smtClean="0"/>
              <a:t>Others get delayed</a:t>
            </a:r>
          </a:p>
          <a:p>
            <a:r>
              <a:rPr lang="en-US" dirty="0" smtClean="0"/>
              <a:t>Impossible to prevent all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8" y="1911698"/>
            <a:ext cx="5274972" cy="35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4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07" y="2047741"/>
            <a:ext cx="5262093" cy="3378407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047741"/>
            <a:ext cx="5240628" cy="337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Predict severity of collisions</a:t>
            </a:r>
          </a:p>
          <a:p>
            <a:r>
              <a:rPr lang="en-US" dirty="0" smtClean="0"/>
              <a:t>Understand when there is higher risk of a sever collision.</a:t>
            </a:r>
          </a:p>
          <a:p>
            <a:r>
              <a:rPr lang="en-US" dirty="0" smtClean="0"/>
              <a:t>Alert the population before it happens.</a:t>
            </a:r>
          </a:p>
          <a:p>
            <a:r>
              <a:rPr lang="en-US" dirty="0" smtClean="0"/>
              <a:t>Driver sees the alert, and drives carefully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5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Get the Data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49" y="2034862"/>
            <a:ext cx="10665102" cy="3121224"/>
          </a:xfrm>
        </p:spPr>
      </p:pic>
    </p:spTree>
    <p:extLst>
      <p:ext uri="{BB962C8B-B14F-4D97-AF65-F5344CB8AC3E}">
        <p14:creationId xmlns:p14="http://schemas.microsoft.com/office/powerpoint/2010/main" val="94857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Recognize the column to predict.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19" y="2653318"/>
            <a:ext cx="9211961" cy="2695951"/>
          </a:xfrm>
        </p:spPr>
      </p:pic>
      <p:sp>
        <p:nvSpPr>
          <p:cNvPr id="5" name="Flecha abajo 4"/>
          <p:cNvSpPr/>
          <p:nvPr/>
        </p:nvSpPr>
        <p:spPr>
          <a:xfrm>
            <a:off x="2112135" y="1828800"/>
            <a:ext cx="412124" cy="824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Prepare the data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38" y="2138145"/>
            <a:ext cx="10664323" cy="2189157"/>
          </a:xfrm>
        </p:spPr>
      </p:pic>
    </p:spTree>
    <p:extLst>
      <p:ext uri="{BB962C8B-B14F-4D97-AF65-F5344CB8AC3E}">
        <p14:creationId xmlns:p14="http://schemas.microsoft.com/office/powerpoint/2010/main" val="360952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9" y="1690688"/>
            <a:ext cx="5171941" cy="352966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88" y="5335188"/>
            <a:ext cx="2233881" cy="1210729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047741"/>
            <a:ext cx="5240628" cy="3378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best value for K is the highest accuracy.</a:t>
            </a:r>
          </a:p>
          <a:p>
            <a:r>
              <a:rPr lang="en-US" dirty="0" smtClean="0"/>
              <a:t>The higher the accuracy of our model, the better it will predict collisions.</a:t>
            </a:r>
          </a:p>
          <a:p>
            <a:r>
              <a:rPr lang="en-US" dirty="0" smtClean="0"/>
              <a:t>Best value for K is 50, and accuracy is 0.741989.</a:t>
            </a:r>
          </a:p>
          <a:p>
            <a:r>
              <a:rPr lang="en-US" dirty="0" smtClean="0"/>
              <a:t>KNN will predict severity of collisions correctly 74.20% of the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6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1026" name="Picture 2" descr="Animated Trees And Fences - Animated Tree With Branches , Free Transparent  Clipart - ClipartKe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28" y="1940524"/>
            <a:ext cx="5274972" cy="34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735169" y="2043599"/>
            <a:ext cx="5240628" cy="337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Accuracy for our model is 0.6933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Decision Tree will predict severity of collisions correctly 69.33% of the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5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2050" name="Picture 2" descr="Applet: A vector in three-dimensional space - Math Insigh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258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735169" y="2043599"/>
            <a:ext cx="5240628" cy="337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Accuracy for our model is 0.7444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SVM will predict severity of collisions correctly 74.44% of the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74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230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The Prediction of Traffic Collision Severity</vt:lpstr>
      <vt:lpstr>Problems with traffic collisions</vt:lpstr>
      <vt:lpstr>Solution</vt:lpstr>
      <vt:lpstr>1. Get the Data</vt:lpstr>
      <vt:lpstr>2. Recognize the column to predict.</vt:lpstr>
      <vt:lpstr>3. Prepare the data</vt:lpstr>
      <vt:lpstr>K-Nearest Neighbor</vt:lpstr>
      <vt:lpstr>Decision Tree</vt:lpstr>
      <vt:lpstr>Support Vector Machine</vt:lpstr>
      <vt:lpstr>Best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Prediction of Traffic Collision Severity</dc:title>
  <dc:creator>Rotortex-Produccion</dc:creator>
  <cp:lastModifiedBy>Rotortex-Produccion</cp:lastModifiedBy>
  <cp:revision>5</cp:revision>
  <dcterms:created xsi:type="dcterms:W3CDTF">2020-08-30T23:28:39Z</dcterms:created>
  <dcterms:modified xsi:type="dcterms:W3CDTF">2020-08-30T23:56:27Z</dcterms:modified>
</cp:coreProperties>
</file>