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59" r:id="rId6"/>
    <p:sldId id="262" r:id="rId7"/>
    <p:sldId id="260" r:id="rId8"/>
    <p:sldId id="267" r:id="rId9"/>
    <p:sldId id="261" r:id="rId10"/>
    <p:sldId id="265" r:id="rId11"/>
    <p:sldId id="263" r:id="rId12"/>
    <p:sldId id="264" r:id="rId13"/>
    <p:sldId id="269" r:id="rId14"/>
    <p:sldId id="270" r:id="rId15"/>
    <p:sldId id="271" r:id="rId16"/>
    <p:sldId id="272" r:id="rId17"/>
    <p:sldId id="273" r:id="rId18"/>
    <p:sldId id="274" r:id="rId19"/>
    <p:sldId id="268" r:id="rId20"/>
    <p:sldId id="275"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8D0E57-CD3A-4760-9FD7-48B18B8ECAF8}" v="52" dt="2025-09-30T17:22:28.927"/>
    <p1510:client id="{847B069F-7BCB-47CC-A5FB-9A3BE087D2E7}" v="18" dt="2025-09-30T04:43:02.447"/>
    <p1510:client id="{BF42D658-379C-964B-92D5-C19F4B7F2EEF}" v="4" dt="2025-09-30T17:28:07.007"/>
    <p1510:client id="{D62ECBD6-A9B7-A94C-954B-BC12B1CF594B}" v="3" dt="2025-10-01T01:24:50.3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0"/>
  </p:normalViewPr>
  <p:slideViewPr>
    <p:cSldViewPr snapToGrid="0">
      <p:cViewPr varScale="1">
        <p:scale>
          <a:sx n="102" d="100"/>
          <a:sy n="102" d="100"/>
        </p:scale>
        <p:origin x="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taro Katagiri" userId="32893432394_tp_box_2" providerId="OAuth2" clId="{EB62C344-47B0-47D6-821E-FD716C493DD5}"/>
    <pc:docChg chg="undo custSel addSld delSld modSld sldOrd">
      <pc:chgData name="Sotaro Katagiri" userId="32893432394_tp_box_2" providerId="OAuth2" clId="{EB62C344-47B0-47D6-821E-FD716C493DD5}" dt="2025-09-30T17:23:28.855" v="4665" actId="478"/>
      <pc:docMkLst>
        <pc:docMk/>
      </pc:docMkLst>
      <pc:sldChg chg="addSp delSp modSp new mod ord">
        <pc:chgData name="Sotaro Katagiri" userId="32893432394_tp_box_2" providerId="OAuth2" clId="{EB62C344-47B0-47D6-821E-FD716C493DD5}" dt="2025-09-30T17:01:03.771" v="3797" actId="6549"/>
        <pc:sldMkLst>
          <pc:docMk/>
          <pc:sldMk cId="1733033153" sldId="256"/>
        </pc:sldMkLst>
        <pc:spChg chg="add mod">
          <ac:chgData name="Sotaro Katagiri" userId="32893432394_tp_box_2" providerId="OAuth2" clId="{EB62C344-47B0-47D6-821E-FD716C493DD5}" dt="2025-09-30T17:01:03.771" v="3797" actId="6549"/>
          <ac:spMkLst>
            <pc:docMk/>
            <pc:sldMk cId="1733033153" sldId="256"/>
            <ac:spMk id="2" creationId="{198A661E-252D-680F-DDB2-56EADE7A9FD0}"/>
          </ac:spMkLst>
        </pc:spChg>
        <pc:spChg chg="del">
          <ac:chgData name="Sotaro Katagiri" userId="32893432394_tp_box_2" providerId="OAuth2" clId="{EB62C344-47B0-47D6-821E-FD716C493DD5}" dt="2025-09-30T04:14:21.347" v="1" actId="478"/>
          <ac:spMkLst>
            <pc:docMk/>
            <pc:sldMk cId="1733033153" sldId="256"/>
            <ac:spMk id="2" creationId="{6729B003-1123-A3D7-ADA8-2FA855053336}"/>
          </ac:spMkLst>
        </pc:spChg>
        <pc:spChg chg="del">
          <ac:chgData name="Sotaro Katagiri" userId="32893432394_tp_box_2" providerId="OAuth2" clId="{EB62C344-47B0-47D6-821E-FD716C493DD5}" dt="2025-09-30T04:14:21.347" v="1" actId="478"/>
          <ac:spMkLst>
            <pc:docMk/>
            <pc:sldMk cId="1733033153" sldId="256"/>
            <ac:spMk id="3" creationId="{575123F3-2F60-4CAE-48FE-611F1C8794C0}"/>
          </ac:spMkLst>
        </pc:spChg>
        <pc:spChg chg="add mod">
          <ac:chgData name="Sotaro Katagiri" userId="32893432394_tp_box_2" providerId="OAuth2" clId="{EB62C344-47B0-47D6-821E-FD716C493DD5}" dt="2025-09-30T15:32:52.085" v="1438" actId="1076"/>
          <ac:spMkLst>
            <pc:docMk/>
            <pc:sldMk cId="1733033153" sldId="256"/>
            <ac:spMk id="5" creationId="{A41ECB63-0387-E17C-72E3-DB8FAFF61D09}"/>
          </ac:spMkLst>
        </pc:spChg>
        <pc:spChg chg="add mod">
          <ac:chgData name="Sotaro Katagiri" userId="32893432394_tp_box_2" providerId="OAuth2" clId="{EB62C344-47B0-47D6-821E-FD716C493DD5}" dt="2025-09-30T15:32:52.085" v="1438" actId="1076"/>
          <ac:spMkLst>
            <pc:docMk/>
            <pc:sldMk cId="1733033153" sldId="256"/>
            <ac:spMk id="6" creationId="{23D829A2-804A-EF54-ABB0-59D8FE762DEA}"/>
          </ac:spMkLst>
        </pc:spChg>
        <pc:spChg chg="add del mod">
          <ac:chgData name="Sotaro Katagiri" userId="32893432394_tp_box_2" providerId="OAuth2" clId="{EB62C344-47B0-47D6-821E-FD716C493DD5}" dt="2025-09-30T14:55:42.420" v="1195" actId="478"/>
          <ac:spMkLst>
            <pc:docMk/>
            <pc:sldMk cId="1733033153" sldId="256"/>
            <ac:spMk id="8" creationId="{292115D6-78E6-1896-B9CD-236C0DA94593}"/>
          </ac:spMkLst>
        </pc:spChg>
        <pc:spChg chg="add mod">
          <ac:chgData name="Sotaro Katagiri" userId="32893432394_tp_box_2" providerId="OAuth2" clId="{EB62C344-47B0-47D6-821E-FD716C493DD5}" dt="2025-09-30T15:33:29.781" v="1447" actId="207"/>
          <ac:spMkLst>
            <pc:docMk/>
            <pc:sldMk cId="1733033153" sldId="256"/>
            <ac:spMk id="10" creationId="{25158CDC-926C-F4C4-B277-FF922B824DC6}"/>
          </ac:spMkLst>
        </pc:spChg>
      </pc:sldChg>
      <pc:sldChg chg="addSp delSp modSp new mod">
        <pc:chgData name="Sotaro Katagiri" userId="32893432394_tp_box_2" providerId="OAuth2" clId="{EB62C344-47B0-47D6-821E-FD716C493DD5}" dt="2025-09-30T14:57:50.163" v="1301" actId="1076"/>
        <pc:sldMkLst>
          <pc:docMk/>
          <pc:sldMk cId="260185338" sldId="257"/>
        </pc:sldMkLst>
        <pc:spChg chg="add mod">
          <ac:chgData name="Sotaro Katagiri" userId="32893432394_tp_box_2" providerId="OAuth2" clId="{EB62C344-47B0-47D6-821E-FD716C493DD5}" dt="2025-09-30T14:57:43.885" v="1300" actId="20577"/>
          <ac:spMkLst>
            <pc:docMk/>
            <pc:sldMk cId="260185338" sldId="257"/>
            <ac:spMk id="2" creationId="{818E34A6-9B05-3193-BCEE-EF957A46B44F}"/>
          </ac:spMkLst>
        </pc:spChg>
        <pc:spChg chg="del">
          <ac:chgData name="Sotaro Katagiri" userId="32893432394_tp_box_2" providerId="OAuth2" clId="{EB62C344-47B0-47D6-821E-FD716C493DD5}" dt="2025-09-30T04:17:10.527" v="147" actId="478"/>
          <ac:spMkLst>
            <pc:docMk/>
            <pc:sldMk cId="260185338" sldId="257"/>
            <ac:spMk id="2" creationId="{FE8194BF-0DEF-06B3-CA4E-0EFFEED55C2F}"/>
          </ac:spMkLst>
        </pc:spChg>
        <pc:spChg chg="del">
          <ac:chgData name="Sotaro Katagiri" userId="32893432394_tp_box_2" providerId="OAuth2" clId="{EB62C344-47B0-47D6-821E-FD716C493DD5}" dt="2025-09-30T04:17:10.527" v="147" actId="478"/>
          <ac:spMkLst>
            <pc:docMk/>
            <pc:sldMk cId="260185338" sldId="257"/>
            <ac:spMk id="3" creationId="{A1348ED3-25A6-CCA2-8609-5E61D1C3FFF2}"/>
          </ac:spMkLst>
        </pc:spChg>
        <pc:spChg chg="add mod">
          <ac:chgData name="Sotaro Katagiri" userId="32893432394_tp_box_2" providerId="OAuth2" clId="{EB62C344-47B0-47D6-821E-FD716C493DD5}" dt="2025-09-30T04:31:45.795" v="475" actId="1076"/>
          <ac:spMkLst>
            <pc:docMk/>
            <pc:sldMk cId="260185338" sldId="257"/>
            <ac:spMk id="6" creationId="{8CF37230-3F41-BD72-81E4-ECD145DE4C7A}"/>
          </ac:spMkLst>
        </pc:spChg>
        <pc:spChg chg="add mod">
          <ac:chgData name="Sotaro Katagiri" userId="32893432394_tp_box_2" providerId="OAuth2" clId="{EB62C344-47B0-47D6-821E-FD716C493DD5}" dt="2025-09-30T04:31:45.795" v="475" actId="1076"/>
          <ac:spMkLst>
            <pc:docMk/>
            <pc:sldMk cId="260185338" sldId="257"/>
            <ac:spMk id="7" creationId="{84A76A0F-1368-E8D6-703C-19BF0302AC55}"/>
          </ac:spMkLst>
        </pc:spChg>
        <pc:spChg chg="add mod">
          <ac:chgData name="Sotaro Katagiri" userId="32893432394_tp_box_2" providerId="OAuth2" clId="{EB62C344-47B0-47D6-821E-FD716C493DD5}" dt="2025-09-30T04:31:45.795" v="475" actId="1076"/>
          <ac:spMkLst>
            <pc:docMk/>
            <pc:sldMk cId="260185338" sldId="257"/>
            <ac:spMk id="9" creationId="{1F0BA44C-529F-3F6C-7B58-B4172BB36C31}"/>
          </ac:spMkLst>
        </pc:spChg>
        <pc:spChg chg="add mod">
          <ac:chgData name="Sotaro Katagiri" userId="32893432394_tp_box_2" providerId="OAuth2" clId="{EB62C344-47B0-47D6-821E-FD716C493DD5}" dt="2025-09-30T14:57:50.163" v="1301" actId="1076"/>
          <ac:spMkLst>
            <pc:docMk/>
            <pc:sldMk cId="260185338" sldId="257"/>
            <ac:spMk id="10" creationId="{04088945-E4A8-26E9-D855-4BAB5CF7F06A}"/>
          </ac:spMkLst>
        </pc:spChg>
        <pc:picChg chg="add mod">
          <ac:chgData name="Sotaro Katagiri" userId="32893432394_tp_box_2" providerId="OAuth2" clId="{EB62C344-47B0-47D6-821E-FD716C493DD5}" dt="2025-09-30T04:23:45.927" v="299" actId="1076"/>
          <ac:picMkLst>
            <pc:docMk/>
            <pc:sldMk cId="260185338" sldId="257"/>
            <ac:picMk id="5" creationId="{D8484159-2306-A422-7DC9-E74CBEF8469A}"/>
          </ac:picMkLst>
        </pc:picChg>
      </pc:sldChg>
      <pc:sldChg chg="addSp delSp modSp new mod">
        <pc:chgData name="Sotaro Katagiri" userId="32893432394_tp_box_2" providerId="OAuth2" clId="{EB62C344-47B0-47D6-821E-FD716C493DD5}" dt="2025-09-30T15:33:51.829" v="1448" actId="1076"/>
        <pc:sldMkLst>
          <pc:docMk/>
          <pc:sldMk cId="1670505210" sldId="258"/>
        </pc:sldMkLst>
        <pc:spChg chg="del">
          <ac:chgData name="Sotaro Katagiri" userId="32893432394_tp_box_2" providerId="OAuth2" clId="{EB62C344-47B0-47D6-821E-FD716C493DD5}" dt="2025-09-30T04:26:44.223" v="396" actId="478"/>
          <ac:spMkLst>
            <pc:docMk/>
            <pc:sldMk cId="1670505210" sldId="258"/>
            <ac:spMk id="2" creationId="{9114A274-1123-ACA5-05F0-6C989515E65D}"/>
          </ac:spMkLst>
        </pc:spChg>
        <pc:spChg chg="del">
          <ac:chgData name="Sotaro Katagiri" userId="32893432394_tp_box_2" providerId="OAuth2" clId="{EB62C344-47B0-47D6-821E-FD716C493DD5}" dt="2025-09-30T04:26:44.223" v="396" actId="478"/>
          <ac:spMkLst>
            <pc:docMk/>
            <pc:sldMk cId="1670505210" sldId="258"/>
            <ac:spMk id="3" creationId="{49DE1955-11E9-8986-14D8-3F0DAA4699AA}"/>
          </ac:spMkLst>
        </pc:spChg>
        <pc:spChg chg="add mod">
          <ac:chgData name="Sotaro Katagiri" userId="32893432394_tp_box_2" providerId="OAuth2" clId="{EB62C344-47B0-47D6-821E-FD716C493DD5}" dt="2025-09-30T04:41:45.221" v="886" actId="20577"/>
          <ac:spMkLst>
            <pc:docMk/>
            <pc:sldMk cId="1670505210" sldId="258"/>
            <ac:spMk id="4" creationId="{E6949053-C60F-0E99-19C4-42BA08395918}"/>
          </ac:spMkLst>
        </pc:spChg>
        <pc:spChg chg="add del mod">
          <ac:chgData name="Sotaro Katagiri" userId="32893432394_tp_box_2" providerId="OAuth2" clId="{EB62C344-47B0-47D6-821E-FD716C493DD5}" dt="2025-09-30T04:36:00.827" v="516" actId="478"/>
          <ac:spMkLst>
            <pc:docMk/>
            <pc:sldMk cId="1670505210" sldId="258"/>
            <ac:spMk id="5" creationId="{5E028328-CBCB-CAD7-DBE8-23CB9905C07C}"/>
          </ac:spMkLst>
        </pc:spChg>
        <pc:spChg chg="add mod">
          <ac:chgData name="Sotaro Katagiri" userId="32893432394_tp_box_2" providerId="OAuth2" clId="{EB62C344-47B0-47D6-821E-FD716C493DD5}" dt="2025-09-30T04:41:15.239" v="848" actId="1076"/>
          <ac:spMkLst>
            <pc:docMk/>
            <pc:sldMk cId="1670505210" sldId="258"/>
            <ac:spMk id="7" creationId="{5D3ED14D-D4A7-DC71-3F82-B0F81144F676}"/>
          </ac:spMkLst>
        </pc:spChg>
        <pc:spChg chg="add mod">
          <ac:chgData name="Sotaro Katagiri" userId="32893432394_tp_box_2" providerId="OAuth2" clId="{EB62C344-47B0-47D6-821E-FD716C493DD5}" dt="2025-09-30T04:39:39.336" v="710" actId="1076"/>
          <ac:spMkLst>
            <pc:docMk/>
            <pc:sldMk cId="1670505210" sldId="258"/>
            <ac:spMk id="9" creationId="{595BE1CC-C3EE-F092-BB5E-3FC3E156FE8B}"/>
          </ac:spMkLst>
        </pc:spChg>
        <pc:spChg chg="add mod">
          <ac:chgData name="Sotaro Katagiri" userId="32893432394_tp_box_2" providerId="OAuth2" clId="{EB62C344-47B0-47D6-821E-FD716C493DD5}" dt="2025-09-30T04:41:31.809" v="871" actId="14100"/>
          <ac:spMkLst>
            <pc:docMk/>
            <pc:sldMk cId="1670505210" sldId="258"/>
            <ac:spMk id="10" creationId="{8FD56E94-605F-DFA1-F1BE-BE383BE97724}"/>
          </ac:spMkLst>
        </pc:spChg>
        <pc:spChg chg="add mod">
          <ac:chgData name="Sotaro Katagiri" userId="32893432394_tp_box_2" providerId="OAuth2" clId="{EB62C344-47B0-47D6-821E-FD716C493DD5}" dt="2025-09-30T15:33:51.829" v="1448" actId="1076"/>
          <ac:spMkLst>
            <pc:docMk/>
            <pc:sldMk cId="1670505210" sldId="258"/>
            <ac:spMk id="11" creationId="{A218AF36-3D86-C70B-CAAA-3524C2701B04}"/>
          </ac:spMkLst>
        </pc:spChg>
      </pc:sldChg>
      <pc:sldChg chg="addSp delSp modSp new mod">
        <pc:chgData name="Sotaro Katagiri" userId="32893432394_tp_box_2" providerId="OAuth2" clId="{EB62C344-47B0-47D6-821E-FD716C493DD5}" dt="2025-09-30T17:00:21.355" v="3749" actId="207"/>
        <pc:sldMkLst>
          <pc:docMk/>
          <pc:sldMk cId="3196541060" sldId="259"/>
        </pc:sldMkLst>
        <pc:spChg chg="del">
          <ac:chgData name="Sotaro Katagiri" userId="32893432394_tp_box_2" providerId="OAuth2" clId="{EB62C344-47B0-47D6-821E-FD716C493DD5}" dt="2025-09-30T04:41:53.456" v="888" actId="478"/>
          <ac:spMkLst>
            <pc:docMk/>
            <pc:sldMk cId="3196541060" sldId="259"/>
            <ac:spMk id="2" creationId="{E4F1B309-BC81-EAD1-76D7-1DE9055E6394}"/>
          </ac:spMkLst>
        </pc:spChg>
        <pc:spChg chg="del">
          <ac:chgData name="Sotaro Katagiri" userId="32893432394_tp_box_2" providerId="OAuth2" clId="{EB62C344-47B0-47D6-821E-FD716C493DD5}" dt="2025-09-30T04:41:53.456" v="888" actId="478"/>
          <ac:spMkLst>
            <pc:docMk/>
            <pc:sldMk cId="3196541060" sldId="259"/>
            <ac:spMk id="3" creationId="{5FC94C6F-CCC1-52E8-737F-032E9578831E}"/>
          </ac:spMkLst>
        </pc:spChg>
        <pc:spChg chg="add mod">
          <ac:chgData name="Sotaro Katagiri" userId="32893432394_tp_box_2" providerId="OAuth2" clId="{EB62C344-47B0-47D6-821E-FD716C493DD5}" dt="2025-09-30T17:00:21.355" v="3749" actId="207"/>
          <ac:spMkLst>
            <pc:docMk/>
            <pc:sldMk cId="3196541060" sldId="259"/>
            <ac:spMk id="4" creationId="{88987F16-7F5F-1B12-E731-481FCF18CD29}"/>
          </ac:spMkLst>
        </pc:spChg>
        <pc:spChg chg="add mod">
          <ac:chgData name="Sotaro Katagiri" userId="32893432394_tp_box_2" providerId="OAuth2" clId="{EB62C344-47B0-47D6-821E-FD716C493DD5}" dt="2025-09-30T14:35:17.662" v="1172" actId="1076"/>
          <ac:spMkLst>
            <pc:docMk/>
            <pc:sldMk cId="3196541060" sldId="259"/>
            <ac:spMk id="5" creationId="{63D4A717-E536-B47B-32EA-2CFA9E5E4BAB}"/>
          </ac:spMkLst>
        </pc:spChg>
        <pc:spChg chg="add del mod">
          <ac:chgData name="Sotaro Katagiri" userId="32893432394_tp_box_2" providerId="OAuth2" clId="{EB62C344-47B0-47D6-821E-FD716C493DD5}" dt="2025-09-30T15:34:22.630" v="1452" actId="21"/>
          <ac:spMkLst>
            <pc:docMk/>
            <pc:sldMk cId="3196541060" sldId="259"/>
            <ac:spMk id="8" creationId="{6AFAEBE3-7B3F-BB52-D457-38F8B98F9C7A}"/>
          </ac:spMkLst>
        </pc:spChg>
        <pc:picChg chg="add del mod">
          <ac:chgData name="Sotaro Katagiri" userId="32893432394_tp_box_2" providerId="OAuth2" clId="{EB62C344-47B0-47D6-821E-FD716C493DD5}" dt="2025-09-30T14:34:39.917" v="1165" actId="478"/>
          <ac:picMkLst>
            <pc:docMk/>
            <pc:sldMk cId="3196541060" sldId="259"/>
            <ac:picMk id="3" creationId="{B546A31D-0395-218D-DA06-D990C4A34490}"/>
          </ac:picMkLst>
        </pc:picChg>
        <pc:picChg chg="add mod ord">
          <ac:chgData name="Sotaro Katagiri" userId="32893432394_tp_box_2" providerId="OAuth2" clId="{EB62C344-47B0-47D6-821E-FD716C493DD5}" dt="2025-09-30T15:34:16.244" v="1451" actId="1076"/>
          <ac:picMkLst>
            <pc:docMk/>
            <pc:sldMk cId="3196541060" sldId="259"/>
            <ac:picMk id="7" creationId="{41F8E130-2E75-AE60-0D3D-72E324F96CC5}"/>
          </ac:picMkLst>
        </pc:picChg>
      </pc:sldChg>
      <pc:sldChg chg="addSp delSp modSp new mod">
        <pc:chgData name="Sotaro Katagiri" userId="32893432394_tp_box_2" providerId="OAuth2" clId="{EB62C344-47B0-47D6-821E-FD716C493DD5}" dt="2025-09-30T15:36:50.350" v="1552" actId="478"/>
        <pc:sldMkLst>
          <pc:docMk/>
          <pc:sldMk cId="572374462" sldId="260"/>
        </pc:sldMkLst>
        <pc:spChg chg="del">
          <ac:chgData name="Sotaro Katagiri" userId="32893432394_tp_box_2" providerId="OAuth2" clId="{EB62C344-47B0-47D6-821E-FD716C493DD5}" dt="2025-09-30T14:35:55.643" v="1181" actId="478"/>
          <ac:spMkLst>
            <pc:docMk/>
            <pc:sldMk cId="572374462" sldId="260"/>
            <ac:spMk id="2" creationId="{C4797058-0760-BCDE-AF21-571700CC68DC}"/>
          </ac:spMkLst>
        </pc:spChg>
        <pc:spChg chg="del">
          <ac:chgData name="Sotaro Katagiri" userId="32893432394_tp_box_2" providerId="OAuth2" clId="{EB62C344-47B0-47D6-821E-FD716C493DD5}" dt="2025-09-30T14:35:55.643" v="1181" actId="478"/>
          <ac:spMkLst>
            <pc:docMk/>
            <pc:sldMk cId="572374462" sldId="260"/>
            <ac:spMk id="3" creationId="{CCF3F3CC-8738-176F-5452-8F49EA2390D9}"/>
          </ac:spMkLst>
        </pc:spChg>
        <pc:spChg chg="add del mod">
          <ac:chgData name="Sotaro Katagiri" userId="32893432394_tp_box_2" providerId="OAuth2" clId="{EB62C344-47B0-47D6-821E-FD716C493DD5}" dt="2025-09-30T15:36:50.350" v="1552" actId="478"/>
          <ac:spMkLst>
            <pc:docMk/>
            <pc:sldMk cId="572374462" sldId="260"/>
            <ac:spMk id="6" creationId="{37B6018F-31DC-3C71-C933-67C28C6B6194}"/>
          </ac:spMkLst>
        </pc:spChg>
        <pc:spChg chg="add mod">
          <ac:chgData name="Sotaro Katagiri" userId="32893432394_tp_box_2" providerId="OAuth2" clId="{EB62C344-47B0-47D6-821E-FD716C493DD5}" dt="2025-09-30T15:36:07.520" v="1537" actId="1076"/>
          <ac:spMkLst>
            <pc:docMk/>
            <pc:sldMk cId="572374462" sldId="260"/>
            <ac:spMk id="7" creationId="{867DB848-8B14-D3E9-E875-E47D3523C745}"/>
          </ac:spMkLst>
        </pc:spChg>
        <pc:spChg chg="add del mod">
          <ac:chgData name="Sotaro Katagiri" userId="32893432394_tp_box_2" providerId="OAuth2" clId="{EB62C344-47B0-47D6-821E-FD716C493DD5}" dt="2025-09-30T15:36:50.350" v="1552" actId="478"/>
          <ac:spMkLst>
            <pc:docMk/>
            <pc:sldMk cId="572374462" sldId="260"/>
            <ac:spMk id="8" creationId="{6AFAEBE3-7B3F-BB52-D457-38F8B98F9C7A}"/>
          </ac:spMkLst>
        </pc:spChg>
        <pc:spChg chg="add mod">
          <ac:chgData name="Sotaro Katagiri" userId="32893432394_tp_box_2" providerId="OAuth2" clId="{EB62C344-47B0-47D6-821E-FD716C493DD5}" dt="2025-09-30T15:36:17.907" v="1546" actId="403"/>
          <ac:spMkLst>
            <pc:docMk/>
            <pc:sldMk cId="572374462" sldId="260"/>
            <ac:spMk id="9" creationId="{EABAC19F-DE79-6727-0F9C-439905E41BDB}"/>
          </ac:spMkLst>
        </pc:spChg>
        <pc:picChg chg="add del mod">
          <ac:chgData name="Sotaro Katagiri" userId="32893432394_tp_box_2" providerId="OAuth2" clId="{EB62C344-47B0-47D6-821E-FD716C493DD5}" dt="2025-09-30T15:36:47.491" v="1551" actId="478"/>
          <ac:picMkLst>
            <pc:docMk/>
            <pc:sldMk cId="572374462" sldId="260"/>
            <ac:picMk id="5" creationId="{750A72A6-03F8-45EE-F2F8-F9DCC6C5D225}"/>
          </ac:picMkLst>
        </pc:picChg>
      </pc:sldChg>
      <pc:sldChg chg="addSp delSp modSp new mod">
        <pc:chgData name="Sotaro Katagiri" userId="32893432394_tp_box_2" providerId="OAuth2" clId="{EB62C344-47B0-47D6-821E-FD716C493DD5}" dt="2025-09-30T15:39:23.307" v="1733" actId="20577"/>
        <pc:sldMkLst>
          <pc:docMk/>
          <pc:sldMk cId="3979442522" sldId="261"/>
        </pc:sldMkLst>
        <pc:spChg chg="del">
          <ac:chgData name="Sotaro Katagiri" userId="32893432394_tp_box_2" providerId="OAuth2" clId="{EB62C344-47B0-47D6-821E-FD716C493DD5}" dt="2025-09-30T15:36:58.671" v="1553" actId="478"/>
          <ac:spMkLst>
            <pc:docMk/>
            <pc:sldMk cId="3979442522" sldId="261"/>
            <ac:spMk id="2" creationId="{B1AD9520-AA65-2206-1428-A7018A97DE69}"/>
          </ac:spMkLst>
        </pc:spChg>
        <pc:spChg chg="del">
          <ac:chgData name="Sotaro Katagiri" userId="32893432394_tp_box_2" providerId="OAuth2" clId="{EB62C344-47B0-47D6-821E-FD716C493DD5}" dt="2025-09-30T15:36:58.671" v="1553" actId="478"/>
          <ac:spMkLst>
            <pc:docMk/>
            <pc:sldMk cId="3979442522" sldId="261"/>
            <ac:spMk id="3" creationId="{FCE22B9B-B208-3344-6BA5-0DA5CC9D2225}"/>
          </ac:spMkLst>
        </pc:spChg>
        <pc:spChg chg="add mod">
          <ac:chgData name="Sotaro Katagiri" userId="32893432394_tp_box_2" providerId="OAuth2" clId="{EB62C344-47B0-47D6-821E-FD716C493DD5}" dt="2025-09-30T15:38:55.945" v="1677" actId="1076"/>
          <ac:spMkLst>
            <pc:docMk/>
            <pc:sldMk cId="3979442522" sldId="261"/>
            <ac:spMk id="6" creationId="{7B368FB6-AE9F-DCDF-7254-0A4E89678A60}"/>
          </ac:spMkLst>
        </pc:spChg>
        <pc:spChg chg="add mod">
          <ac:chgData name="Sotaro Katagiri" userId="32893432394_tp_box_2" providerId="OAuth2" clId="{EB62C344-47B0-47D6-821E-FD716C493DD5}" dt="2025-09-30T15:38:53.614" v="1676" actId="571"/>
          <ac:spMkLst>
            <pc:docMk/>
            <pc:sldMk cId="3979442522" sldId="261"/>
            <ac:spMk id="8" creationId="{D531A9A0-6180-ADCC-EC1F-07BC54CCBD45}"/>
          </ac:spMkLst>
        </pc:spChg>
        <pc:spChg chg="add mod">
          <ac:chgData name="Sotaro Katagiri" userId="32893432394_tp_box_2" providerId="OAuth2" clId="{EB62C344-47B0-47D6-821E-FD716C493DD5}" dt="2025-09-30T15:39:23.307" v="1733" actId="20577"/>
          <ac:spMkLst>
            <pc:docMk/>
            <pc:sldMk cId="3979442522" sldId="261"/>
            <ac:spMk id="9" creationId="{209C465C-695A-9F35-E7F4-434BA8C07119}"/>
          </ac:spMkLst>
        </pc:spChg>
        <pc:picChg chg="add mod">
          <ac:chgData name="Sotaro Katagiri" userId="32893432394_tp_box_2" providerId="OAuth2" clId="{EB62C344-47B0-47D6-821E-FD716C493DD5}" dt="2025-09-30T15:38:58.096" v="1678" actId="1076"/>
          <ac:picMkLst>
            <pc:docMk/>
            <pc:sldMk cId="3979442522" sldId="261"/>
            <ac:picMk id="5" creationId="{47A3F3AF-F967-D11A-BAB7-46F86A89FE7E}"/>
          </ac:picMkLst>
        </pc:picChg>
        <pc:picChg chg="add mod">
          <ac:chgData name="Sotaro Katagiri" userId="32893432394_tp_box_2" providerId="OAuth2" clId="{EB62C344-47B0-47D6-821E-FD716C493DD5}" dt="2025-09-30T15:38:53.614" v="1676" actId="571"/>
          <ac:picMkLst>
            <pc:docMk/>
            <pc:sldMk cId="3979442522" sldId="261"/>
            <ac:picMk id="7" creationId="{AF37CA2F-16B9-C283-5A21-40346D8DB0F4}"/>
          </ac:picMkLst>
        </pc:picChg>
      </pc:sldChg>
      <pc:sldChg chg="modSp add mod ord">
        <pc:chgData name="Sotaro Katagiri" userId="32893432394_tp_box_2" providerId="OAuth2" clId="{EB62C344-47B0-47D6-821E-FD716C493DD5}" dt="2025-09-30T15:36:45.063" v="1550"/>
        <pc:sldMkLst>
          <pc:docMk/>
          <pc:sldMk cId="104755095" sldId="262"/>
        </pc:sldMkLst>
        <pc:spChg chg="mod">
          <ac:chgData name="Sotaro Katagiri" userId="32893432394_tp_box_2" providerId="OAuth2" clId="{EB62C344-47B0-47D6-821E-FD716C493DD5}" dt="2025-09-30T15:36:39.879" v="1548" actId="13822"/>
          <ac:spMkLst>
            <pc:docMk/>
            <pc:sldMk cId="104755095" sldId="262"/>
            <ac:spMk id="6" creationId="{DDE3A403-13A2-7B9F-27CF-E59499DEC335}"/>
          </ac:spMkLst>
        </pc:spChg>
      </pc:sldChg>
      <pc:sldChg chg="addSp delSp modSp new mod">
        <pc:chgData name="Sotaro Katagiri" userId="32893432394_tp_box_2" providerId="OAuth2" clId="{EB62C344-47B0-47D6-821E-FD716C493DD5}" dt="2025-09-30T16:19:01.877" v="2838" actId="1076"/>
        <pc:sldMkLst>
          <pc:docMk/>
          <pc:sldMk cId="1630470507" sldId="263"/>
        </pc:sldMkLst>
        <pc:spChg chg="del">
          <ac:chgData name="Sotaro Katagiri" userId="32893432394_tp_box_2" providerId="OAuth2" clId="{EB62C344-47B0-47D6-821E-FD716C493DD5}" dt="2025-09-30T15:39:31.753" v="1735" actId="478"/>
          <ac:spMkLst>
            <pc:docMk/>
            <pc:sldMk cId="1630470507" sldId="263"/>
            <ac:spMk id="2" creationId="{793ADD2D-9DFC-EB72-2802-16C92FA467E2}"/>
          </ac:spMkLst>
        </pc:spChg>
        <pc:spChg chg="del">
          <ac:chgData name="Sotaro Katagiri" userId="32893432394_tp_box_2" providerId="OAuth2" clId="{EB62C344-47B0-47D6-821E-FD716C493DD5}" dt="2025-09-30T15:39:31.753" v="1735" actId="478"/>
          <ac:spMkLst>
            <pc:docMk/>
            <pc:sldMk cId="1630470507" sldId="263"/>
            <ac:spMk id="3" creationId="{E3C86A46-8C59-C391-16A3-B4E27829F979}"/>
          </ac:spMkLst>
        </pc:spChg>
        <pc:spChg chg="add mod">
          <ac:chgData name="Sotaro Katagiri" userId="32893432394_tp_box_2" providerId="OAuth2" clId="{EB62C344-47B0-47D6-821E-FD716C493DD5}" dt="2025-09-30T16:18:04.438" v="2730" actId="1076"/>
          <ac:spMkLst>
            <pc:docMk/>
            <pc:sldMk cId="1630470507" sldId="263"/>
            <ac:spMk id="6" creationId="{C861202C-6009-C1B4-1EEE-EAC0A5A263C1}"/>
          </ac:spMkLst>
        </pc:spChg>
        <pc:spChg chg="add mod">
          <ac:chgData name="Sotaro Katagiri" userId="32893432394_tp_box_2" providerId="OAuth2" clId="{EB62C344-47B0-47D6-821E-FD716C493DD5}" dt="2025-09-30T16:19:01.877" v="2838" actId="1076"/>
          <ac:spMkLst>
            <pc:docMk/>
            <pc:sldMk cId="1630470507" sldId="263"/>
            <ac:spMk id="11" creationId="{01B7D14E-8778-ABA3-B14D-29F7B872F901}"/>
          </ac:spMkLst>
        </pc:spChg>
        <pc:picChg chg="add del mod">
          <ac:chgData name="Sotaro Katagiri" userId="32893432394_tp_box_2" providerId="OAuth2" clId="{EB62C344-47B0-47D6-821E-FD716C493DD5}" dt="2025-09-30T16:17:50.262" v="2728" actId="478"/>
          <ac:picMkLst>
            <pc:docMk/>
            <pc:sldMk cId="1630470507" sldId="263"/>
            <ac:picMk id="5" creationId="{C7DDC91C-2F61-A4A4-4F9C-F22775E598BA}"/>
          </ac:picMkLst>
        </pc:picChg>
        <pc:picChg chg="add">
          <ac:chgData name="Sotaro Katagiri" userId="32893432394_tp_box_2" providerId="OAuth2" clId="{EB62C344-47B0-47D6-821E-FD716C493DD5}" dt="2025-09-30T16:18:01.537" v="2729" actId="22"/>
          <ac:picMkLst>
            <pc:docMk/>
            <pc:sldMk cId="1630470507" sldId="263"/>
            <ac:picMk id="8" creationId="{8A95ADD9-08C4-13C4-D485-D430D1E982ED}"/>
          </ac:picMkLst>
        </pc:picChg>
        <pc:cxnChg chg="add del">
          <ac:chgData name="Sotaro Katagiri" userId="32893432394_tp_box_2" providerId="OAuth2" clId="{EB62C344-47B0-47D6-821E-FD716C493DD5}" dt="2025-09-30T16:18:13.076" v="2732" actId="478"/>
          <ac:cxnSpMkLst>
            <pc:docMk/>
            <pc:sldMk cId="1630470507" sldId="263"/>
            <ac:cxnSpMk id="10" creationId="{E13A4FBD-3FED-3C8F-BD89-302FC3129A8E}"/>
          </ac:cxnSpMkLst>
        </pc:cxnChg>
      </pc:sldChg>
      <pc:sldChg chg="addSp delSp modSp new mod">
        <pc:chgData name="Sotaro Katagiri" userId="32893432394_tp_box_2" providerId="OAuth2" clId="{EB62C344-47B0-47D6-821E-FD716C493DD5}" dt="2025-09-30T16:25:07.503" v="3288" actId="14100"/>
        <pc:sldMkLst>
          <pc:docMk/>
          <pc:sldMk cId="2154076619" sldId="264"/>
        </pc:sldMkLst>
        <pc:spChg chg="del">
          <ac:chgData name="Sotaro Katagiri" userId="32893432394_tp_box_2" providerId="OAuth2" clId="{EB62C344-47B0-47D6-821E-FD716C493DD5}" dt="2025-09-30T15:42:45.719" v="1874" actId="478"/>
          <ac:spMkLst>
            <pc:docMk/>
            <pc:sldMk cId="2154076619" sldId="264"/>
            <ac:spMk id="2" creationId="{2B2953B0-69BF-BAC0-A09A-E904280BEA14}"/>
          </ac:spMkLst>
        </pc:spChg>
        <pc:spChg chg="del">
          <ac:chgData name="Sotaro Katagiri" userId="32893432394_tp_box_2" providerId="OAuth2" clId="{EB62C344-47B0-47D6-821E-FD716C493DD5}" dt="2025-09-30T15:42:45.719" v="1874" actId="478"/>
          <ac:spMkLst>
            <pc:docMk/>
            <pc:sldMk cId="2154076619" sldId="264"/>
            <ac:spMk id="3" creationId="{CF2DAA61-D861-AED5-912F-BFE216726ED2}"/>
          </ac:spMkLst>
        </pc:spChg>
        <pc:spChg chg="add mod">
          <ac:chgData name="Sotaro Katagiri" userId="32893432394_tp_box_2" providerId="OAuth2" clId="{EB62C344-47B0-47D6-821E-FD716C493DD5}" dt="2025-09-30T16:21:01.077" v="2944" actId="20577"/>
          <ac:spMkLst>
            <pc:docMk/>
            <pc:sldMk cId="2154076619" sldId="264"/>
            <ac:spMk id="6" creationId="{9D193215-1EA3-6229-3360-F49757B5673F}"/>
          </ac:spMkLst>
        </pc:spChg>
        <pc:spChg chg="add mod">
          <ac:chgData name="Sotaro Katagiri" userId="32893432394_tp_box_2" providerId="OAuth2" clId="{EB62C344-47B0-47D6-821E-FD716C493DD5}" dt="2025-09-30T16:20:50.837" v="2936"/>
          <ac:spMkLst>
            <pc:docMk/>
            <pc:sldMk cId="2154076619" sldId="264"/>
            <ac:spMk id="7" creationId="{0A307E22-D3D4-64F9-4548-BD81A9106C7A}"/>
          </ac:spMkLst>
        </pc:spChg>
        <pc:spChg chg="add mod">
          <ac:chgData name="Sotaro Katagiri" userId="32893432394_tp_box_2" providerId="OAuth2" clId="{EB62C344-47B0-47D6-821E-FD716C493DD5}" dt="2025-09-30T16:24:58.776" v="3286" actId="1076"/>
          <ac:spMkLst>
            <pc:docMk/>
            <pc:sldMk cId="2154076619" sldId="264"/>
            <ac:spMk id="8" creationId="{9074977E-A492-6708-DCC7-91151ADEA5A6}"/>
          </ac:spMkLst>
        </pc:spChg>
        <pc:picChg chg="add mod">
          <ac:chgData name="Sotaro Katagiri" userId="32893432394_tp_box_2" providerId="OAuth2" clId="{EB62C344-47B0-47D6-821E-FD716C493DD5}" dt="2025-09-30T16:20:22.654" v="2928" actId="1076"/>
          <ac:picMkLst>
            <pc:docMk/>
            <pc:sldMk cId="2154076619" sldId="264"/>
            <ac:picMk id="5" creationId="{1280678C-2507-3758-E447-B8809654F29B}"/>
          </ac:picMkLst>
        </pc:picChg>
        <pc:cxnChg chg="add mod">
          <ac:chgData name="Sotaro Katagiri" userId="32893432394_tp_box_2" providerId="OAuth2" clId="{EB62C344-47B0-47D6-821E-FD716C493DD5}" dt="2025-09-30T16:25:07.503" v="3288" actId="14100"/>
          <ac:cxnSpMkLst>
            <pc:docMk/>
            <pc:sldMk cId="2154076619" sldId="264"/>
            <ac:cxnSpMk id="10" creationId="{C938BE58-165B-8915-C834-BAE1087F2798}"/>
          </ac:cxnSpMkLst>
        </pc:cxnChg>
      </pc:sldChg>
      <pc:sldChg chg="addSp delSp modSp new mod ord">
        <pc:chgData name="Sotaro Katagiri" userId="32893432394_tp_box_2" providerId="OAuth2" clId="{EB62C344-47B0-47D6-821E-FD716C493DD5}" dt="2025-09-30T15:41:17.478" v="1843" actId="1076"/>
        <pc:sldMkLst>
          <pc:docMk/>
          <pc:sldMk cId="1546817553" sldId="265"/>
        </pc:sldMkLst>
        <pc:spChg chg="del">
          <ac:chgData name="Sotaro Katagiri" userId="32893432394_tp_box_2" providerId="OAuth2" clId="{EB62C344-47B0-47D6-821E-FD716C493DD5}" dt="2025-09-30T15:39:48.845" v="1738" actId="478"/>
          <ac:spMkLst>
            <pc:docMk/>
            <pc:sldMk cId="1546817553" sldId="265"/>
            <ac:spMk id="2" creationId="{9213DD76-3A6F-5858-959D-7CCCC6CDC55D}"/>
          </ac:spMkLst>
        </pc:spChg>
        <pc:spChg chg="del">
          <ac:chgData name="Sotaro Katagiri" userId="32893432394_tp_box_2" providerId="OAuth2" clId="{EB62C344-47B0-47D6-821E-FD716C493DD5}" dt="2025-09-30T15:39:48.845" v="1738" actId="478"/>
          <ac:spMkLst>
            <pc:docMk/>
            <pc:sldMk cId="1546817553" sldId="265"/>
            <ac:spMk id="3" creationId="{9E4B0F63-6869-E062-4E59-27892B85A43D}"/>
          </ac:spMkLst>
        </pc:spChg>
        <pc:spChg chg="add mod">
          <ac:chgData name="Sotaro Katagiri" userId="32893432394_tp_box_2" providerId="OAuth2" clId="{EB62C344-47B0-47D6-821E-FD716C493DD5}" dt="2025-09-30T15:41:17.478" v="1843" actId="1076"/>
          <ac:spMkLst>
            <pc:docMk/>
            <pc:sldMk cId="1546817553" sldId="265"/>
            <ac:spMk id="6" creationId="{9DD10981-E913-87E1-294D-0CC2174C6EC0}"/>
          </ac:spMkLst>
        </pc:spChg>
        <pc:picChg chg="add mod">
          <ac:chgData name="Sotaro Katagiri" userId="32893432394_tp_box_2" providerId="OAuth2" clId="{EB62C344-47B0-47D6-821E-FD716C493DD5}" dt="2025-09-30T15:40:10.464" v="1740" actId="1076"/>
          <ac:picMkLst>
            <pc:docMk/>
            <pc:sldMk cId="1546817553" sldId="265"/>
            <ac:picMk id="5" creationId="{4FCCC5D5-6F6E-9B7B-5FFF-9AD7AB883655}"/>
          </ac:picMkLst>
        </pc:picChg>
      </pc:sldChg>
      <pc:sldChg chg="addSp delSp modSp new mod">
        <pc:chgData name="Sotaro Katagiri" userId="32893432394_tp_box_2" providerId="OAuth2" clId="{EB62C344-47B0-47D6-821E-FD716C493DD5}" dt="2025-09-30T16:28:43.135" v="3455" actId="1076"/>
        <pc:sldMkLst>
          <pc:docMk/>
          <pc:sldMk cId="1992339395" sldId="266"/>
        </pc:sldMkLst>
        <pc:spChg chg="del">
          <ac:chgData name="Sotaro Katagiri" userId="32893432394_tp_box_2" providerId="OAuth2" clId="{EB62C344-47B0-47D6-821E-FD716C493DD5}" dt="2025-09-30T15:44:01.088" v="1876" actId="478"/>
          <ac:spMkLst>
            <pc:docMk/>
            <pc:sldMk cId="1992339395" sldId="266"/>
            <ac:spMk id="2" creationId="{BE93A259-A3FB-D359-FC02-1595430825CF}"/>
          </ac:spMkLst>
        </pc:spChg>
        <pc:spChg chg="del">
          <ac:chgData name="Sotaro Katagiri" userId="32893432394_tp_box_2" providerId="OAuth2" clId="{EB62C344-47B0-47D6-821E-FD716C493DD5}" dt="2025-09-30T15:44:01.088" v="1876" actId="478"/>
          <ac:spMkLst>
            <pc:docMk/>
            <pc:sldMk cId="1992339395" sldId="266"/>
            <ac:spMk id="3" creationId="{8003EB58-3287-4FAC-F12B-B564758A62A3}"/>
          </ac:spMkLst>
        </pc:spChg>
        <pc:spChg chg="add mod">
          <ac:chgData name="Sotaro Katagiri" userId="32893432394_tp_box_2" providerId="OAuth2" clId="{EB62C344-47B0-47D6-821E-FD716C493DD5}" dt="2025-09-30T16:27:41.259" v="3308" actId="1076"/>
          <ac:spMkLst>
            <pc:docMk/>
            <pc:sldMk cId="1992339395" sldId="266"/>
            <ac:spMk id="9" creationId="{AB2AC18A-AB84-308B-4027-8EF6FCEB6200}"/>
          </ac:spMkLst>
        </pc:spChg>
        <pc:spChg chg="add del mod">
          <ac:chgData name="Sotaro Katagiri" userId="32893432394_tp_box_2" providerId="OAuth2" clId="{EB62C344-47B0-47D6-821E-FD716C493DD5}" dt="2025-09-30T16:27:41.259" v="3308" actId="1076"/>
          <ac:spMkLst>
            <pc:docMk/>
            <pc:sldMk cId="1992339395" sldId="266"/>
            <ac:spMk id="10" creationId="{4EA4CFF6-669E-D6BD-D893-4DECC1963B3D}"/>
          </ac:spMkLst>
        </pc:spChg>
        <pc:spChg chg="add del mod">
          <ac:chgData name="Sotaro Katagiri" userId="32893432394_tp_box_2" providerId="OAuth2" clId="{EB62C344-47B0-47D6-821E-FD716C493DD5}" dt="2025-09-30T15:48:12.189" v="1958" actId="478"/>
          <ac:spMkLst>
            <pc:docMk/>
            <pc:sldMk cId="1992339395" sldId="266"/>
            <ac:spMk id="12" creationId="{2CB90B0F-50C0-FB91-3850-1635D1C8B0C5}"/>
          </ac:spMkLst>
        </pc:spChg>
        <pc:spChg chg="add del mod">
          <ac:chgData name="Sotaro Katagiri" userId="32893432394_tp_box_2" providerId="OAuth2" clId="{EB62C344-47B0-47D6-821E-FD716C493DD5}" dt="2025-09-30T15:49:10.601" v="1966" actId="478"/>
          <ac:spMkLst>
            <pc:docMk/>
            <pc:sldMk cId="1992339395" sldId="266"/>
            <ac:spMk id="15" creationId="{ECD81E4C-6167-6846-2823-FF00D1BD5725}"/>
          </ac:spMkLst>
        </pc:spChg>
        <pc:spChg chg="add mod">
          <ac:chgData name="Sotaro Katagiri" userId="32893432394_tp_box_2" providerId="OAuth2" clId="{EB62C344-47B0-47D6-821E-FD716C493DD5}" dt="2025-09-30T16:27:41.259" v="3308" actId="1076"/>
          <ac:spMkLst>
            <pc:docMk/>
            <pc:sldMk cId="1992339395" sldId="266"/>
            <ac:spMk id="16" creationId="{1A636F47-ECC6-5ED9-66E2-B31A8E4D5F62}"/>
          </ac:spMkLst>
        </pc:spChg>
        <pc:spChg chg="add mod">
          <ac:chgData name="Sotaro Katagiri" userId="32893432394_tp_box_2" providerId="OAuth2" clId="{EB62C344-47B0-47D6-821E-FD716C493DD5}" dt="2025-09-30T16:27:41.259" v="3308" actId="1076"/>
          <ac:spMkLst>
            <pc:docMk/>
            <pc:sldMk cId="1992339395" sldId="266"/>
            <ac:spMk id="17" creationId="{F6974894-AC6D-18AE-7E5E-D864B9A4599A}"/>
          </ac:spMkLst>
        </pc:spChg>
        <pc:spChg chg="add del mod">
          <ac:chgData name="Sotaro Katagiri" userId="32893432394_tp_box_2" providerId="OAuth2" clId="{EB62C344-47B0-47D6-821E-FD716C493DD5}" dt="2025-09-30T15:52:42.509" v="2224" actId="21"/>
          <ac:spMkLst>
            <pc:docMk/>
            <pc:sldMk cId="1992339395" sldId="266"/>
            <ac:spMk id="18" creationId="{819B8CA8-240D-FC32-A7A6-795E2995D598}"/>
          </ac:spMkLst>
        </pc:spChg>
        <pc:spChg chg="add del mod">
          <ac:chgData name="Sotaro Katagiri" userId="32893432394_tp_box_2" providerId="OAuth2" clId="{EB62C344-47B0-47D6-821E-FD716C493DD5}" dt="2025-09-30T15:52:42.509" v="2224" actId="21"/>
          <ac:spMkLst>
            <pc:docMk/>
            <pc:sldMk cId="1992339395" sldId="266"/>
            <ac:spMk id="19" creationId="{1EEA594A-FCAD-0A02-ADA6-B4AC0FEE9A55}"/>
          </ac:spMkLst>
        </pc:spChg>
        <pc:spChg chg="add del mod">
          <ac:chgData name="Sotaro Katagiri" userId="32893432394_tp_box_2" providerId="OAuth2" clId="{EB62C344-47B0-47D6-821E-FD716C493DD5}" dt="2025-09-30T15:51:10.866" v="2171"/>
          <ac:spMkLst>
            <pc:docMk/>
            <pc:sldMk cId="1992339395" sldId="266"/>
            <ac:spMk id="20" creationId="{FA9E4A15-EDB5-BDDE-4796-1D96FEBF16A7}"/>
          </ac:spMkLst>
        </pc:spChg>
        <pc:spChg chg="add del mod">
          <ac:chgData name="Sotaro Katagiri" userId="32893432394_tp_box_2" providerId="OAuth2" clId="{EB62C344-47B0-47D6-821E-FD716C493DD5}" dt="2025-09-30T15:52:42.509" v="2224" actId="21"/>
          <ac:spMkLst>
            <pc:docMk/>
            <pc:sldMk cId="1992339395" sldId="266"/>
            <ac:spMk id="23" creationId="{67347150-D019-07F1-AB53-2D286669EC56}"/>
          </ac:spMkLst>
        </pc:spChg>
        <pc:spChg chg="add del mod">
          <ac:chgData name="Sotaro Katagiri" userId="32893432394_tp_box_2" providerId="OAuth2" clId="{EB62C344-47B0-47D6-821E-FD716C493DD5}" dt="2025-09-30T15:52:42.509" v="2224" actId="21"/>
          <ac:spMkLst>
            <pc:docMk/>
            <pc:sldMk cId="1992339395" sldId="266"/>
            <ac:spMk id="24" creationId="{D3C48A01-9197-3758-E8FB-CA04A654B598}"/>
          </ac:spMkLst>
        </pc:spChg>
        <pc:spChg chg="add mod">
          <ac:chgData name="Sotaro Katagiri" userId="32893432394_tp_box_2" providerId="OAuth2" clId="{EB62C344-47B0-47D6-821E-FD716C493DD5}" dt="2025-09-30T16:27:41.259" v="3308" actId="1076"/>
          <ac:spMkLst>
            <pc:docMk/>
            <pc:sldMk cId="1992339395" sldId="266"/>
            <ac:spMk id="25" creationId="{74C73E5F-8C80-B794-2B98-0641F918D8DF}"/>
          </ac:spMkLst>
        </pc:spChg>
        <pc:spChg chg="add mod">
          <ac:chgData name="Sotaro Katagiri" userId="32893432394_tp_box_2" providerId="OAuth2" clId="{EB62C344-47B0-47D6-821E-FD716C493DD5}" dt="2025-09-30T16:28:43.135" v="3455" actId="1076"/>
          <ac:spMkLst>
            <pc:docMk/>
            <pc:sldMk cId="1992339395" sldId="266"/>
            <ac:spMk id="30" creationId="{C4682180-A497-A7B3-A672-06C1AAB21BEF}"/>
          </ac:spMkLst>
        </pc:spChg>
        <pc:picChg chg="add mod">
          <ac:chgData name="Sotaro Katagiri" userId="32893432394_tp_box_2" providerId="OAuth2" clId="{EB62C344-47B0-47D6-821E-FD716C493DD5}" dt="2025-09-30T16:27:41.259" v="3308" actId="1076"/>
          <ac:picMkLst>
            <pc:docMk/>
            <pc:sldMk cId="1992339395" sldId="266"/>
            <ac:picMk id="5" creationId="{9140B0A8-671B-9D2C-18CD-858F57D2ADEF}"/>
          </ac:picMkLst>
        </pc:picChg>
        <pc:picChg chg="add mod">
          <ac:chgData name="Sotaro Katagiri" userId="32893432394_tp_box_2" providerId="OAuth2" clId="{EB62C344-47B0-47D6-821E-FD716C493DD5}" dt="2025-09-30T16:27:41.259" v="3308" actId="1076"/>
          <ac:picMkLst>
            <pc:docMk/>
            <pc:sldMk cId="1992339395" sldId="266"/>
            <ac:picMk id="14" creationId="{5C578567-0E52-B92D-5B24-E1917CE7EC88}"/>
          </ac:picMkLst>
        </pc:picChg>
        <pc:picChg chg="add del mod">
          <ac:chgData name="Sotaro Katagiri" userId="32893432394_tp_box_2" providerId="OAuth2" clId="{EB62C344-47B0-47D6-821E-FD716C493DD5}" dt="2025-09-30T15:52:42.509" v="2224" actId="21"/>
          <ac:picMkLst>
            <pc:docMk/>
            <pc:sldMk cId="1992339395" sldId="266"/>
            <ac:picMk id="22" creationId="{BDCA24A9-57AF-6EBC-3335-CA706A9AA25F}"/>
          </ac:picMkLst>
        </pc:picChg>
        <pc:picChg chg="add mod">
          <ac:chgData name="Sotaro Katagiri" userId="32893432394_tp_box_2" providerId="OAuth2" clId="{EB62C344-47B0-47D6-821E-FD716C493DD5}" dt="2025-09-30T16:27:41.259" v="3308" actId="1076"/>
          <ac:picMkLst>
            <pc:docMk/>
            <pc:sldMk cId="1992339395" sldId="266"/>
            <ac:picMk id="27" creationId="{213FAF30-0195-746B-6056-B31E9ADAB7F9}"/>
          </ac:picMkLst>
        </pc:picChg>
        <pc:cxnChg chg="add mod">
          <ac:chgData name="Sotaro Katagiri" userId="32893432394_tp_box_2" providerId="OAuth2" clId="{EB62C344-47B0-47D6-821E-FD716C493DD5}" dt="2025-09-30T16:27:41.259" v="3308" actId="1076"/>
          <ac:cxnSpMkLst>
            <pc:docMk/>
            <pc:sldMk cId="1992339395" sldId="266"/>
            <ac:cxnSpMk id="7" creationId="{3E04C9DC-2405-1FE5-A3F9-D1FF22369B19}"/>
          </ac:cxnSpMkLst>
        </pc:cxnChg>
        <pc:cxnChg chg="add mod">
          <ac:chgData name="Sotaro Katagiri" userId="32893432394_tp_box_2" providerId="OAuth2" clId="{EB62C344-47B0-47D6-821E-FD716C493DD5}" dt="2025-09-30T16:27:41.259" v="3308" actId="1076"/>
          <ac:cxnSpMkLst>
            <pc:docMk/>
            <pc:sldMk cId="1992339395" sldId="266"/>
            <ac:cxnSpMk id="29" creationId="{051D6268-C1FF-1FFF-068B-3065AA1A3BC4}"/>
          </ac:cxnSpMkLst>
        </pc:cxnChg>
      </pc:sldChg>
      <pc:sldChg chg="addSp delSp modSp new mod ord">
        <pc:chgData name="Sotaro Katagiri" userId="32893432394_tp_box_2" providerId="OAuth2" clId="{EB62C344-47B0-47D6-821E-FD716C493DD5}" dt="2025-09-30T17:00:13.712" v="3747"/>
        <pc:sldMkLst>
          <pc:docMk/>
          <pc:sldMk cId="132443451" sldId="267"/>
        </pc:sldMkLst>
        <pc:spChg chg="del">
          <ac:chgData name="Sotaro Katagiri" userId="32893432394_tp_box_2" providerId="OAuth2" clId="{EB62C344-47B0-47D6-821E-FD716C493DD5}" dt="2025-09-30T15:52:47.419" v="2226" actId="478"/>
          <ac:spMkLst>
            <pc:docMk/>
            <pc:sldMk cId="132443451" sldId="267"/>
            <ac:spMk id="2" creationId="{8EB09BFD-E27C-C94F-5D9E-9EB457EB1413}"/>
          </ac:spMkLst>
        </pc:spChg>
        <pc:spChg chg="del">
          <ac:chgData name="Sotaro Katagiri" userId="32893432394_tp_box_2" providerId="OAuth2" clId="{EB62C344-47B0-47D6-821E-FD716C493DD5}" dt="2025-09-30T15:52:48.842" v="2227" actId="478"/>
          <ac:spMkLst>
            <pc:docMk/>
            <pc:sldMk cId="132443451" sldId="267"/>
            <ac:spMk id="3" creationId="{DEA3B7AD-C079-DAF7-223A-A58CBC465ABD}"/>
          </ac:spMkLst>
        </pc:spChg>
        <pc:spChg chg="add mod ord">
          <ac:chgData name="Sotaro Katagiri" userId="32893432394_tp_box_2" providerId="OAuth2" clId="{EB62C344-47B0-47D6-821E-FD716C493DD5}" dt="2025-09-30T16:10:44.728" v="2381" actId="1076"/>
          <ac:spMkLst>
            <pc:docMk/>
            <pc:sldMk cId="132443451" sldId="267"/>
            <ac:spMk id="6" creationId="{8DF71BEF-8E2D-8431-869D-679CA5449DDA}"/>
          </ac:spMkLst>
        </pc:spChg>
        <pc:spChg chg="add mod">
          <ac:chgData name="Sotaro Katagiri" userId="32893432394_tp_box_2" providerId="OAuth2" clId="{EB62C344-47B0-47D6-821E-FD716C493DD5}" dt="2025-09-30T16:10:44.728" v="2381" actId="1076"/>
          <ac:spMkLst>
            <pc:docMk/>
            <pc:sldMk cId="132443451" sldId="267"/>
            <ac:spMk id="7" creationId="{D6693535-967C-258E-CCDE-717FDBA95B37}"/>
          </ac:spMkLst>
        </pc:spChg>
        <pc:spChg chg="add mod">
          <ac:chgData name="Sotaro Katagiri" userId="32893432394_tp_box_2" providerId="OAuth2" clId="{EB62C344-47B0-47D6-821E-FD716C493DD5}" dt="2025-09-30T16:10:44.728" v="2381" actId="1076"/>
          <ac:spMkLst>
            <pc:docMk/>
            <pc:sldMk cId="132443451" sldId="267"/>
            <ac:spMk id="10" creationId="{186BFA39-9261-A8B4-78C3-5541B65CC598}"/>
          </ac:spMkLst>
        </pc:spChg>
        <pc:spChg chg="add mod">
          <ac:chgData name="Sotaro Katagiri" userId="32893432394_tp_box_2" providerId="OAuth2" clId="{EB62C344-47B0-47D6-821E-FD716C493DD5}" dt="2025-09-30T16:10:48.477" v="2385" actId="20577"/>
          <ac:spMkLst>
            <pc:docMk/>
            <pc:sldMk cId="132443451" sldId="267"/>
            <ac:spMk id="13" creationId="{BEEB4441-4A35-4D40-E1D7-4EA8ACA9ABAE}"/>
          </ac:spMkLst>
        </pc:spChg>
        <pc:spChg chg="add mod">
          <ac:chgData name="Sotaro Katagiri" userId="32893432394_tp_box_2" providerId="OAuth2" clId="{EB62C344-47B0-47D6-821E-FD716C493DD5}" dt="2025-09-30T16:12:31.658" v="2460" actId="20577"/>
          <ac:spMkLst>
            <pc:docMk/>
            <pc:sldMk cId="132443451" sldId="267"/>
            <ac:spMk id="15" creationId="{085B9052-DCA3-DCEB-C1E8-B84890C341C6}"/>
          </ac:spMkLst>
        </pc:spChg>
        <pc:spChg chg="add del mod">
          <ac:chgData name="Sotaro Katagiri" userId="32893432394_tp_box_2" providerId="OAuth2" clId="{EB62C344-47B0-47D6-821E-FD716C493DD5}" dt="2025-09-30T16:12:57.500" v="2463" actId="478"/>
          <ac:spMkLst>
            <pc:docMk/>
            <pc:sldMk cId="132443451" sldId="267"/>
            <ac:spMk id="16" creationId="{AA242909-2DF0-7276-0EA5-AA7E5F80D3CA}"/>
          </ac:spMkLst>
        </pc:spChg>
        <pc:spChg chg="add mod">
          <ac:chgData name="Sotaro Katagiri" userId="32893432394_tp_box_2" providerId="OAuth2" clId="{EB62C344-47B0-47D6-821E-FD716C493DD5}" dt="2025-09-30T16:13:53.472" v="2583" actId="1076"/>
          <ac:spMkLst>
            <pc:docMk/>
            <pc:sldMk cId="132443451" sldId="267"/>
            <ac:spMk id="17" creationId="{909DB3AC-785D-D850-E4F4-A388365B87EB}"/>
          </ac:spMkLst>
        </pc:spChg>
        <pc:spChg chg="add del mod">
          <ac:chgData name="Sotaro Katagiri" userId="32893432394_tp_box_2" providerId="OAuth2" clId="{EB62C344-47B0-47D6-821E-FD716C493DD5}" dt="2025-09-30T15:52:58.255" v="2230" actId="478"/>
          <ac:spMkLst>
            <pc:docMk/>
            <pc:sldMk cId="132443451" sldId="267"/>
            <ac:spMk id="18" creationId="{819B8CA8-240D-FC32-A7A6-795E2995D598}"/>
          </ac:spMkLst>
        </pc:spChg>
        <pc:spChg chg="add mod">
          <ac:chgData name="Sotaro Katagiri" userId="32893432394_tp_box_2" providerId="OAuth2" clId="{EB62C344-47B0-47D6-821E-FD716C493DD5}" dt="2025-09-30T16:10:44.728" v="2381" actId="1076"/>
          <ac:spMkLst>
            <pc:docMk/>
            <pc:sldMk cId="132443451" sldId="267"/>
            <ac:spMk id="19" creationId="{1EEA594A-FCAD-0A02-ADA6-B4AC0FEE9A55}"/>
          </ac:spMkLst>
        </pc:spChg>
        <pc:spChg chg="add mod">
          <ac:chgData name="Sotaro Katagiri" userId="32893432394_tp_box_2" providerId="OAuth2" clId="{EB62C344-47B0-47D6-821E-FD716C493DD5}" dt="2025-09-30T16:10:44.728" v="2381" actId="1076"/>
          <ac:spMkLst>
            <pc:docMk/>
            <pc:sldMk cId="132443451" sldId="267"/>
            <ac:spMk id="23" creationId="{67347150-D019-07F1-AB53-2D286669EC56}"/>
          </ac:spMkLst>
        </pc:spChg>
        <pc:spChg chg="add del mod">
          <ac:chgData name="Sotaro Katagiri" userId="32893432394_tp_box_2" providerId="OAuth2" clId="{EB62C344-47B0-47D6-821E-FD716C493DD5}" dt="2025-09-30T15:52:57.155" v="2229" actId="478"/>
          <ac:spMkLst>
            <pc:docMk/>
            <pc:sldMk cId="132443451" sldId="267"/>
            <ac:spMk id="24" creationId="{D3C48A01-9197-3758-E8FB-CA04A654B598}"/>
          </ac:spMkLst>
        </pc:spChg>
        <pc:picChg chg="add mod">
          <ac:chgData name="Sotaro Katagiri" userId="32893432394_tp_box_2" providerId="OAuth2" clId="{EB62C344-47B0-47D6-821E-FD716C493DD5}" dt="2025-09-30T16:10:44.728" v="2381" actId="1076"/>
          <ac:picMkLst>
            <pc:docMk/>
            <pc:sldMk cId="132443451" sldId="267"/>
            <ac:picMk id="5" creationId="{BA376EC2-C732-8DD3-83F2-70FE9C158082}"/>
          </ac:picMkLst>
        </pc:picChg>
        <pc:picChg chg="add del mod">
          <ac:chgData name="Sotaro Katagiri" userId="32893432394_tp_box_2" providerId="OAuth2" clId="{EB62C344-47B0-47D6-821E-FD716C493DD5}" dt="2025-09-30T16:09:10.016" v="2308" actId="478"/>
          <ac:picMkLst>
            <pc:docMk/>
            <pc:sldMk cId="132443451" sldId="267"/>
            <ac:picMk id="9" creationId="{E3178ADD-7F12-7A59-06C1-217BC05DC96C}"/>
          </ac:picMkLst>
        </pc:picChg>
        <pc:picChg chg="add mod ord">
          <ac:chgData name="Sotaro Katagiri" userId="32893432394_tp_box_2" providerId="OAuth2" clId="{EB62C344-47B0-47D6-821E-FD716C493DD5}" dt="2025-09-30T16:10:44.728" v="2381" actId="1076"/>
          <ac:picMkLst>
            <pc:docMk/>
            <pc:sldMk cId="132443451" sldId="267"/>
            <ac:picMk id="12" creationId="{B5614CE6-1174-0253-F7F1-1802E211B4E8}"/>
          </ac:picMkLst>
        </pc:picChg>
        <pc:picChg chg="add del mod">
          <ac:chgData name="Sotaro Katagiri" userId="32893432394_tp_box_2" providerId="OAuth2" clId="{EB62C344-47B0-47D6-821E-FD716C493DD5}" dt="2025-09-30T16:08:01.997" v="2267" actId="478"/>
          <ac:picMkLst>
            <pc:docMk/>
            <pc:sldMk cId="132443451" sldId="267"/>
            <ac:picMk id="22" creationId="{BDCA24A9-57AF-6EBC-3335-CA706A9AA25F}"/>
          </ac:picMkLst>
        </pc:picChg>
      </pc:sldChg>
      <pc:sldChg chg="addSp delSp modSp add mod">
        <pc:chgData name="Sotaro Katagiri" userId="32893432394_tp_box_2" providerId="OAuth2" clId="{EB62C344-47B0-47D6-821E-FD716C493DD5}" dt="2025-09-30T17:23:28.855" v="4665" actId="478"/>
        <pc:sldMkLst>
          <pc:docMk/>
          <pc:sldMk cId="1286612681" sldId="268"/>
        </pc:sldMkLst>
        <pc:spChg chg="add del mod">
          <ac:chgData name="Sotaro Katagiri" userId="32893432394_tp_box_2" providerId="OAuth2" clId="{EB62C344-47B0-47D6-821E-FD716C493DD5}" dt="2025-09-30T17:23:27.908" v="4664" actId="478"/>
          <ac:spMkLst>
            <pc:docMk/>
            <pc:sldMk cId="1286612681" sldId="268"/>
            <ac:spMk id="3" creationId="{57457809-329E-BCA7-C823-E34E67C59F54}"/>
          </ac:spMkLst>
        </pc:spChg>
        <pc:spChg chg="add del mod">
          <ac:chgData name="Sotaro Katagiri" userId="32893432394_tp_box_2" providerId="OAuth2" clId="{EB62C344-47B0-47D6-821E-FD716C493DD5}" dt="2025-09-30T17:23:28.855" v="4665" actId="478"/>
          <ac:spMkLst>
            <pc:docMk/>
            <pc:sldMk cId="1286612681" sldId="268"/>
            <ac:spMk id="4" creationId="{8374E408-804A-082C-4EC2-036F42CE08F9}"/>
          </ac:spMkLst>
        </pc:spChg>
        <pc:spChg chg="mod">
          <ac:chgData name="Sotaro Katagiri" userId="32893432394_tp_box_2" providerId="OAuth2" clId="{EB62C344-47B0-47D6-821E-FD716C493DD5}" dt="2025-09-30T17:21:21.187" v="4561" actId="20577"/>
          <ac:spMkLst>
            <pc:docMk/>
            <pc:sldMk cId="1286612681" sldId="268"/>
            <ac:spMk id="6" creationId="{02A41F52-3428-4EB9-834D-38B641422DB8}"/>
          </ac:spMkLst>
        </pc:spChg>
      </pc:sldChg>
      <pc:sldChg chg="delSp new del mod">
        <pc:chgData name="Sotaro Katagiri" userId="32893432394_tp_box_2" providerId="OAuth2" clId="{EB62C344-47B0-47D6-821E-FD716C493DD5}" dt="2025-09-30T16:25:34.275" v="3307" actId="47"/>
        <pc:sldMkLst>
          <pc:docMk/>
          <pc:sldMk cId="1737088556" sldId="268"/>
        </pc:sldMkLst>
        <pc:spChg chg="del">
          <ac:chgData name="Sotaro Katagiri" userId="32893432394_tp_box_2" providerId="OAuth2" clId="{EB62C344-47B0-47D6-821E-FD716C493DD5}" dt="2025-09-30T16:14:37.879" v="2585" actId="478"/>
          <ac:spMkLst>
            <pc:docMk/>
            <pc:sldMk cId="1737088556" sldId="268"/>
            <ac:spMk id="2" creationId="{9C0380AB-16A8-FBE5-AB53-8FD404B8A185}"/>
          </ac:spMkLst>
        </pc:spChg>
        <pc:spChg chg="del">
          <ac:chgData name="Sotaro Katagiri" userId="32893432394_tp_box_2" providerId="OAuth2" clId="{EB62C344-47B0-47D6-821E-FD716C493DD5}" dt="2025-09-30T16:14:37.879" v="2585" actId="478"/>
          <ac:spMkLst>
            <pc:docMk/>
            <pc:sldMk cId="1737088556" sldId="268"/>
            <ac:spMk id="3" creationId="{57DEAD7C-9E6D-6E7C-F60A-50C0F75F39D5}"/>
          </ac:spMkLst>
        </pc:spChg>
      </pc:sldChg>
      <pc:sldChg chg="addSp delSp modSp new mod">
        <pc:chgData name="Sotaro Katagiri" userId="32893432394_tp_box_2" providerId="OAuth2" clId="{EB62C344-47B0-47D6-821E-FD716C493DD5}" dt="2025-09-30T16:29:23.274" v="3465" actId="20577"/>
        <pc:sldMkLst>
          <pc:docMk/>
          <pc:sldMk cId="4099176980" sldId="269"/>
        </pc:sldMkLst>
        <pc:spChg chg="del">
          <ac:chgData name="Sotaro Katagiri" userId="32893432394_tp_box_2" providerId="OAuth2" clId="{EB62C344-47B0-47D6-821E-FD716C493DD5}" dt="2025-09-30T16:21:29.290" v="2946" actId="478"/>
          <ac:spMkLst>
            <pc:docMk/>
            <pc:sldMk cId="4099176980" sldId="269"/>
            <ac:spMk id="2" creationId="{04D977DE-0DA5-9625-0F22-EE8D9A273848}"/>
          </ac:spMkLst>
        </pc:spChg>
        <pc:spChg chg="del">
          <ac:chgData name="Sotaro Katagiri" userId="32893432394_tp_box_2" providerId="OAuth2" clId="{EB62C344-47B0-47D6-821E-FD716C493DD5}" dt="2025-09-30T16:21:29.290" v="2946" actId="478"/>
          <ac:spMkLst>
            <pc:docMk/>
            <pc:sldMk cId="4099176980" sldId="269"/>
            <ac:spMk id="3" creationId="{9602A3FE-97FD-4FF1-629F-FB85AA4B7ADE}"/>
          </ac:spMkLst>
        </pc:spChg>
        <pc:spChg chg="add mod">
          <ac:chgData name="Sotaro Katagiri" userId="32893432394_tp_box_2" providerId="OAuth2" clId="{EB62C344-47B0-47D6-821E-FD716C493DD5}" dt="2025-09-30T16:22:22.786" v="3009" actId="1076"/>
          <ac:spMkLst>
            <pc:docMk/>
            <pc:sldMk cId="4099176980" sldId="269"/>
            <ac:spMk id="6" creationId="{D14EF456-0B27-7769-8A55-0744528620AB}"/>
          </ac:spMkLst>
        </pc:spChg>
        <pc:spChg chg="add mod">
          <ac:chgData name="Sotaro Katagiri" userId="32893432394_tp_box_2" providerId="OAuth2" clId="{EB62C344-47B0-47D6-821E-FD716C493DD5}" dt="2025-09-30T16:23:12.424" v="3091" actId="1076"/>
          <ac:spMkLst>
            <pc:docMk/>
            <pc:sldMk cId="4099176980" sldId="269"/>
            <ac:spMk id="7" creationId="{A42C8D6C-B33F-DE4A-7F9A-3D7F238A05D2}"/>
          </ac:spMkLst>
        </pc:spChg>
        <pc:spChg chg="add mod">
          <ac:chgData name="Sotaro Katagiri" userId="32893432394_tp_box_2" providerId="OAuth2" clId="{EB62C344-47B0-47D6-821E-FD716C493DD5}" dt="2025-09-30T16:29:23.274" v="3465" actId="20577"/>
          <ac:spMkLst>
            <pc:docMk/>
            <pc:sldMk cId="4099176980" sldId="269"/>
            <ac:spMk id="8" creationId="{6D1953B8-4B17-BDDF-F5CC-76814C07C5A0}"/>
          </ac:spMkLst>
        </pc:spChg>
        <pc:picChg chg="add mod">
          <ac:chgData name="Sotaro Katagiri" userId="32893432394_tp_box_2" providerId="OAuth2" clId="{EB62C344-47B0-47D6-821E-FD716C493DD5}" dt="2025-09-30T16:21:43.280" v="2949" actId="1076"/>
          <ac:picMkLst>
            <pc:docMk/>
            <pc:sldMk cId="4099176980" sldId="269"/>
            <ac:picMk id="5" creationId="{706514AE-F759-57CB-6096-A0534EDDC8C9}"/>
          </ac:picMkLst>
        </pc:picChg>
      </pc:sldChg>
      <pc:sldChg chg="addSp delSp modSp new mod">
        <pc:chgData name="Sotaro Katagiri" userId="32893432394_tp_box_2" providerId="OAuth2" clId="{EB62C344-47B0-47D6-821E-FD716C493DD5}" dt="2025-09-30T17:08:22.683" v="4260" actId="1076"/>
        <pc:sldMkLst>
          <pc:docMk/>
          <pc:sldMk cId="3687839310" sldId="270"/>
        </pc:sldMkLst>
        <pc:spChg chg="del">
          <ac:chgData name="Sotaro Katagiri" userId="32893432394_tp_box_2" providerId="OAuth2" clId="{EB62C344-47B0-47D6-821E-FD716C493DD5}" dt="2025-09-30T16:30:32.342" v="3467" actId="478"/>
          <ac:spMkLst>
            <pc:docMk/>
            <pc:sldMk cId="3687839310" sldId="270"/>
            <ac:spMk id="2" creationId="{CCB49E09-42F5-16EA-1570-2C9714398EB6}"/>
          </ac:spMkLst>
        </pc:spChg>
        <pc:spChg chg="del">
          <ac:chgData name="Sotaro Katagiri" userId="32893432394_tp_box_2" providerId="OAuth2" clId="{EB62C344-47B0-47D6-821E-FD716C493DD5}" dt="2025-09-30T16:30:32.342" v="3467" actId="478"/>
          <ac:spMkLst>
            <pc:docMk/>
            <pc:sldMk cId="3687839310" sldId="270"/>
            <ac:spMk id="3" creationId="{78E2453C-E2F8-DC46-0FD3-6EE1F9FA2EEA}"/>
          </ac:spMkLst>
        </pc:spChg>
        <pc:spChg chg="add mod">
          <ac:chgData name="Sotaro Katagiri" userId="32893432394_tp_box_2" providerId="OAuth2" clId="{EB62C344-47B0-47D6-821E-FD716C493DD5}" dt="2025-09-30T17:08:19.478" v="4259" actId="1076"/>
          <ac:spMkLst>
            <pc:docMk/>
            <pc:sldMk cId="3687839310" sldId="270"/>
            <ac:spMk id="8" creationId="{35BB8EBB-AD99-61E6-AFFB-1F1F2CCD8237}"/>
          </ac:spMkLst>
        </pc:spChg>
        <pc:spChg chg="add mod">
          <ac:chgData name="Sotaro Katagiri" userId="32893432394_tp_box_2" providerId="OAuth2" clId="{EB62C344-47B0-47D6-821E-FD716C493DD5}" dt="2025-09-30T17:08:17.311" v="4258" actId="1076"/>
          <ac:spMkLst>
            <pc:docMk/>
            <pc:sldMk cId="3687839310" sldId="270"/>
            <ac:spMk id="11" creationId="{F707B2DE-E893-BB7D-5B6C-5267F0D96E62}"/>
          </ac:spMkLst>
        </pc:spChg>
        <pc:spChg chg="add mod">
          <ac:chgData name="Sotaro Katagiri" userId="32893432394_tp_box_2" providerId="OAuth2" clId="{EB62C344-47B0-47D6-821E-FD716C493DD5}" dt="2025-09-30T17:08:22.683" v="4260" actId="1076"/>
          <ac:spMkLst>
            <pc:docMk/>
            <pc:sldMk cId="3687839310" sldId="270"/>
            <ac:spMk id="12" creationId="{F311426F-4248-A08D-612D-48E1EEA9B8E2}"/>
          </ac:spMkLst>
        </pc:spChg>
        <pc:picChg chg="add del mod">
          <ac:chgData name="Sotaro Katagiri" userId="32893432394_tp_box_2" providerId="OAuth2" clId="{EB62C344-47B0-47D6-821E-FD716C493DD5}" dt="2025-09-30T16:30:51.170" v="3470" actId="478"/>
          <ac:picMkLst>
            <pc:docMk/>
            <pc:sldMk cId="3687839310" sldId="270"/>
            <ac:picMk id="5" creationId="{67C2E9D8-4F55-88FF-1D2E-24F34AB5111B}"/>
          </ac:picMkLst>
        </pc:picChg>
        <pc:picChg chg="add del mod">
          <ac:chgData name="Sotaro Katagiri" userId="32893432394_tp_box_2" providerId="OAuth2" clId="{EB62C344-47B0-47D6-821E-FD716C493DD5}" dt="2025-09-30T16:54:21.407" v="3641" actId="478"/>
          <ac:picMkLst>
            <pc:docMk/>
            <pc:sldMk cId="3687839310" sldId="270"/>
            <ac:picMk id="7" creationId="{C04CEADD-94E5-41DC-CCFC-4C0B1CCEC795}"/>
          </ac:picMkLst>
        </pc:picChg>
        <pc:picChg chg="add del mod">
          <ac:chgData name="Sotaro Katagiri" userId="32893432394_tp_box_2" providerId="OAuth2" clId="{EB62C344-47B0-47D6-821E-FD716C493DD5}" dt="2025-09-30T17:07:30.394" v="4252" actId="478"/>
          <ac:picMkLst>
            <pc:docMk/>
            <pc:sldMk cId="3687839310" sldId="270"/>
            <ac:picMk id="10" creationId="{6A592769-B2FF-A6E5-4F09-0E370276567B}"/>
          </ac:picMkLst>
        </pc:picChg>
        <pc:picChg chg="add mod ord">
          <ac:chgData name="Sotaro Katagiri" userId="32893432394_tp_box_2" providerId="OAuth2" clId="{EB62C344-47B0-47D6-821E-FD716C493DD5}" dt="2025-09-30T17:08:12.002" v="4257" actId="1076"/>
          <ac:picMkLst>
            <pc:docMk/>
            <pc:sldMk cId="3687839310" sldId="270"/>
            <ac:picMk id="14" creationId="{1BED6DA8-F6EE-321F-BEA5-D381A043D63D}"/>
          </ac:picMkLst>
        </pc:picChg>
      </pc:sldChg>
      <pc:sldChg chg="addSp delSp modSp new mod">
        <pc:chgData name="Sotaro Katagiri" userId="32893432394_tp_box_2" providerId="OAuth2" clId="{EB62C344-47B0-47D6-821E-FD716C493DD5}" dt="2025-09-30T17:08:30.997" v="4261" actId="1076"/>
        <pc:sldMkLst>
          <pc:docMk/>
          <pc:sldMk cId="211649558" sldId="271"/>
        </pc:sldMkLst>
        <pc:spChg chg="del">
          <ac:chgData name="Sotaro Katagiri" userId="32893432394_tp_box_2" providerId="OAuth2" clId="{EB62C344-47B0-47D6-821E-FD716C493DD5}" dt="2025-09-30T16:57:48.346" v="3649" actId="478"/>
          <ac:spMkLst>
            <pc:docMk/>
            <pc:sldMk cId="211649558" sldId="271"/>
            <ac:spMk id="2" creationId="{BE1CA29A-942F-C6F6-5DA0-2A8B76709A3F}"/>
          </ac:spMkLst>
        </pc:spChg>
        <pc:spChg chg="del">
          <ac:chgData name="Sotaro Katagiri" userId="32893432394_tp_box_2" providerId="OAuth2" clId="{EB62C344-47B0-47D6-821E-FD716C493DD5}" dt="2025-09-30T16:57:48.346" v="3649" actId="478"/>
          <ac:spMkLst>
            <pc:docMk/>
            <pc:sldMk cId="211649558" sldId="271"/>
            <ac:spMk id="3" creationId="{6CDAD803-DF47-466C-5D63-2CB81F013A38}"/>
          </ac:spMkLst>
        </pc:spChg>
        <pc:spChg chg="add mod">
          <ac:chgData name="Sotaro Katagiri" userId="32893432394_tp_box_2" providerId="OAuth2" clId="{EB62C344-47B0-47D6-821E-FD716C493DD5}" dt="2025-09-30T17:08:30.997" v="4261" actId="1076"/>
          <ac:spMkLst>
            <pc:docMk/>
            <pc:sldMk cId="211649558" sldId="271"/>
            <ac:spMk id="6" creationId="{5408AFFE-0E30-A011-0C05-4307D24986CB}"/>
          </ac:spMkLst>
        </pc:spChg>
        <pc:spChg chg="add mod">
          <ac:chgData name="Sotaro Katagiri" userId="32893432394_tp_box_2" providerId="OAuth2" clId="{EB62C344-47B0-47D6-821E-FD716C493DD5}" dt="2025-09-30T17:06:39.497" v="4157" actId="20577"/>
          <ac:spMkLst>
            <pc:docMk/>
            <pc:sldMk cId="211649558" sldId="271"/>
            <ac:spMk id="9" creationId="{21371D8E-2BAE-EBDB-52F9-D4B3C416D790}"/>
          </ac:spMkLst>
        </pc:spChg>
        <pc:picChg chg="add mod">
          <ac:chgData name="Sotaro Katagiri" userId="32893432394_tp_box_2" providerId="OAuth2" clId="{EB62C344-47B0-47D6-821E-FD716C493DD5}" dt="2025-09-30T16:58:27.092" v="3742" actId="1076"/>
          <ac:picMkLst>
            <pc:docMk/>
            <pc:sldMk cId="211649558" sldId="271"/>
            <ac:picMk id="5" creationId="{6110DB90-D3C8-D7DF-A7FF-42E615D94F93}"/>
          </ac:picMkLst>
        </pc:picChg>
        <pc:picChg chg="add mod">
          <ac:chgData name="Sotaro Katagiri" userId="32893432394_tp_box_2" providerId="OAuth2" clId="{EB62C344-47B0-47D6-821E-FD716C493DD5}" dt="2025-09-30T17:05:37.966" v="4010" actId="1076"/>
          <ac:picMkLst>
            <pc:docMk/>
            <pc:sldMk cId="211649558" sldId="271"/>
            <ac:picMk id="8" creationId="{8D2BB162-EC0A-F189-463E-A11CFF24D500}"/>
          </ac:picMkLst>
        </pc:picChg>
      </pc:sldChg>
      <pc:sldChg chg="addSp delSp modSp new mod">
        <pc:chgData name="Sotaro Katagiri" userId="32893432394_tp_box_2" providerId="OAuth2" clId="{EB62C344-47B0-47D6-821E-FD716C493DD5}" dt="2025-09-30T17:14:56.086" v="4549" actId="20577"/>
        <pc:sldMkLst>
          <pc:docMk/>
          <pc:sldMk cId="2098013561" sldId="272"/>
        </pc:sldMkLst>
        <pc:spChg chg="del">
          <ac:chgData name="Sotaro Katagiri" userId="32893432394_tp_box_2" providerId="OAuth2" clId="{EB62C344-47B0-47D6-821E-FD716C493DD5}" dt="2025-09-30T17:06:46.499" v="4159" actId="478"/>
          <ac:spMkLst>
            <pc:docMk/>
            <pc:sldMk cId="2098013561" sldId="272"/>
            <ac:spMk id="2" creationId="{0D08B001-0E5E-4696-1C32-BA613D9D4D74}"/>
          </ac:spMkLst>
        </pc:spChg>
        <pc:spChg chg="del">
          <ac:chgData name="Sotaro Katagiri" userId="32893432394_tp_box_2" providerId="OAuth2" clId="{EB62C344-47B0-47D6-821E-FD716C493DD5}" dt="2025-09-30T17:06:46.499" v="4159" actId="478"/>
          <ac:spMkLst>
            <pc:docMk/>
            <pc:sldMk cId="2098013561" sldId="272"/>
            <ac:spMk id="3" creationId="{18CD87D9-BBFC-26BD-0F70-31984A43713E}"/>
          </ac:spMkLst>
        </pc:spChg>
        <pc:spChg chg="add mod">
          <ac:chgData name="Sotaro Katagiri" userId="32893432394_tp_box_2" providerId="OAuth2" clId="{EB62C344-47B0-47D6-821E-FD716C493DD5}" dt="2025-09-30T17:13:10.324" v="4420" actId="20577"/>
          <ac:spMkLst>
            <pc:docMk/>
            <pc:sldMk cId="2098013561" sldId="272"/>
            <ac:spMk id="6" creationId="{AC8AEE25-0E7C-4E02-9A55-953DC3FDA7F8}"/>
          </ac:spMkLst>
        </pc:spChg>
        <pc:spChg chg="add mod">
          <ac:chgData name="Sotaro Katagiri" userId="32893432394_tp_box_2" providerId="OAuth2" clId="{EB62C344-47B0-47D6-821E-FD716C493DD5}" dt="2025-09-30T17:14:56.086" v="4549" actId="20577"/>
          <ac:spMkLst>
            <pc:docMk/>
            <pc:sldMk cId="2098013561" sldId="272"/>
            <ac:spMk id="7" creationId="{7BB3C03E-E205-455B-5AAD-501AA308131A}"/>
          </ac:spMkLst>
        </pc:spChg>
        <pc:picChg chg="add">
          <ac:chgData name="Sotaro Katagiri" userId="32893432394_tp_box_2" providerId="OAuth2" clId="{EB62C344-47B0-47D6-821E-FD716C493DD5}" dt="2025-09-30T17:08:49.157" v="4262" actId="22"/>
          <ac:picMkLst>
            <pc:docMk/>
            <pc:sldMk cId="2098013561" sldId="272"/>
            <ac:picMk id="5" creationId="{4CFE8751-C866-4A92-4A21-4BF0058D53F0}"/>
          </ac:picMkLst>
        </pc:picChg>
      </pc:sldChg>
      <pc:sldChg chg="add">
        <pc:chgData name="Sotaro Katagiri" userId="32893432394_tp_box_2" providerId="OAuth2" clId="{EB62C344-47B0-47D6-821E-FD716C493DD5}" dt="2025-09-30T17:20:28.726" v="4550"/>
        <pc:sldMkLst>
          <pc:docMk/>
          <pc:sldMk cId="134446602" sldId="273"/>
        </pc:sldMkLst>
      </pc:sldChg>
      <pc:sldChg chg="add">
        <pc:chgData name="Sotaro Katagiri" userId="32893432394_tp_box_2" providerId="OAuth2" clId="{EB62C344-47B0-47D6-821E-FD716C493DD5}" dt="2025-09-30T17:20:28.726" v="4550"/>
        <pc:sldMkLst>
          <pc:docMk/>
          <pc:sldMk cId="3917240434" sldId="274"/>
        </pc:sldMkLst>
      </pc:sldChg>
      <pc:sldChg chg="add">
        <pc:chgData name="Sotaro Katagiri" userId="32893432394_tp_box_2" providerId="OAuth2" clId="{EB62C344-47B0-47D6-821E-FD716C493DD5}" dt="2025-09-30T17:20:28.726" v="4550"/>
        <pc:sldMkLst>
          <pc:docMk/>
          <pc:sldMk cId="3879747766" sldId="275"/>
        </pc:sldMkLst>
      </pc:sldChg>
    </pc:docChg>
  </pc:docChgLst>
  <pc:docChgLst>
    <pc:chgData name="Sotaro Katagiri" userId="32893432394_tp_box_2" providerId="OAuth2" clId="{1A3714B2-F627-523C-95A5-BD121EAA6848}"/>
    <pc:docChg chg="custSel modSld">
      <pc:chgData name="Sotaro Katagiri" userId="32893432394_tp_box_2" providerId="OAuth2" clId="{1A3714B2-F627-523C-95A5-BD121EAA6848}" dt="2025-10-01T01:25:44.706" v="200" actId="13926"/>
      <pc:docMkLst>
        <pc:docMk/>
      </pc:docMkLst>
      <pc:sldChg chg="addSp modSp mod">
        <pc:chgData name="Sotaro Katagiri" userId="32893432394_tp_box_2" providerId="OAuth2" clId="{1A3714B2-F627-523C-95A5-BD121EAA6848}" dt="2025-10-01T01:25:40.017" v="199" actId="13926"/>
        <pc:sldMkLst>
          <pc:docMk/>
          <pc:sldMk cId="572374462" sldId="260"/>
        </pc:sldMkLst>
        <pc:spChg chg="add mod">
          <ac:chgData name="Sotaro Katagiri" userId="32893432394_tp_box_2" providerId="OAuth2" clId="{1A3714B2-F627-523C-95A5-BD121EAA6848}" dt="2025-10-01T01:24:20.695" v="150" actId="20577"/>
          <ac:spMkLst>
            <pc:docMk/>
            <pc:sldMk cId="572374462" sldId="260"/>
            <ac:spMk id="2" creationId="{C85B24B6-01CD-1F26-866E-6C605EAE76EE}"/>
          </ac:spMkLst>
        </pc:spChg>
        <pc:spChg chg="add mod">
          <ac:chgData name="Sotaro Katagiri" userId="32893432394_tp_box_2" providerId="OAuth2" clId="{1A3714B2-F627-523C-95A5-BD121EAA6848}" dt="2025-09-30T17:28:02.253" v="41"/>
          <ac:spMkLst>
            <pc:docMk/>
            <pc:sldMk cId="572374462" sldId="260"/>
            <ac:spMk id="4" creationId="{81A02DCE-73AC-C30D-B0B6-048A064D9E17}"/>
          </ac:spMkLst>
        </pc:spChg>
        <pc:spChg chg="add mod">
          <ac:chgData name="Sotaro Katagiri" userId="32893432394_tp_box_2" providerId="OAuth2" clId="{1A3714B2-F627-523C-95A5-BD121EAA6848}" dt="2025-09-30T17:28:56.822" v="80" actId="1076"/>
          <ac:spMkLst>
            <pc:docMk/>
            <pc:sldMk cId="572374462" sldId="260"/>
            <ac:spMk id="5" creationId="{0DA96CE9-3233-2457-CA91-91F098E0B87A}"/>
          </ac:spMkLst>
        </pc:spChg>
        <pc:spChg chg="mod">
          <ac:chgData name="Sotaro Katagiri" userId="32893432394_tp_box_2" providerId="OAuth2" clId="{1A3714B2-F627-523C-95A5-BD121EAA6848}" dt="2025-10-01T01:25:40.017" v="199" actId="13926"/>
          <ac:spMkLst>
            <pc:docMk/>
            <pc:sldMk cId="572374462" sldId="260"/>
            <ac:spMk id="9" creationId="{EABAC19F-DE79-6727-0F9C-439905E41BDB}"/>
          </ac:spMkLst>
        </pc:spChg>
        <pc:picChg chg="add mod">
          <ac:chgData name="Sotaro Katagiri" userId="32893432394_tp_box_2" providerId="OAuth2" clId="{1A3714B2-F627-523C-95A5-BD121EAA6848}" dt="2025-09-30T17:27:56.649" v="40" actId="1076"/>
          <ac:picMkLst>
            <pc:docMk/>
            <pc:sldMk cId="572374462" sldId="260"/>
            <ac:picMk id="3" creationId="{1C4703CD-FEDA-7D74-8549-1C096B65C7C1}"/>
          </ac:picMkLst>
        </pc:picChg>
      </pc:sldChg>
      <pc:sldChg chg="modSp mod">
        <pc:chgData name="Sotaro Katagiri" userId="32893432394_tp_box_2" providerId="OAuth2" clId="{1A3714B2-F627-523C-95A5-BD121EAA6848}" dt="2025-10-01T01:25:44.706" v="200" actId="13926"/>
        <pc:sldMkLst>
          <pc:docMk/>
          <pc:sldMk cId="104755095" sldId="262"/>
        </pc:sldMkLst>
        <pc:spChg chg="mod">
          <ac:chgData name="Sotaro Katagiri" userId="32893432394_tp_box_2" providerId="OAuth2" clId="{1A3714B2-F627-523C-95A5-BD121EAA6848}" dt="2025-10-01T01:25:44.706" v="200" actId="13926"/>
          <ac:spMkLst>
            <pc:docMk/>
            <pc:sldMk cId="104755095" sldId="262"/>
            <ac:spMk id="9" creationId="{24F45AA4-6630-8288-A267-08F3060BF5CC}"/>
          </ac:spMkLst>
        </pc:spChg>
      </pc:sldChg>
      <pc:sldChg chg="modSp mod">
        <pc:chgData name="Sotaro Katagiri" userId="32893432394_tp_box_2" providerId="OAuth2" clId="{1A3714B2-F627-523C-95A5-BD121EAA6848}" dt="2025-10-01T01:23:07.879" v="87" actId="20577"/>
        <pc:sldMkLst>
          <pc:docMk/>
          <pc:sldMk cId="1992339395" sldId="266"/>
        </pc:sldMkLst>
        <pc:spChg chg="mod">
          <ac:chgData name="Sotaro Katagiri" userId="32893432394_tp_box_2" providerId="OAuth2" clId="{1A3714B2-F627-523C-95A5-BD121EAA6848}" dt="2025-10-01T01:23:07.879" v="87" actId="20577"/>
          <ac:spMkLst>
            <pc:docMk/>
            <pc:sldMk cId="1992339395" sldId="266"/>
            <ac:spMk id="25" creationId="{74C73E5F-8C80-B794-2B98-0641F918D8DF}"/>
          </ac:spMkLst>
        </pc:spChg>
      </pc:sldChg>
      <pc:sldChg chg="addSp modSp mod">
        <pc:chgData name="Sotaro Katagiri" userId="32893432394_tp_box_2" providerId="OAuth2" clId="{1A3714B2-F627-523C-95A5-BD121EAA6848}" dt="2025-10-01T01:25:16.666" v="198" actId="1076"/>
        <pc:sldMkLst>
          <pc:docMk/>
          <pc:sldMk cId="132443451" sldId="267"/>
        </pc:sldMkLst>
        <pc:spChg chg="add mod">
          <ac:chgData name="Sotaro Katagiri" userId="32893432394_tp_box_2" providerId="OAuth2" clId="{1A3714B2-F627-523C-95A5-BD121EAA6848}" dt="2025-10-01T01:24:46.350" v="159" actId="20577"/>
          <ac:spMkLst>
            <pc:docMk/>
            <pc:sldMk cId="132443451" sldId="267"/>
            <ac:spMk id="2" creationId="{C4DD6721-5864-AD2B-2D7E-79E0926AD9DA}"/>
          </ac:spMkLst>
        </pc:spChg>
        <pc:spChg chg="add mod">
          <ac:chgData name="Sotaro Katagiri" userId="32893432394_tp_box_2" providerId="OAuth2" clId="{1A3714B2-F627-523C-95A5-BD121EAA6848}" dt="2025-10-01T01:25:16.666" v="198" actId="1076"/>
          <ac:spMkLst>
            <pc:docMk/>
            <pc:sldMk cId="132443451" sldId="267"/>
            <ac:spMk id="3" creationId="{D002CEF6-FCF5-DA0E-23E4-8B8D3276564D}"/>
          </ac:spMkLst>
        </pc:spChg>
        <pc:spChg chg="mod">
          <ac:chgData name="Sotaro Katagiri" userId="32893432394_tp_box_2" providerId="OAuth2" clId="{1A3714B2-F627-523C-95A5-BD121EAA6848}" dt="2025-10-01T01:24:30.172" v="151" actId="1076"/>
          <ac:spMkLst>
            <pc:docMk/>
            <pc:sldMk cId="132443451" sldId="267"/>
            <ac:spMk id="23" creationId="{67347150-D019-07F1-AB53-2D286669EC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53BAD-9760-0998-AE52-8B0B4BDAD91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8231A5B-FA57-6E27-7AED-FEB285821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C323ECE-A42E-210B-7FA4-A8B7F06A8DED}"/>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5" name="フッター プレースホルダー 4">
            <a:extLst>
              <a:ext uri="{FF2B5EF4-FFF2-40B4-BE49-F238E27FC236}">
                <a16:creationId xmlns:a16="http://schemas.microsoft.com/office/drawing/2014/main" id="{F54B6153-F3E3-2700-D2D8-9CB4019C08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E23A7E-964B-5196-18F9-D19FF5F51761}"/>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393691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D7EA19-59FA-8DF2-C66C-68CDEB3223E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7CBBD9-E1D8-38D6-456B-17ACD03EB62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B41135-E4A1-8855-C109-DBC5788C755E}"/>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5" name="フッター プレースホルダー 4">
            <a:extLst>
              <a:ext uri="{FF2B5EF4-FFF2-40B4-BE49-F238E27FC236}">
                <a16:creationId xmlns:a16="http://schemas.microsoft.com/office/drawing/2014/main" id="{FA966926-62ED-AB22-5C65-4F87A1F624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C7F568-8145-25C8-2D9E-9AAA5DC06161}"/>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32024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F3D6F22-5B61-E7C1-7F87-FAF4B1AE91D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17ABB26-AEBC-1E64-C457-6A48AAEDF49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977B9E-D92E-596E-0DFE-CEF46C375252}"/>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5" name="フッター プレースホルダー 4">
            <a:extLst>
              <a:ext uri="{FF2B5EF4-FFF2-40B4-BE49-F238E27FC236}">
                <a16:creationId xmlns:a16="http://schemas.microsoft.com/office/drawing/2014/main" id="{7EBC14E0-0602-5E41-5819-93E36BC90B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639E75-0EFD-C6B3-826D-FC5ACADDB325}"/>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4153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C58E3F-9780-16DB-89FB-E6DDA40B99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1B8080-BC39-FBD3-4E28-38DEADAC21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1A55D08-83C3-C62B-B7CC-BBBEDCBC5E0A}"/>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5" name="フッター プレースホルダー 4">
            <a:extLst>
              <a:ext uri="{FF2B5EF4-FFF2-40B4-BE49-F238E27FC236}">
                <a16:creationId xmlns:a16="http://schemas.microsoft.com/office/drawing/2014/main" id="{039AEB69-C30C-2ACF-074B-FA6F69954B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1EEF7E-761D-1148-0868-3B5FD8B4332A}"/>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255681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5A7057-7C55-C2B2-D380-C7DCBD6BC86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C977E2-6CBC-1872-351E-9DB489B4CF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0478142-AD8A-9593-C709-449403668029}"/>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5" name="フッター プレースホルダー 4">
            <a:extLst>
              <a:ext uri="{FF2B5EF4-FFF2-40B4-BE49-F238E27FC236}">
                <a16:creationId xmlns:a16="http://schemas.microsoft.com/office/drawing/2014/main" id="{88D2DD58-D7E9-5C5A-0345-EE11BB1E3C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C6BF4C-C73A-05FF-333B-6E932EEDC4C6}"/>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18445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59E443-6845-6A22-3A46-25969B63BA5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2FA0712-FE36-78D2-20EA-7A5CF891B66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8669162-0560-676F-EE95-DD05D9B94F4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443A85A-5C70-F91F-71B5-7D5F6B2D173F}"/>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6" name="フッター プレースホルダー 5">
            <a:extLst>
              <a:ext uri="{FF2B5EF4-FFF2-40B4-BE49-F238E27FC236}">
                <a16:creationId xmlns:a16="http://schemas.microsoft.com/office/drawing/2014/main" id="{897C0C51-26D0-0A2C-ACD4-A09E060184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0DC7C3-5C71-7709-DEE8-EF0B2AD39E08}"/>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202296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057FCD-42D0-53CE-E986-7C9F26FD1C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D5B23D-581A-FC23-8BF8-47D42CDD91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FE6EE7-422E-C09A-1F2C-7DA454E522E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C81F20-A8CC-0AAF-DFD8-3C42E2337D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D21F68-2439-D685-C34A-8177006E79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7BBCA5-C5AE-3178-FFD2-E497BB1CFAB2}"/>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8" name="フッター プレースホルダー 7">
            <a:extLst>
              <a:ext uri="{FF2B5EF4-FFF2-40B4-BE49-F238E27FC236}">
                <a16:creationId xmlns:a16="http://schemas.microsoft.com/office/drawing/2014/main" id="{3672E58D-F716-9338-AA6E-252D0E7E41B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A7C4033-5D71-3E82-6D87-336EFF6B6B4B}"/>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312267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6924F8-BF63-CC96-E333-4DC4C51190F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3335E2D-B1BC-317A-0868-3B24EF7E0069}"/>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4" name="フッター プレースホルダー 3">
            <a:extLst>
              <a:ext uri="{FF2B5EF4-FFF2-40B4-BE49-F238E27FC236}">
                <a16:creationId xmlns:a16="http://schemas.microsoft.com/office/drawing/2014/main" id="{7C2F3323-906E-376A-E7F1-81E8A944E9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FC4A80A-2F89-95F7-2BA7-622DA1280292}"/>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270513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AA6BC99-873B-EF88-35B2-2C71243FB077}"/>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3" name="フッター プレースホルダー 2">
            <a:extLst>
              <a:ext uri="{FF2B5EF4-FFF2-40B4-BE49-F238E27FC236}">
                <a16:creationId xmlns:a16="http://schemas.microsoft.com/office/drawing/2014/main" id="{5FDD4E48-F3CE-991A-16F6-04808A1E80C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10CCAF0-68E3-797A-918F-114AC6BDE85F}"/>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199149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0022D-6130-BA37-3F9C-F756B76E3C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6B48D3D-E150-AE0E-08E1-5FE37D1C6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C790CF4-4C4A-0CEE-5057-10F6852A77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7812F0-0A1B-E203-26A5-09556ACF832A}"/>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6" name="フッター プレースホルダー 5">
            <a:extLst>
              <a:ext uri="{FF2B5EF4-FFF2-40B4-BE49-F238E27FC236}">
                <a16:creationId xmlns:a16="http://schemas.microsoft.com/office/drawing/2014/main" id="{9E47A1FE-6A6B-371F-7B0D-F0C3CB1C7C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8A1C8A-02A7-3742-1FB3-A4026556FF8D}"/>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77416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EEEC9-E4E4-AF74-F3EB-E8B695DFDB5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B77D22E-D932-5656-4433-5F776EAE4C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A5665D5-4943-B370-4133-DA55EBDCE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7C99D6F-4657-C007-C229-7ABAEA715014}"/>
              </a:ext>
            </a:extLst>
          </p:cNvPr>
          <p:cNvSpPr>
            <a:spLocks noGrp="1"/>
          </p:cNvSpPr>
          <p:nvPr>
            <p:ph type="dt" sz="half" idx="10"/>
          </p:nvPr>
        </p:nvSpPr>
        <p:spPr/>
        <p:txBody>
          <a:bodyPr/>
          <a:lstStyle/>
          <a:p>
            <a:fld id="{06451B9C-86F6-4E28-B6D4-723658CB1283}" type="datetimeFigureOut">
              <a:rPr kumimoji="1" lang="ja-JP" altLang="en-US" smtClean="0"/>
              <a:t>2025/10/1</a:t>
            </a:fld>
            <a:endParaRPr kumimoji="1" lang="ja-JP" altLang="en-US"/>
          </a:p>
        </p:txBody>
      </p:sp>
      <p:sp>
        <p:nvSpPr>
          <p:cNvPr id="6" name="フッター プレースホルダー 5">
            <a:extLst>
              <a:ext uri="{FF2B5EF4-FFF2-40B4-BE49-F238E27FC236}">
                <a16:creationId xmlns:a16="http://schemas.microsoft.com/office/drawing/2014/main" id="{1E52C10D-B01A-8CCC-456B-48D83A223B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BE7E7F-7038-2E3C-0749-7EBBAFE7BC08}"/>
              </a:ext>
            </a:extLst>
          </p:cNvPr>
          <p:cNvSpPr>
            <a:spLocks noGrp="1"/>
          </p:cNvSpPr>
          <p:nvPr>
            <p:ph type="sldNum" sz="quarter" idx="12"/>
          </p:nvPr>
        </p:nvSpPr>
        <p:spPr/>
        <p:txBody>
          <a:body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239397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0007A16-DBE4-9B63-A5FF-9A85C16C28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1A1A1D-F972-5EC6-BA40-C5CE868705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68D628-7AA1-7CDD-FB99-E2990FE37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451B9C-86F6-4E28-B6D4-723658CB1283}" type="datetimeFigureOut">
              <a:rPr kumimoji="1" lang="ja-JP" altLang="en-US" smtClean="0"/>
              <a:t>2025/10/1</a:t>
            </a:fld>
            <a:endParaRPr kumimoji="1" lang="ja-JP" altLang="en-US"/>
          </a:p>
        </p:txBody>
      </p:sp>
      <p:sp>
        <p:nvSpPr>
          <p:cNvPr id="5" name="フッター プレースホルダー 4">
            <a:extLst>
              <a:ext uri="{FF2B5EF4-FFF2-40B4-BE49-F238E27FC236}">
                <a16:creationId xmlns:a16="http://schemas.microsoft.com/office/drawing/2014/main" id="{66513851-8E5A-9794-E16F-6CED9E1913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F7E5100-32FC-4B00-9EC0-1E3016E92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632F69-33B7-4E20-BA82-38E72AC3B9B9}" type="slidenum">
              <a:rPr kumimoji="1" lang="ja-JP" altLang="en-US" smtClean="0"/>
              <a:t>‹#›</a:t>
            </a:fld>
            <a:endParaRPr kumimoji="1" lang="ja-JP" altLang="en-US"/>
          </a:p>
        </p:txBody>
      </p:sp>
    </p:spTree>
    <p:extLst>
      <p:ext uri="{BB962C8B-B14F-4D97-AF65-F5344CB8AC3E}">
        <p14:creationId xmlns:p14="http://schemas.microsoft.com/office/powerpoint/2010/main" val="197091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u.a.u-tokyo.ac.jp/BLAST2016.pdf" TargetMode="External"/><Relationship Id="rId2" Type="http://schemas.openxmlformats.org/officeDocument/2006/relationships/hyperlink" Target="https://www.iu.a.u-tokyo.ac.jp/BLAST_install_mac.pdf" TargetMode="External"/><Relationship Id="rId1" Type="http://schemas.openxmlformats.org/officeDocument/2006/relationships/slideLayout" Target="../slideLayouts/slideLayout1.xml"/><Relationship Id="rId4" Type="http://schemas.openxmlformats.org/officeDocument/2006/relationships/hyperlink" Target="https://qiita.com/sato32ha6/items/c1a001ce7cdb59776ba7"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93/molbev/msae263"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kazumaxneo.hatenablog.com/entry/2025/01/13/110056"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upyterlab/jupyterlab-deskto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41ECB63-0387-E17C-72E3-DB8FAFF61D09}"/>
              </a:ext>
            </a:extLst>
          </p:cNvPr>
          <p:cNvSpPr txBox="1"/>
          <p:nvPr/>
        </p:nvSpPr>
        <p:spPr>
          <a:xfrm>
            <a:off x="1880607" y="1556406"/>
            <a:ext cx="7522808" cy="646331"/>
          </a:xfrm>
          <a:prstGeom prst="rect">
            <a:avLst/>
          </a:prstGeom>
          <a:noFill/>
        </p:spPr>
        <p:txBody>
          <a:bodyPr wrap="square">
            <a:spAutoFit/>
          </a:bodyPr>
          <a:lstStyle/>
          <a:p>
            <a:r>
              <a:rPr lang="ja-JP" altLang="en-US" dirty="0"/>
              <a:t>ここにアクセス</a:t>
            </a:r>
            <a:endParaRPr lang="en-US" altLang="ja-JP" dirty="0"/>
          </a:p>
          <a:p>
            <a:r>
              <a:rPr lang="en-US" altLang="ja-JP" dirty="0"/>
              <a:t>https://ftp.ncbi.nlm.nih.gov/blast/executables/blast+/LATEST/</a:t>
            </a:r>
            <a:endParaRPr lang="ja-JP" altLang="en-US" dirty="0"/>
          </a:p>
        </p:txBody>
      </p:sp>
      <p:sp>
        <p:nvSpPr>
          <p:cNvPr id="6" name="テキスト ボックス 5">
            <a:extLst>
              <a:ext uri="{FF2B5EF4-FFF2-40B4-BE49-F238E27FC236}">
                <a16:creationId xmlns:a16="http://schemas.microsoft.com/office/drawing/2014/main" id="{23D829A2-804A-EF54-ABB0-59D8FE762DEA}"/>
              </a:ext>
            </a:extLst>
          </p:cNvPr>
          <p:cNvSpPr txBox="1"/>
          <p:nvPr/>
        </p:nvSpPr>
        <p:spPr>
          <a:xfrm>
            <a:off x="3284256" y="667741"/>
            <a:ext cx="4128053" cy="369332"/>
          </a:xfrm>
          <a:prstGeom prst="rect">
            <a:avLst/>
          </a:prstGeom>
          <a:noFill/>
        </p:spPr>
        <p:txBody>
          <a:bodyPr wrap="none" rtlCol="0">
            <a:spAutoFit/>
          </a:bodyPr>
          <a:lstStyle/>
          <a:p>
            <a:r>
              <a:rPr kumimoji="1" lang="en-US" altLang="ja-JP" dirty="0"/>
              <a:t>Blast+</a:t>
            </a:r>
            <a:r>
              <a:rPr kumimoji="1" lang="ja-JP" altLang="en-US" dirty="0"/>
              <a:t>のダウンロードとインストール</a:t>
            </a:r>
          </a:p>
        </p:txBody>
      </p:sp>
      <p:sp>
        <p:nvSpPr>
          <p:cNvPr id="10" name="テキスト ボックス 9">
            <a:extLst>
              <a:ext uri="{FF2B5EF4-FFF2-40B4-BE49-F238E27FC236}">
                <a16:creationId xmlns:a16="http://schemas.microsoft.com/office/drawing/2014/main" id="{25158CDC-926C-F4C4-B277-FF922B824DC6}"/>
              </a:ext>
            </a:extLst>
          </p:cNvPr>
          <p:cNvSpPr txBox="1"/>
          <p:nvPr/>
        </p:nvSpPr>
        <p:spPr>
          <a:xfrm>
            <a:off x="2474479" y="5470815"/>
            <a:ext cx="6097424" cy="923330"/>
          </a:xfrm>
          <a:prstGeom prst="rect">
            <a:avLst/>
          </a:prstGeom>
          <a:solidFill>
            <a:schemeClr val="accent2">
              <a:lumMod val="20000"/>
              <a:lumOff val="80000"/>
            </a:schemeClr>
          </a:solidFill>
        </p:spPr>
        <p:txBody>
          <a:bodyPr wrap="square">
            <a:spAutoFit/>
          </a:bodyPr>
          <a:lstStyle/>
          <a:p>
            <a:r>
              <a:rPr lang="en-US" altLang="ja-JP" dirty="0"/>
              <a:t>Mac</a:t>
            </a:r>
            <a:r>
              <a:rPr lang="ja-JP" altLang="en-US" dirty="0"/>
              <a:t>の場合は以下を参考に（</a:t>
            </a:r>
            <a:r>
              <a:rPr lang="en-US" altLang="ja-JP" dirty="0"/>
              <a:t>Intel CPU</a:t>
            </a:r>
            <a:r>
              <a:rPr lang="ja-JP" altLang="en-US" dirty="0"/>
              <a:t>古めの</a:t>
            </a:r>
            <a:r>
              <a:rPr lang="en-US" altLang="ja-JP" dirty="0"/>
              <a:t>MAC)</a:t>
            </a:r>
          </a:p>
          <a:p>
            <a:r>
              <a:rPr lang="en-US" altLang="ja-JP" dirty="0">
                <a:hlinkClick r:id="rId2"/>
              </a:rPr>
              <a:t>https://www.iu.a.u-tokyo.ac.jp/BLAST_install_mac.pdf</a:t>
            </a:r>
            <a:endParaRPr lang="en-US" altLang="ja-JP" dirty="0"/>
          </a:p>
          <a:p>
            <a:r>
              <a:rPr lang="ja-JP" altLang="en-US" dirty="0"/>
              <a:t>新しめの</a:t>
            </a:r>
            <a:r>
              <a:rPr lang="en-US" altLang="ja-JP" dirty="0"/>
              <a:t>Mac</a:t>
            </a:r>
            <a:r>
              <a:rPr lang="ja-JP" altLang="en-US" dirty="0"/>
              <a:t>なら次のページ</a:t>
            </a:r>
          </a:p>
        </p:txBody>
      </p:sp>
      <p:sp>
        <p:nvSpPr>
          <p:cNvPr id="2" name="テキスト ボックス 1">
            <a:extLst>
              <a:ext uri="{FF2B5EF4-FFF2-40B4-BE49-F238E27FC236}">
                <a16:creationId xmlns:a16="http://schemas.microsoft.com/office/drawing/2014/main" id="{198A661E-252D-680F-DDB2-56EADE7A9FD0}"/>
              </a:ext>
            </a:extLst>
          </p:cNvPr>
          <p:cNvSpPr txBox="1"/>
          <p:nvPr/>
        </p:nvSpPr>
        <p:spPr>
          <a:xfrm>
            <a:off x="2474479" y="2656463"/>
            <a:ext cx="7522807" cy="2308324"/>
          </a:xfrm>
          <a:prstGeom prst="rect">
            <a:avLst/>
          </a:prstGeom>
          <a:solidFill>
            <a:schemeClr val="tx2">
              <a:lumMod val="10000"/>
              <a:lumOff val="90000"/>
            </a:schemeClr>
          </a:solidFill>
        </p:spPr>
        <p:txBody>
          <a:bodyPr wrap="square">
            <a:spAutoFit/>
          </a:bodyPr>
          <a:lstStyle/>
          <a:p>
            <a:r>
              <a:rPr lang="en-US" altLang="ja-JP" dirty="0"/>
              <a:t>Windows</a:t>
            </a:r>
            <a:r>
              <a:rPr lang="ja-JP" altLang="en-US" dirty="0"/>
              <a:t>なら以下のサイトを参考に</a:t>
            </a:r>
            <a:endParaRPr lang="en-US" altLang="ja-JP" dirty="0"/>
          </a:p>
          <a:p>
            <a:r>
              <a:rPr lang="en-US" altLang="ja-JP" dirty="0">
                <a:hlinkClick r:id="rId3"/>
              </a:rPr>
              <a:t>https://www.iu.a.u-tokyo.ac.jp/BLAST2016.pdf</a:t>
            </a:r>
            <a:br>
              <a:rPr lang="en-US" altLang="ja-JP" dirty="0"/>
            </a:br>
            <a:endParaRPr lang="en-US" altLang="ja-JP" dirty="0"/>
          </a:p>
          <a:p>
            <a:r>
              <a:rPr lang="ja-JP" altLang="en-US" dirty="0"/>
              <a:t>続いて、環境変数に</a:t>
            </a:r>
            <a:endParaRPr lang="en-US" altLang="ja-JP" dirty="0"/>
          </a:p>
          <a:p>
            <a:r>
              <a:rPr lang="en-US" altLang="ja-JP" dirty="0"/>
              <a:t>BLASTDB_LMDB_SIZE</a:t>
            </a:r>
          </a:p>
          <a:p>
            <a:r>
              <a:rPr lang="en-US" altLang="ja-JP" dirty="0"/>
              <a:t>1000000</a:t>
            </a:r>
            <a:r>
              <a:rPr lang="ja-JP" altLang="en-US" dirty="0"/>
              <a:t>を入れる。詳しくは下のページを参照。</a:t>
            </a:r>
            <a:endParaRPr lang="en-US" altLang="ja-JP" dirty="0"/>
          </a:p>
          <a:p>
            <a:r>
              <a:rPr lang="en-US" altLang="ja-JP" dirty="0">
                <a:hlinkClick r:id="rId4"/>
              </a:rPr>
              <a:t>https://qiita.com/sato32ha6/items/c1a001ce7cdb59776ba7</a:t>
            </a:r>
            <a:endParaRPr lang="en-US" altLang="ja-JP" dirty="0"/>
          </a:p>
          <a:p>
            <a:endParaRPr lang="en-US" altLang="ja-JP" dirty="0"/>
          </a:p>
        </p:txBody>
      </p:sp>
    </p:spTree>
    <p:extLst>
      <p:ext uri="{BB962C8B-B14F-4D97-AF65-F5344CB8AC3E}">
        <p14:creationId xmlns:p14="http://schemas.microsoft.com/office/powerpoint/2010/main" val="173303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FCCC5D5-6F6E-9B7B-5FFF-9AD7AB883655}"/>
              </a:ext>
            </a:extLst>
          </p:cNvPr>
          <p:cNvPicPr>
            <a:picLocks noChangeAspect="1"/>
          </p:cNvPicPr>
          <p:nvPr/>
        </p:nvPicPr>
        <p:blipFill>
          <a:blip r:embed="rId2"/>
          <a:stretch>
            <a:fillRect/>
          </a:stretch>
        </p:blipFill>
        <p:spPr>
          <a:xfrm>
            <a:off x="2883303" y="1075154"/>
            <a:ext cx="8926171" cy="5039428"/>
          </a:xfrm>
          <a:prstGeom prst="rect">
            <a:avLst/>
          </a:prstGeom>
        </p:spPr>
      </p:pic>
      <p:sp>
        <p:nvSpPr>
          <p:cNvPr id="6" name="テキスト ボックス 5">
            <a:extLst>
              <a:ext uri="{FF2B5EF4-FFF2-40B4-BE49-F238E27FC236}">
                <a16:creationId xmlns:a16="http://schemas.microsoft.com/office/drawing/2014/main" id="{9DD10981-E913-87E1-294D-0CC2174C6EC0}"/>
              </a:ext>
            </a:extLst>
          </p:cNvPr>
          <p:cNvSpPr txBox="1"/>
          <p:nvPr/>
        </p:nvSpPr>
        <p:spPr>
          <a:xfrm>
            <a:off x="116732" y="4781603"/>
            <a:ext cx="2954655" cy="923330"/>
          </a:xfrm>
          <a:prstGeom prst="rect">
            <a:avLst/>
          </a:prstGeom>
          <a:noFill/>
        </p:spPr>
        <p:txBody>
          <a:bodyPr wrap="none" rtlCol="0">
            <a:spAutoFit/>
          </a:bodyPr>
          <a:lstStyle/>
          <a:p>
            <a:r>
              <a:rPr lang="ja-JP" altLang="en-US" dirty="0"/>
              <a:t>ライブラリの読み込み</a:t>
            </a:r>
            <a:endParaRPr kumimoji="1" lang="en-US" altLang="ja-JP" dirty="0"/>
          </a:p>
          <a:p>
            <a:r>
              <a:rPr kumimoji="1" lang="ja-JP" altLang="en-US" dirty="0"/>
              <a:t>１回目だけは時間がかかる</a:t>
            </a:r>
            <a:endParaRPr kumimoji="1" lang="en-US" altLang="ja-JP" dirty="0"/>
          </a:p>
          <a:p>
            <a:endParaRPr kumimoji="1" lang="ja-JP" altLang="en-US" dirty="0"/>
          </a:p>
        </p:txBody>
      </p:sp>
    </p:spTree>
    <p:extLst>
      <p:ext uri="{BB962C8B-B14F-4D97-AF65-F5344CB8AC3E}">
        <p14:creationId xmlns:p14="http://schemas.microsoft.com/office/powerpoint/2010/main" val="154681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861202C-6009-C1B4-1EEE-EAC0A5A263C1}"/>
              </a:ext>
            </a:extLst>
          </p:cNvPr>
          <p:cNvSpPr txBox="1"/>
          <p:nvPr/>
        </p:nvSpPr>
        <p:spPr>
          <a:xfrm>
            <a:off x="1579772" y="1664137"/>
            <a:ext cx="1935145" cy="369332"/>
          </a:xfrm>
          <a:prstGeom prst="rect">
            <a:avLst/>
          </a:prstGeom>
          <a:noFill/>
        </p:spPr>
        <p:txBody>
          <a:bodyPr wrap="none" rtlCol="0">
            <a:spAutoFit/>
          </a:bodyPr>
          <a:lstStyle/>
          <a:p>
            <a:r>
              <a:rPr lang="en-US" altLang="ja-JP" dirty="0" err="1"/>
              <a:t>Fasta</a:t>
            </a:r>
            <a:r>
              <a:rPr lang="ja-JP" altLang="en-US" dirty="0"/>
              <a:t>の読み込み</a:t>
            </a:r>
            <a:endParaRPr kumimoji="1" lang="ja-JP" altLang="en-US" dirty="0"/>
          </a:p>
        </p:txBody>
      </p:sp>
      <p:pic>
        <p:nvPicPr>
          <p:cNvPr id="8" name="図 7">
            <a:extLst>
              <a:ext uri="{FF2B5EF4-FFF2-40B4-BE49-F238E27FC236}">
                <a16:creationId xmlns:a16="http://schemas.microsoft.com/office/drawing/2014/main" id="{8A95ADD9-08C4-13C4-D485-D430D1E982ED}"/>
              </a:ext>
            </a:extLst>
          </p:cNvPr>
          <p:cNvPicPr>
            <a:picLocks noChangeAspect="1"/>
          </p:cNvPicPr>
          <p:nvPr/>
        </p:nvPicPr>
        <p:blipFill>
          <a:blip r:embed="rId2"/>
          <a:stretch>
            <a:fillRect/>
          </a:stretch>
        </p:blipFill>
        <p:spPr>
          <a:xfrm>
            <a:off x="3739351" y="0"/>
            <a:ext cx="4713298" cy="6858000"/>
          </a:xfrm>
          <a:prstGeom prst="rect">
            <a:avLst/>
          </a:prstGeom>
        </p:spPr>
      </p:pic>
      <p:sp>
        <p:nvSpPr>
          <p:cNvPr id="11" name="テキスト ボックス 10">
            <a:extLst>
              <a:ext uri="{FF2B5EF4-FFF2-40B4-BE49-F238E27FC236}">
                <a16:creationId xmlns:a16="http://schemas.microsoft.com/office/drawing/2014/main" id="{01B7D14E-8778-ABA3-B14D-29F7B872F901}"/>
              </a:ext>
            </a:extLst>
          </p:cNvPr>
          <p:cNvSpPr txBox="1"/>
          <p:nvPr/>
        </p:nvSpPr>
        <p:spPr>
          <a:xfrm>
            <a:off x="395949" y="4639866"/>
            <a:ext cx="3554178" cy="646331"/>
          </a:xfrm>
          <a:prstGeom prst="rect">
            <a:avLst/>
          </a:prstGeom>
          <a:noFill/>
        </p:spPr>
        <p:txBody>
          <a:bodyPr wrap="none" rtlCol="0">
            <a:spAutoFit/>
          </a:bodyPr>
          <a:lstStyle/>
          <a:p>
            <a:r>
              <a:rPr kumimoji="1" lang="en-US" altLang="ja-JP" dirty="0" err="1"/>
              <a:t>Fasta</a:t>
            </a:r>
            <a:r>
              <a:rPr kumimoji="1" lang="ja-JP" altLang="en-US" dirty="0"/>
              <a:t>の中身の例</a:t>
            </a:r>
            <a:endParaRPr kumimoji="1" lang="en-US" altLang="ja-JP" dirty="0"/>
          </a:p>
          <a:p>
            <a:r>
              <a:rPr lang="ja-JP" altLang="en-US" dirty="0"/>
              <a:t>ここを参考に</a:t>
            </a:r>
            <a:r>
              <a:rPr lang="en-US" altLang="ja-JP" dirty="0"/>
              <a:t>GeneList.txt</a:t>
            </a:r>
            <a:r>
              <a:rPr lang="ja-JP" altLang="en-US" dirty="0"/>
              <a:t>に記入</a:t>
            </a:r>
            <a:endParaRPr kumimoji="1" lang="ja-JP" altLang="en-US" dirty="0"/>
          </a:p>
        </p:txBody>
      </p:sp>
    </p:spTree>
    <p:extLst>
      <p:ext uri="{BB962C8B-B14F-4D97-AF65-F5344CB8AC3E}">
        <p14:creationId xmlns:p14="http://schemas.microsoft.com/office/powerpoint/2010/main" val="163047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280678C-2507-3758-E447-B8809654F29B}"/>
              </a:ext>
            </a:extLst>
          </p:cNvPr>
          <p:cNvPicPr>
            <a:picLocks noChangeAspect="1"/>
          </p:cNvPicPr>
          <p:nvPr/>
        </p:nvPicPr>
        <p:blipFill>
          <a:blip r:embed="rId2"/>
          <a:stretch>
            <a:fillRect/>
          </a:stretch>
        </p:blipFill>
        <p:spPr>
          <a:xfrm>
            <a:off x="3713728" y="459326"/>
            <a:ext cx="4861624" cy="6060995"/>
          </a:xfrm>
          <a:prstGeom prst="rect">
            <a:avLst/>
          </a:prstGeom>
        </p:spPr>
      </p:pic>
      <p:sp>
        <p:nvSpPr>
          <p:cNvPr id="6" name="テキスト ボックス 5">
            <a:extLst>
              <a:ext uri="{FF2B5EF4-FFF2-40B4-BE49-F238E27FC236}">
                <a16:creationId xmlns:a16="http://schemas.microsoft.com/office/drawing/2014/main" id="{9D193215-1EA3-6229-3360-F49757B5673F}"/>
              </a:ext>
            </a:extLst>
          </p:cNvPr>
          <p:cNvSpPr txBox="1"/>
          <p:nvPr/>
        </p:nvSpPr>
        <p:spPr>
          <a:xfrm>
            <a:off x="6096000" y="4380614"/>
            <a:ext cx="4339650" cy="646331"/>
          </a:xfrm>
          <a:prstGeom prst="rect">
            <a:avLst/>
          </a:prstGeom>
          <a:noFill/>
        </p:spPr>
        <p:txBody>
          <a:bodyPr wrap="none" rtlCol="0">
            <a:spAutoFit/>
          </a:bodyPr>
          <a:lstStyle/>
          <a:p>
            <a:r>
              <a:rPr kumimoji="1" lang="ja-JP" altLang="en-US" dirty="0"/>
              <a:t>ここでいらないものは消す。</a:t>
            </a:r>
            <a:endParaRPr kumimoji="1" lang="en-US" altLang="ja-JP" dirty="0"/>
          </a:p>
          <a:p>
            <a:r>
              <a:rPr lang="ja-JP" altLang="en-US" dirty="0"/>
              <a:t>最後の行だけは区切りのカンマいらない</a:t>
            </a:r>
            <a:endParaRPr kumimoji="1" lang="ja-JP" altLang="en-US" dirty="0"/>
          </a:p>
        </p:txBody>
      </p:sp>
      <p:sp>
        <p:nvSpPr>
          <p:cNvPr id="7" name="円弧 6">
            <a:extLst>
              <a:ext uri="{FF2B5EF4-FFF2-40B4-BE49-F238E27FC236}">
                <a16:creationId xmlns:a16="http://schemas.microsoft.com/office/drawing/2014/main" id="{0A307E22-D3D4-64F9-4548-BD81A9106C7A}"/>
              </a:ext>
            </a:extLst>
          </p:cNvPr>
          <p:cNvSpPr/>
          <p:nvPr/>
        </p:nvSpPr>
        <p:spPr>
          <a:xfrm rot="8814515">
            <a:off x="5483989" y="4142085"/>
            <a:ext cx="914400" cy="914400"/>
          </a:xfrm>
          <a:prstGeom prst="arc">
            <a:avLst>
              <a:gd name="adj1" fmla="val 16200000"/>
              <a:gd name="adj2" fmla="val 19608390"/>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074977E-A492-6708-DCC7-91151ADEA5A6}"/>
              </a:ext>
            </a:extLst>
          </p:cNvPr>
          <p:cNvSpPr txBox="1"/>
          <p:nvPr/>
        </p:nvSpPr>
        <p:spPr>
          <a:xfrm>
            <a:off x="6287861" y="1719941"/>
            <a:ext cx="5419725" cy="646331"/>
          </a:xfrm>
          <a:prstGeom prst="rect">
            <a:avLst/>
          </a:prstGeom>
          <a:noFill/>
        </p:spPr>
        <p:txBody>
          <a:bodyPr wrap="square" rtlCol="0">
            <a:spAutoFit/>
          </a:bodyPr>
          <a:lstStyle/>
          <a:p>
            <a:r>
              <a:rPr kumimoji="1" lang="en-US" altLang="ja-JP" dirty="0" err="1"/>
              <a:t>resdir</a:t>
            </a:r>
            <a:r>
              <a:rPr kumimoji="1" lang="ja-JP" altLang="en-US" dirty="0"/>
              <a:t>に出力先を指定</a:t>
            </a:r>
            <a:r>
              <a:rPr lang="ja-JP" altLang="en-US" dirty="0"/>
              <a:t>。“”で囲まれた間に出力先のフォルダ</a:t>
            </a:r>
            <a:r>
              <a:rPr kumimoji="1" lang="ja-JP" altLang="en-US" dirty="0"/>
              <a:t>を書く毎回変えたほうが良い</a:t>
            </a:r>
          </a:p>
        </p:txBody>
      </p:sp>
      <p:cxnSp>
        <p:nvCxnSpPr>
          <p:cNvPr id="10" name="直線矢印コネクタ 9">
            <a:extLst>
              <a:ext uri="{FF2B5EF4-FFF2-40B4-BE49-F238E27FC236}">
                <a16:creationId xmlns:a16="http://schemas.microsoft.com/office/drawing/2014/main" id="{C938BE58-165B-8915-C834-BAE1087F2798}"/>
              </a:ext>
            </a:extLst>
          </p:cNvPr>
          <p:cNvCxnSpPr>
            <a:cxnSpLocks/>
          </p:cNvCxnSpPr>
          <p:nvPr/>
        </p:nvCxnSpPr>
        <p:spPr>
          <a:xfrm flipH="1">
            <a:off x="5192486" y="1910443"/>
            <a:ext cx="10531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4076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06514AE-F759-57CB-6096-A0534EDDC8C9}"/>
              </a:ext>
            </a:extLst>
          </p:cNvPr>
          <p:cNvPicPr>
            <a:picLocks noChangeAspect="1"/>
          </p:cNvPicPr>
          <p:nvPr/>
        </p:nvPicPr>
        <p:blipFill>
          <a:blip r:embed="rId2"/>
          <a:stretch>
            <a:fillRect/>
          </a:stretch>
        </p:blipFill>
        <p:spPr>
          <a:xfrm>
            <a:off x="3188844" y="930729"/>
            <a:ext cx="8096919" cy="4410517"/>
          </a:xfrm>
          <a:prstGeom prst="rect">
            <a:avLst/>
          </a:prstGeom>
        </p:spPr>
      </p:pic>
      <p:sp>
        <p:nvSpPr>
          <p:cNvPr id="6" name="テキスト ボックス 5">
            <a:extLst>
              <a:ext uri="{FF2B5EF4-FFF2-40B4-BE49-F238E27FC236}">
                <a16:creationId xmlns:a16="http://schemas.microsoft.com/office/drawing/2014/main" id="{D14EF456-0B27-7769-8A55-0744528620AB}"/>
              </a:ext>
            </a:extLst>
          </p:cNvPr>
          <p:cNvSpPr txBox="1"/>
          <p:nvPr/>
        </p:nvSpPr>
        <p:spPr>
          <a:xfrm>
            <a:off x="591095" y="4959804"/>
            <a:ext cx="2964451" cy="646331"/>
          </a:xfrm>
          <a:prstGeom prst="rect">
            <a:avLst/>
          </a:prstGeom>
          <a:noFill/>
        </p:spPr>
        <p:txBody>
          <a:bodyPr wrap="square" rtlCol="0">
            <a:spAutoFit/>
          </a:bodyPr>
          <a:lstStyle/>
          <a:p>
            <a:r>
              <a:rPr kumimoji="1" lang="ja-JP" altLang="en-US" dirty="0"/>
              <a:t>出力が赤いときはエラーになっていないか確認</a:t>
            </a:r>
          </a:p>
        </p:txBody>
      </p:sp>
      <p:sp>
        <p:nvSpPr>
          <p:cNvPr id="7" name="テキスト ボックス 6">
            <a:extLst>
              <a:ext uri="{FF2B5EF4-FFF2-40B4-BE49-F238E27FC236}">
                <a16:creationId xmlns:a16="http://schemas.microsoft.com/office/drawing/2014/main" id="{A42C8D6C-B33F-DE4A-7F9A-3D7F238A05D2}"/>
              </a:ext>
            </a:extLst>
          </p:cNvPr>
          <p:cNvSpPr txBox="1"/>
          <p:nvPr/>
        </p:nvSpPr>
        <p:spPr>
          <a:xfrm>
            <a:off x="256359" y="2914199"/>
            <a:ext cx="3184887" cy="923330"/>
          </a:xfrm>
          <a:prstGeom prst="rect">
            <a:avLst/>
          </a:prstGeom>
          <a:noFill/>
        </p:spPr>
        <p:txBody>
          <a:bodyPr wrap="square" rtlCol="0">
            <a:spAutoFit/>
          </a:bodyPr>
          <a:lstStyle/>
          <a:p>
            <a:r>
              <a:rPr lang="ja-JP" altLang="en-US" dirty="0"/>
              <a:t>ブラスト</a:t>
            </a:r>
            <a:r>
              <a:rPr kumimoji="1" lang="ja-JP" altLang="en-US" dirty="0"/>
              <a:t>検索のパラメーター</a:t>
            </a:r>
            <a:endParaRPr kumimoji="1" lang="en-US" altLang="ja-JP" dirty="0"/>
          </a:p>
          <a:p>
            <a:r>
              <a:rPr lang="ja-JP" altLang="en-US" dirty="0"/>
              <a:t>好きにいじってください。</a:t>
            </a:r>
            <a:endParaRPr lang="en-US" altLang="ja-JP" dirty="0"/>
          </a:p>
          <a:p>
            <a:endParaRPr kumimoji="1" lang="ja-JP" altLang="en-US" dirty="0"/>
          </a:p>
        </p:txBody>
      </p:sp>
      <p:sp>
        <p:nvSpPr>
          <p:cNvPr id="8" name="テキスト ボックス 7">
            <a:extLst>
              <a:ext uri="{FF2B5EF4-FFF2-40B4-BE49-F238E27FC236}">
                <a16:creationId xmlns:a16="http://schemas.microsoft.com/office/drawing/2014/main" id="{6D1953B8-4B17-BDDF-F5CC-76814C07C5A0}"/>
              </a:ext>
            </a:extLst>
          </p:cNvPr>
          <p:cNvSpPr txBox="1"/>
          <p:nvPr/>
        </p:nvSpPr>
        <p:spPr>
          <a:xfrm>
            <a:off x="5163095" y="2355012"/>
            <a:ext cx="3184887" cy="369332"/>
          </a:xfrm>
          <a:prstGeom prst="rect">
            <a:avLst/>
          </a:prstGeom>
          <a:noFill/>
        </p:spPr>
        <p:txBody>
          <a:bodyPr wrap="square" rtlCol="0">
            <a:spAutoFit/>
          </a:bodyPr>
          <a:lstStyle/>
          <a:p>
            <a:r>
              <a:rPr lang="ja-JP" altLang="en-US" dirty="0"/>
              <a:t>←これがブラストの結果</a:t>
            </a:r>
            <a:endParaRPr kumimoji="1" lang="ja-JP" altLang="en-US" dirty="0"/>
          </a:p>
        </p:txBody>
      </p:sp>
    </p:spTree>
    <p:extLst>
      <p:ext uri="{BB962C8B-B14F-4D97-AF65-F5344CB8AC3E}">
        <p14:creationId xmlns:p14="http://schemas.microsoft.com/office/powerpoint/2010/main" val="409917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1BED6DA8-F6EE-321F-BEA5-D381A043D63D}"/>
              </a:ext>
            </a:extLst>
          </p:cNvPr>
          <p:cNvPicPr>
            <a:picLocks noChangeAspect="1"/>
          </p:cNvPicPr>
          <p:nvPr/>
        </p:nvPicPr>
        <p:blipFill>
          <a:blip r:embed="rId2"/>
          <a:stretch>
            <a:fillRect/>
          </a:stretch>
        </p:blipFill>
        <p:spPr>
          <a:xfrm>
            <a:off x="3805609" y="-195941"/>
            <a:ext cx="7715867" cy="6858000"/>
          </a:xfrm>
          <a:prstGeom prst="rect">
            <a:avLst/>
          </a:prstGeom>
        </p:spPr>
      </p:pic>
      <p:sp>
        <p:nvSpPr>
          <p:cNvPr id="8" name="テキスト ボックス 7">
            <a:extLst>
              <a:ext uri="{FF2B5EF4-FFF2-40B4-BE49-F238E27FC236}">
                <a16:creationId xmlns:a16="http://schemas.microsoft.com/office/drawing/2014/main" id="{35BB8EBB-AD99-61E6-AFFB-1F1F2CCD8237}"/>
              </a:ext>
            </a:extLst>
          </p:cNvPr>
          <p:cNvSpPr txBox="1"/>
          <p:nvPr/>
        </p:nvSpPr>
        <p:spPr>
          <a:xfrm>
            <a:off x="557829" y="3832825"/>
            <a:ext cx="3647152" cy="923330"/>
          </a:xfrm>
          <a:prstGeom prst="rect">
            <a:avLst/>
          </a:prstGeom>
          <a:noFill/>
        </p:spPr>
        <p:txBody>
          <a:bodyPr wrap="none" rtlCol="0">
            <a:spAutoFit/>
          </a:bodyPr>
          <a:lstStyle/>
          <a:p>
            <a:r>
              <a:rPr kumimoji="1" lang="ja-JP" altLang="en-US" dirty="0"/>
              <a:t>ここは自分の環境に合わせる。</a:t>
            </a:r>
            <a:endParaRPr kumimoji="1" lang="en-US" altLang="ja-JP" dirty="0"/>
          </a:p>
          <a:p>
            <a:r>
              <a:rPr lang="ja-JP" altLang="en-US" dirty="0"/>
              <a:t>必要な行だけ、先頭の＃を消す。</a:t>
            </a:r>
            <a:endParaRPr lang="en-US" altLang="ja-JP" dirty="0"/>
          </a:p>
          <a:p>
            <a:r>
              <a:rPr kumimoji="1" lang="ja-JP" altLang="en-US" dirty="0"/>
              <a:t>ほかの行には先頭に</a:t>
            </a:r>
            <a:r>
              <a:rPr kumimoji="1" lang="en-US" altLang="ja-JP" dirty="0"/>
              <a:t>#</a:t>
            </a:r>
            <a:r>
              <a:rPr kumimoji="1" lang="ja-JP" altLang="en-US" dirty="0"/>
              <a:t>を入れる。</a:t>
            </a:r>
          </a:p>
        </p:txBody>
      </p:sp>
      <p:sp>
        <p:nvSpPr>
          <p:cNvPr id="11" name="正方形/長方形 10">
            <a:extLst>
              <a:ext uri="{FF2B5EF4-FFF2-40B4-BE49-F238E27FC236}">
                <a16:creationId xmlns:a16="http://schemas.microsoft.com/office/drawing/2014/main" id="{F707B2DE-E893-BB7D-5B6C-5267F0D96E62}"/>
              </a:ext>
            </a:extLst>
          </p:cNvPr>
          <p:cNvSpPr/>
          <p:nvPr/>
        </p:nvSpPr>
        <p:spPr>
          <a:xfrm>
            <a:off x="3950565" y="4047815"/>
            <a:ext cx="2968610" cy="4933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311426F-4248-A08D-612D-48E1EEA9B8E2}"/>
              </a:ext>
            </a:extLst>
          </p:cNvPr>
          <p:cNvSpPr txBox="1"/>
          <p:nvPr/>
        </p:nvSpPr>
        <p:spPr>
          <a:xfrm>
            <a:off x="43479" y="5967327"/>
            <a:ext cx="4339650" cy="646331"/>
          </a:xfrm>
          <a:prstGeom prst="rect">
            <a:avLst/>
          </a:prstGeom>
          <a:noFill/>
        </p:spPr>
        <p:txBody>
          <a:bodyPr wrap="none" rtlCol="0">
            <a:spAutoFit/>
          </a:bodyPr>
          <a:lstStyle/>
          <a:p>
            <a:r>
              <a:rPr kumimoji="1" lang="ja-JP" altLang="en-US" dirty="0"/>
              <a:t>アライメントの画像が出力先フォルダに</a:t>
            </a:r>
            <a:endParaRPr kumimoji="1" lang="en-US" altLang="ja-JP" dirty="0"/>
          </a:p>
          <a:p>
            <a:r>
              <a:rPr lang="en-US" altLang="ja-JP" dirty="0"/>
              <a:t>PNG</a:t>
            </a:r>
            <a:r>
              <a:rPr lang="ja-JP" altLang="en-US" dirty="0"/>
              <a:t>画像として出てくる。</a:t>
            </a:r>
            <a:endParaRPr kumimoji="1" lang="ja-JP" altLang="en-US" dirty="0"/>
          </a:p>
        </p:txBody>
      </p:sp>
    </p:spTree>
    <p:extLst>
      <p:ext uri="{BB962C8B-B14F-4D97-AF65-F5344CB8AC3E}">
        <p14:creationId xmlns:p14="http://schemas.microsoft.com/office/powerpoint/2010/main" val="368783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110DB90-D3C8-D7DF-A7FF-42E615D94F93}"/>
              </a:ext>
            </a:extLst>
          </p:cNvPr>
          <p:cNvPicPr>
            <a:picLocks noChangeAspect="1"/>
          </p:cNvPicPr>
          <p:nvPr/>
        </p:nvPicPr>
        <p:blipFill>
          <a:blip r:embed="rId2"/>
          <a:stretch>
            <a:fillRect/>
          </a:stretch>
        </p:blipFill>
        <p:spPr>
          <a:xfrm>
            <a:off x="2130879" y="366509"/>
            <a:ext cx="7439078" cy="2070532"/>
          </a:xfrm>
          <a:prstGeom prst="rect">
            <a:avLst/>
          </a:prstGeom>
        </p:spPr>
      </p:pic>
      <p:sp>
        <p:nvSpPr>
          <p:cNvPr id="6" name="テキスト ボックス 5">
            <a:extLst>
              <a:ext uri="{FF2B5EF4-FFF2-40B4-BE49-F238E27FC236}">
                <a16:creationId xmlns:a16="http://schemas.microsoft.com/office/drawing/2014/main" id="{5408AFFE-0E30-A011-0C05-4307D24986CB}"/>
              </a:ext>
            </a:extLst>
          </p:cNvPr>
          <p:cNvSpPr txBox="1"/>
          <p:nvPr/>
        </p:nvSpPr>
        <p:spPr>
          <a:xfrm>
            <a:off x="2755447" y="2343150"/>
            <a:ext cx="6266459" cy="369332"/>
          </a:xfrm>
          <a:prstGeom prst="rect">
            <a:avLst/>
          </a:prstGeom>
          <a:noFill/>
        </p:spPr>
        <p:txBody>
          <a:bodyPr wrap="none" rtlCol="0">
            <a:spAutoFit/>
          </a:bodyPr>
          <a:lstStyle/>
          <a:p>
            <a:r>
              <a:rPr kumimoji="1" lang="ja-JP" altLang="en-US" dirty="0"/>
              <a:t>このマスを実行すると、出力先フォルダに</a:t>
            </a:r>
            <a:r>
              <a:rPr kumimoji="1" lang="en-US" altLang="ja-JP" dirty="0" err="1"/>
              <a:t>tsv</a:t>
            </a:r>
            <a:r>
              <a:rPr kumimoji="1" lang="ja-JP" altLang="en-US" dirty="0"/>
              <a:t>が出てくる</a:t>
            </a:r>
          </a:p>
        </p:txBody>
      </p:sp>
      <p:pic>
        <p:nvPicPr>
          <p:cNvPr id="8" name="図 7">
            <a:extLst>
              <a:ext uri="{FF2B5EF4-FFF2-40B4-BE49-F238E27FC236}">
                <a16:creationId xmlns:a16="http://schemas.microsoft.com/office/drawing/2014/main" id="{8D2BB162-EC0A-F189-463E-A11CFF24D500}"/>
              </a:ext>
            </a:extLst>
          </p:cNvPr>
          <p:cNvPicPr>
            <a:picLocks noChangeAspect="1"/>
          </p:cNvPicPr>
          <p:nvPr/>
        </p:nvPicPr>
        <p:blipFill>
          <a:blip r:embed="rId3"/>
          <a:stretch>
            <a:fillRect/>
          </a:stretch>
        </p:blipFill>
        <p:spPr>
          <a:xfrm>
            <a:off x="1981200" y="4119668"/>
            <a:ext cx="8229600" cy="2664869"/>
          </a:xfrm>
          <a:prstGeom prst="rect">
            <a:avLst/>
          </a:prstGeom>
        </p:spPr>
      </p:pic>
      <p:sp>
        <p:nvSpPr>
          <p:cNvPr id="9" name="テキスト ボックス 8">
            <a:extLst>
              <a:ext uri="{FF2B5EF4-FFF2-40B4-BE49-F238E27FC236}">
                <a16:creationId xmlns:a16="http://schemas.microsoft.com/office/drawing/2014/main" id="{21371D8E-2BAE-EBDB-52F9-D4B3C416D790}"/>
              </a:ext>
            </a:extLst>
          </p:cNvPr>
          <p:cNvSpPr txBox="1"/>
          <p:nvPr/>
        </p:nvSpPr>
        <p:spPr>
          <a:xfrm>
            <a:off x="1767567" y="3152675"/>
            <a:ext cx="9820317" cy="923330"/>
          </a:xfrm>
          <a:prstGeom prst="rect">
            <a:avLst/>
          </a:prstGeom>
          <a:noFill/>
        </p:spPr>
        <p:txBody>
          <a:bodyPr wrap="none" rtlCol="0">
            <a:spAutoFit/>
          </a:bodyPr>
          <a:lstStyle/>
          <a:p>
            <a:r>
              <a:rPr kumimoji="1" lang="ja-JP" altLang="en-US" dirty="0"/>
              <a:t>エクセルで開いて、アライメントが全然取れない領域はトリミング。</a:t>
            </a:r>
            <a:r>
              <a:rPr kumimoji="1" lang="en-US" altLang="ja-JP" dirty="0"/>
              <a:t>Raf like</a:t>
            </a:r>
            <a:r>
              <a:rPr lang="ja-JP" altLang="en-US" dirty="0"/>
              <a:t> </a:t>
            </a:r>
            <a:r>
              <a:rPr lang="en-US" altLang="ja-JP" dirty="0"/>
              <a:t>kinase</a:t>
            </a:r>
            <a:r>
              <a:rPr lang="ja-JP" altLang="en-US" dirty="0"/>
              <a:t>の系統樹</a:t>
            </a:r>
            <a:endParaRPr lang="en-US" altLang="ja-JP" dirty="0"/>
          </a:p>
          <a:p>
            <a:r>
              <a:rPr kumimoji="1" lang="ja-JP" altLang="en-US" dirty="0"/>
              <a:t>はキナーゼドメインのみで作られている。</a:t>
            </a:r>
            <a:endParaRPr kumimoji="1" lang="en-US" altLang="ja-JP" dirty="0"/>
          </a:p>
          <a:p>
            <a:r>
              <a:rPr lang="ja-JP" altLang="en-US" dirty="0"/>
              <a:t>そのまま保存して閉じたら、</a:t>
            </a:r>
            <a:r>
              <a:rPr lang="en-US" altLang="ja-JP" dirty="0" err="1"/>
              <a:t>JupyterLab</a:t>
            </a:r>
            <a:r>
              <a:rPr lang="ja-JP" altLang="en-US" dirty="0"/>
              <a:t>に戻る</a:t>
            </a:r>
            <a:endParaRPr kumimoji="1" lang="ja-JP" altLang="en-US" dirty="0"/>
          </a:p>
        </p:txBody>
      </p:sp>
    </p:spTree>
    <p:extLst>
      <p:ext uri="{BB962C8B-B14F-4D97-AF65-F5344CB8AC3E}">
        <p14:creationId xmlns:p14="http://schemas.microsoft.com/office/powerpoint/2010/main" val="211649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CFE8751-C866-4A92-4A21-4BF0058D53F0}"/>
              </a:ext>
            </a:extLst>
          </p:cNvPr>
          <p:cNvPicPr>
            <a:picLocks noChangeAspect="1"/>
          </p:cNvPicPr>
          <p:nvPr/>
        </p:nvPicPr>
        <p:blipFill>
          <a:blip r:embed="rId2"/>
          <a:stretch>
            <a:fillRect/>
          </a:stretch>
        </p:blipFill>
        <p:spPr>
          <a:xfrm>
            <a:off x="1013703" y="1728550"/>
            <a:ext cx="10164594" cy="3400900"/>
          </a:xfrm>
          <a:prstGeom prst="rect">
            <a:avLst/>
          </a:prstGeom>
        </p:spPr>
      </p:pic>
      <p:sp>
        <p:nvSpPr>
          <p:cNvPr id="6" name="テキスト ボックス 5">
            <a:extLst>
              <a:ext uri="{FF2B5EF4-FFF2-40B4-BE49-F238E27FC236}">
                <a16:creationId xmlns:a16="http://schemas.microsoft.com/office/drawing/2014/main" id="{AC8AEE25-0E7C-4E02-9A55-953DC3FDA7F8}"/>
              </a:ext>
            </a:extLst>
          </p:cNvPr>
          <p:cNvSpPr txBox="1"/>
          <p:nvPr/>
        </p:nvSpPr>
        <p:spPr>
          <a:xfrm>
            <a:off x="2215825" y="5473641"/>
            <a:ext cx="8884163" cy="646331"/>
          </a:xfrm>
          <a:prstGeom prst="rect">
            <a:avLst/>
          </a:prstGeom>
          <a:noFill/>
        </p:spPr>
        <p:txBody>
          <a:bodyPr wrap="none" rtlCol="0">
            <a:spAutoFit/>
          </a:bodyPr>
          <a:lstStyle/>
          <a:p>
            <a:r>
              <a:rPr kumimoji="1" lang="ja-JP" altLang="en-US" dirty="0"/>
              <a:t>出力先フォルダに</a:t>
            </a:r>
            <a:r>
              <a:rPr kumimoji="1" lang="en-US" altLang="ja-JP" dirty="0"/>
              <a:t>Tree</a:t>
            </a:r>
            <a:r>
              <a:rPr kumimoji="1" lang="ja-JP" altLang="en-US" dirty="0"/>
              <a:t>というフォルダができているため、その中の</a:t>
            </a:r>
            <a:r>
              <a:rPr kumimoji="1" lang="en-US" altLang="ja-JP" dirty="0" err="1"/>
              <a:t>Fasta</a:t>
            </a:r>
            <a:r>
              <a:rPr kumimoji="1" lang="ja-JP" altLang="en-US" dirty="0"/>
              <a:t>ファイルを</a:t>
            </a:r>
            <a:endParaRPr kumimoji="1" lang="en-US" altLang="ja-JP" dirty="0"/>
          </a:p>
          <a:p>
            <a:r>
              <a:rPr lang="en-US" altLang="ja-JP" dirty="0"/>
              <a:t>MEGA12</a:t>
            </a:r>
            <a:r>
              <a:rPr lang="ja-JP" altLang="en-US" dirty="0"/>
              <a:t>に読み込ませる</a:t>
            </a:r>
            <a:endParaRPr kumimoji="1" lang="ja-JP" altLang="en-US" dirty="0"/>
          </a:p>
        </p:txBody>
      </p:sp>
      <p:sp>
        <p:nvSpPr>
          <p:cNvPr id="7" name="テキスト ボックス 6">
            <a:extLst>
              <a:ext uri="{FF2B5EF4-FFF2-40B4-BE49-F238E27FC236}">
                <a16:creationId xmlns:a16="http://schemas.microsoft.com/office/drawing/2014/main" id="{7BB3C03E-E205-455B-5AAD-501AA308131A}"/>
              </a:ext>
            </a:extLst>
          </p:cNvPr>
          <p:cNvSpPr txBox="1"/>
          <p:nvPr/>
        </p:nvSpPr>
        <p:spPr>
          <a:xfrm>
            <a:off x="594345" y="6279497"/>
            <a:ext cx="11186076" cy="369332"/>
          </a:xfrm>
          <a:prstGeom prst="rect">
            <a:avLst/>
          </a:prstGeom>
          <a:noFill/>
        </p:spPr>
        <p:txBody>
          <a:bodyPr wrap="none" rtlCol="0">
            <a:spAutoFit/>
          </a:bodyPr>
          <a:lstStyle/>
          <a:p>
            <a:r>
              <a:rPr kumimoji="1" lang="ja-JP" altLang="en-US" dirty="0"/>
              <a:t>ドラックアンドドロップで</a:t>
            </a:r>
            <a:r>
              <a:rPr kumimoji="1" lang="en-US" altLang="ja-JP" dirty="0"/>
              <a:t>Mega12</a:t>
            </a:r>
            <a:r>
              <a:rPr kumimoji="1" lang="ja-JP" altLang="en-US" dirty="0"/>
              <a:t>に入れ、</a:t>
            </a:r>
            <a:r>
              <a:rPr kumimoji="1" lang="en-US" altLang="ja-JP" dirty="0"/>
              <a:t>Analyze</a:t>
            </a:r>
            <a:r>
              <a:rPr kumimoji="1" lang="ja-JP" altLang="en-US" dirty="0"/>
              <a:t>。</a:t>
            </a:r>
            <a:r>
              <a:rPr kumimoji="1" lang="en-US" altLang="ja-JP" dirty="0"/>
              <a:t>50</a:t>
            </a:r>
            <a:r>
              <a:rPr kumimoji="1" lang="ja-JP" altLang="en-US" dirty="0"/>
              <a:t>遺伝子とかだと重すぎて</a:t>
            </a:r>
            <a:r>
              <a:rPr kumimoji="1" lang="en-US" altLang="ja-JP" dirty="0"/>
              <a:t>Align</a:t>
            </a:r>
            <a:r>
              <a:rPr kumimoji="1" lang="ja-JP" altLang="en-US" dirty="0"/>
              <a:t>で開くと時間かかる</a:t>
            </a:r>
          </a:p>
        </p:txBody>
      </p:sp>
    </p:spTree>
    <p:extLst>
      <p:ext uri="{BB962C8B-B14F-4D97-AF65-F5344CB8AC3E}">
        <p14:creationId xmlns:p14="http://schemas.microsoft.com/office/powerpoint/2010/main" val="2098013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7F5F27E-0131-296A-6E52-ECA68C73BD27}"/>
              </a:ext>
            </a:extLst>
          </p:cNvPr>
          <p:cNvPicPr>
            <a:picLocks noChangeAspect="1"/>
          </p:cNvPicPr>
          <p:nvPr/>
        </p:nvPicPr>
        <p:blipFill>
          <a:blip r:embed="rId2"/>
          <a:stretch>
            <a:fillRect/>
          </a:stretch>
        </p:blipFill>
        <p:spPr>
          <a:xfrm>
            <a:off x="1777228" y="1728334"/>
            <a:ext cx="8678486" cy="5029902"/>
          </a:xfrm>
          <a:prstGeom prst="rect">
            <a:avLst/>
          </a:prstGeom>
        </p:spPr>
      </p:pic>
      <p:sp>
        <p:nvSpPr>
          <p:cNvPr id="6" name="矢印: 下 5">
            <a:extLst>
              <a:ext uri="{FF2B5EF4-FFF2-40B4-BE49-F238E27FC236}">
                <a16:creationId xmlns:a16="http://schemas.microsoft.com/office/drawing/2014/main" id="{2F53DD76-A7F9-2269-1369-FB9CFB9395A1}"/>
              </a:ext>
            </a:extLst>
          </p:cNvPr>
          <p:cNvSpPr/>
          <p:nvPr/>
        </p:nvSpPr>
        <p:spPr>
          <a:xfrm rot="13368480">
            <a:off x="5186982" y="2589555"/>
            <a:ext cx="668741" cy="623727"/>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矢印: 下 8">
            <a:extLst>
              <a:ext uri="{FF2B5EF4-FFF2-40B4-BE49-F238E27FC236}">
                <a16:creationId xmlns:a16="http://schemas.microsoft.com/office/drawing/2014/main" id="{066BFA59-C055-C3BE-A077-53A905C3800C}"/>
              </a:ext>
            </a:extLst>
          </p:cNvPr>
          <p:cNvSpPr/>
          <p:nvPr/>
        </p:nvSpPr>
        <p:spPr>
          <a:xfrm>
            <a:off x="6096001" y="2445405"/>
            <a:ext cx="668741" cy="623727"/>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 name="テキスト ボックス 9">
            <a:extLst>
              <a:ext uri="{FF2B5EF4-FFF2-40B4-BE49-F238E27FC236}">
                <a16:creationId xmlns:a16="http://schemas.microsoft.com/office/drawing/2014/main" id="{9318F2C9-8AE2-293F-3E52-4B25567FE160}"/>
              </a:ext>
            </a:extLst>
          </p:cNvPr>
          <p:cNvSpPr txBox="1"/>
          <p:nvPr/>
        </p:nvSpPr>
        <p:spPr>
          <a:xfrm>
            <a:off x="1783307" y="260977"/>
            <a:ext cx="3230372" cy="461665"/>
          </a:xfrm>
          <a:prstGeom prst="rect">
            <a:avLst/>
          </a:prstGeom>
          <a:noFill/>
        </p:spPr>
        <p:txBody>
          <a:bodyPr wrap="none" rtlCol="0">
            <a:spAutoFit/>
          </a:bodyPr>
          <a:lstStyle/>
          <a:p>
            <a:r>
              <a:rPr lang="en-US" altLang="ja-JP" sz="2400" dirty="0">
                <a:latin typeface="Yu Gothic UI Semibold" panose="020B0700000000000000" pitchFamily="50" charset="-128"/>
                <a:ea typeface="Yu Gothic UI Semibold" panose="020B0700000000000000" pitchFamily="50" charset="-128"/>
              </a:rPr>
              <a:t>3. </a:t>
            </a:r>
            <a:r>
              <a:rPr lang="ja-JP" altLang="en-US" sz="2400" dirty="0">
                <a:latin typeface="Yu Gothic UI Semibold" panose="020B0700000000000000" pitchFamily="50" charset="-128"/>
                <a:ea typeface="Yu Gothic UI Semibold" panose="020B0700000000000000" pitchFamily="50" charset="-128"/>
              </a:rPr>
              <a:t>最尤法で系統樹作成</a:t>
            </a:r>
            <a:endParaRPr lang="en-US" altLang="ja-JP" sz="2400" dirty="0">
              <a:latin typeface="Yu Gothic UI Semibold" panose="020B0700000000000000" pitchFamily="50" charset="-128"/>
              <a:ea typeface="Yu Gothic UI Semibold" panose="020B0700000000000000" pitchFamily="50" charset="-128"/>
            </a:endParaRPr>
          </a:p>
        </p:txBody>
      </p:sp>
      <p:cxnSp>
        <p:nvCxnSpPr>
          <p:cNvPr id="11" name="直線コネクタ 10">
            <a:extLst>
              <a:ext uri="{FF2B5EF4-FFF2-40B4-BE49-F238E27FC236}">
                <a16:creationId xmlns:a16="http://schemas.microsoft.com/office/drawing/2014/main" id="{325C3378-C64C-CEB8-B3C8-E78116FC3CC7}"/>
              </a:ext>
            </a:extLst>
          </p:cNvPr>
          <p:cNvCxnSpPr/>
          <p:nvPr/>
        </p:nvCxnSpPr>
        <p:spPr>
          <a:xfrm>
            <a:off x="1783308" y="843717"/>
            <a:ext cx="8666329"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A6650CFC-AEC4-7864-3B66-F638A9514A77}"/>
              </a:ext>
            </a:extLst>
          </p:cNvPr>
          <p:cNvSpPr txBox="1"/>
          <p:nvPr/>
        </p:nvSpPr>
        <p:spPr>
          <a:xfrm>
            <a:off x="2100725" y="4174113"/>
            <a:ext cx="8565165" cy="1169551"/>
          </a:xfrm>
          <a:prstGeom prst="rect">
            <a:avLst/>
          </a:prstGeom>
          <a:solidFill>
            <a:srgbClr val="FFFFFF">
              <a:alpha val="80000"/>
            </a:srgbClr>
          </a:solidFill>
        </p:spPr>
        <p:txBody>
          <a:bodyPr wrap="none" rtlCol="0">
            <a:spAutoFit/>
          </a:bodyPr>
          <a:lstStyle/>
          <a:p>
            <a:r>
              <a:rPr lang="ja-JP" altLang="en-US" sz="1400" dirty="0"/>
              <a:t>最尤法と近接結合法がよくつかわれている。（</a:t>
            </a:r>
            <a:r>
              <a:rPr lang="en-US" altLang="ja-JP" sz="1400" dirty="0">
                <a:hlinkClick r:id="rId3"/>
              </a:rPr>
              <a:t>10.1093/</a:t>
            </a:r>
            <a:r>
              <a:rPr lang="en-US" altLang="ja-JP" sz="1400" dirty="0" err="1">
                <a:hlinkClick r:id="rId3"/>
              </a:rPr>
              <a:t>molbev</a:t>
            </a:r>
            <a:r>
              <a:rPr lang="en-US" altLang="ja-JP" sz="1400" dirty="0">
                <a:hlinkClick r:id="rId3"/>
              </a:rPr>
              <a:t>/msae263</a:t>
            </a:r>
            <a:r>
              <a:rPr lang="ja-JP" altLang="en-US" sz="1400" dirty="0"/>
              <a:t>の</a:t>
            </a:r>
            <a:r>
              <a:rPr lang="en-US" altLang="ja-JP" sz="1400" dirty="0"/>
              <a:t>FigS1</a:t>
            </a:r>
            <a:r>
              <a:rPr lang="ja-JP" altLang="en-US" sz="1400" dirty="0"/>
              <a:t>）</a:t>
            </a:r>
            <a:endParaRPr lang="en-US" altLang="ja-JP" sz="1400" dirty="0"/>
          </a:p>
          <a:p>
            <a:r>
              <a:rPr lang="ja-JP" altLang="en-US" sz="1400" dirty="0"/>
              <a:t>最尤法で、</a:t>
            </a:r>
            <a:r>
              <a:rPr lang="en-US" altLang="ja-JP" sz="1400" dirty="0" err="1"/>
              <a:t>Boostrap</a:t>
            </a:r>
            <a:r>
              <a:rPr lang="ja-JP" altLang="en-US" sz="1400" dirty="0"/>
              <a:t>を行うとエラーが出ることがあるので、その時は近接結合法を使う。</a:t>
            </a:r>
            <a:endParaRPr lang="en-US" altLang="ja-JP" sz="1400" dirty="0"/>
          </a:p>
          <a:p>
            <a:r>
              <a:rPr lang="ja-JP" altLang="en-US" sz="1400" dirty="0"/>
              <a:t>原理的な違いは→</a:t>
            </a:r>
            <a:r>
              <a:rPr lang="en-US" altLang="ja-JP" sz="1400" dirty="0"/>
              <a:t>https://www.jst.go.jp/nbdc/bird/jinzai/literacy/streaming/h21_4_3b.pdf</a:t>
            </a:r>
          </a:p>
          <a:p>
            <a:r>
              <a:rPr lang="ja-JP" altLang="en-US" sz="1400" dirty="0"/>
              <a:t>結果の違いを比較している→</a:t>
            </a:r>
            <a:endParaRPr lang="en-US" altLang="ja-JP" sz="1400" dirty="0"/>
          </a:p>
          <a:p>
            <a:r>
              <a:rPr lang="en-US" altLang="ja-JP" sz="1400" dirty="0"/>
              <a:t>https://dl.ndl.go.jp/view/prepareDownload?itemId=info%3Andljp%2Fpid%2F10940560&amp;contentNo=1</a:t>
            </a:r>
            <a:endParaRPr lang="ja-JP" altLang="en-US" sz="1400" dirty="0"/>
          </a:p>
        </p:txBody>
      </p:sp>
      <p:sp>
        <p:nvSpPr>
          <p:cNvPr id="14" name="テキスト ボックス 13">
            <a:extLst>
              <a:ext uri="{FF2B5EF4-FFF2-40B4-BE49-F238E27FC236}">
                <a16:creationId xmlns:a16="http://schemas.microsoft.com/office/drawing/2014/main" id="{811938C3-2AED-3CF3-0FA2-CF1E565DD4C7}"/>
              </a:ext>
            </a:extLst>
          </p:cNvPr>
          <p:cNvSpPr txBox="1"/>
          <p:nvPr/>
        </p:nvSpPr>
        <p:spPr>
          <a:xfrm>
            <a:off x="1762836" y="902323"/>
            <a:ext cx="8666329" cy="646331"/>
          </a:xfrm>
          <a:prstGeom prst="rect">
            <a:avLst/>
          </a:prstGeom>
          <a:noFill/>
        </p:spPr>
        <p:txBody>
          <a:bodyPr wrap="square">
            <a:spAutoFit/>
          </a:bodyPr>
          <a:lstStyle/>
          <a:p>
            <a:r>
              <a:rPr lang="ja-JP" altLang="en-US" dirty="0"/>
              <a:t>精度をどうしても上げたい場合はあらかじめすべてのパラメーターを比較しておく</a:t>
            </a:r>
            <a:r>
              <a:rPr lang="ja-JP" altLang="en-US" dirty="0">
                <a:hlinkClick r:id="rId4"/>
              </a:rPr>
              <a:t>https://kazumaxneo.hatenablog.com/entry/2025/01/13/110056</a:t>
            </a:r>
            <a:r>
              <a:rPr lang="ja-JP" altLang="en-US" dirty="0"/>
              <a:t>　僅差ではある。</a:t>
            </a:r>
          </a:p>
        </p:txBody>
      </p:sp>
      <p:sp>
        <p:nvSpPr>
          <p:cNvPr id="15" name="矢印: 下 14">
            <a:extLst>
              <a:ext uri="{FF2B5EF4-FFF2-40B4-BE49-F238E27FC236}">
                <a16:creationId xmlns:a16="http://schemas.microsoft.com/office/drawing/2014/main" id="{B271195A-7384-AA38-A4B8-9C64505682EB}"/>
              </a:ext>
            </a:extLst>
          </p:cNvPr>
          <p:cNvSpPr/>
          <p:nvPr/>
        </p:nvSpPr>
        <p:spPr>
          <a:xfrm>
            <a:off x="3537877" y="1214652"/>
            <a:ext cx="347186" cy="1087073"/>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テキスト ボックス 1">
            <a:extLst>
              <a:ext uri="{FF2B5EF4-FFF2-40B4-BE49-F238E27FC236}">
                <a16:creationId xmlns:a16="http://schemas.microsoft.com/office/drawing/2014/main" id="{5006CF24-9B48-1BE9-0328-695B9D08B726}"/>
              </a:ext>
            </a:extLst>
          </p:cNvPr>
          <p:cNvSpPr txBox="1"/>
          <p:nvPr/>
        </p:nvSpPr>
        <p:spPr>
          <a:xfrm>
            <a:off x="2269876" y="5349582"/>
            <a:ext cx="7417415" cy="1015663"/>
          </a:xfrm>
          <a:prstGeom prst="rect">
            <a:avLst/>
          </a:prstGeom>
          <a:solidFill>
            <a:schemeClr val="bg1"/>
          </a:solidFill>
        </p:spPr>
        <p:txBody>
          <a:bodyPr wrap="none" rtlCol="0">
            <a:spAutoFit/>
          </a:bodyPr>
          <a:lstStyle/>
          <a:p>
            <a:r>
              <a:rPr lang="ja-JP" altLang="en-US" sz="1200" dirty="0"/>
              <a:t>近接結合法では配列の相同性が高い組みをまとめていくという作業の繰り返しで系統樹を作る</a:t>
            </a:r>
            <a:endParaRPr lang="en-US" altLang="ja-JP" sz="1200" dirty="0"/>
          </a:p>
          <a:p>
            <a:r>
              <a:rPr lang="ja-JP" altLang="en-US" sz="1200" dirty="0">
                <a:solidFill>
                  <a:srgbClr val="C00000"/>
                </a:solidFill>
              </a:rPr>
              <a:t>最尤法は</a:t>
            </a:r>
            <a:r>
              <a:rPr lang="ja-JP" altLang="en-US" sz="1200" dirty="0"/>
              <a:t>まず系統樹の形を他の方法などで作り、</a:t>
            </a:r>
            <a:r>
              <a:rPr lang="ja-JP" altLang="en-US" sz="1200" dirty="0">
                <a:solidFill>
                  <a:srgbClr val="C00000"/>
                </a:solidFill>
              </a:rPr>
              <a:t>塩基の置換や欠落、挿入の確率</a:t>
            </a:r>
            <a:r>
              <a:rPr lang="ja-JP" altLang="en-US" sz="1200" dirty="0"/>
              <a:t>から、</a:t>
            </a:r>
            <a:br>
              <a:rPr lang="en-US" altLang="ja-JP" sz="1200" dirty="0"/>
            </a:br>
            <a:r>
              <a:rPr lang="ja-JP" altLang="en-US" sz="1200" dirty="0"/>
              <a:t>その系統樹が期待値通りかを計算する。そして、ランダムに入れ替えを行い同様に計算を繰り返す。</a:t>
            </a:r>
            <a:br>
              <a:rPr lang="en-US" altLang="ja-JP" sz="1200" dirty="0"/>
            </a:br>
            <a:r>
              <a:rPr lang="ja-JP" altLang="en-US" sz="1200" dirty="0"/>
              <a:t>したがって、最尤法の方が、実際の進化速度などの推定をしているため、系統解析としては適している。</a:t>
            </a:r>
            <a:br>
              <a:rPr lang="en-US" altLang="ja-JP" sz="1200" dirty="0"/>
            </a:br>
            <a:r>
              <a:rPr lang="ja-JP" altLang="en-US" sz="1200" dirty="0"/>
              <a:t>近接結合法で進化の議論はあまりしない。</a:t>
            </a:r>
          </a:p>
        </p:txBody>
      </p:sp>
    </p:spTree>
    <p:extLst>
      <p:ext uri="{BB962C8B-B14F-4D97-AF65-F5344CB8AC3E}">
        <p14:creationId xmlns:p14="http://schemas.microsoft.com/office/powerpoint/2010/main" val="13444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DC31CDD-CC74-7F92-6631-C5E53C202D9B}"/>
              </a:ext>
            </a:extLst>
          </p:cNvPr>
          <p:cNvPicPr>
            <a:picLocks noChangeAspect="1"/>
          </p:cNvPicPr>
          <p:nvPr/>
        </p:nvPicPr>
        <p:blipFill>
          <a:blip r:embed="rId2"/>
          <a:stretch>
            <a:fillRect/>
          </a:stretch>
        </p:blipFill>
        <p:spPr>
          <a:xfrm>
            <a:off x="4907061" y="232917"/>
            <a:ext cx="5096586" cy="6392167"/>
          </a:xfrm>
          <a:prstGeom prst="rect">
            <a:avLst/>
          </a:prstGeom>
        </p:spPr>
      </p:pic>
      <p:sp>
        <p:nvSpPr>
          <p:cNvPr id="6" name="矢印: 下 5">
            <a:extLst>
              <a:ext uri="{FF2B5EF4-FFF2-40B4-BE49-F238E27FC236}">
                <a16:creationId xmlns:a16="http://schemas.microsoft.com/office/drawing/2014/main" id="{403ED4B3-BA63-27F2-CA77-BBF40D994BB5}"/>
              </a:ext>
            </a:extLst>
          </p:cNvPr>
          <p:cNvSpPr/>
          <p:nvPr/>
        </p:nvSpPr>
        <p:spPr>
          <a:xfrm rot="16200000">
            <a:off x="6822477" y="2027609"/>
            <a:ext cx="376918" cy="278658"/>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矢印: 下 6">
            <a:extLst>
              <a:ext uri="{FF2B5EF4-FFF2-40B4-BE49-F238E27FC236}">
                <a16:creationId xmlns:a16="http://schemas.microsoft.com/office/drawing/2014/main" id="{881808D4-BBBF-17AE-13B1-98E8CCD9518A}"/>
              </a:ext>
            </a:extLst>
          </p:cNvPr>
          <p:cNvSpPr/>
          <p:nvPr/>
        </p:nvSpPr>
        <p:spPr>
          <a:xfrm rot="16200000">
            <a:off x="5657026" y="1520744"/>
            <a:ext cx="371475" cy="309952"/>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F7E9C208-F106-605B-72A8-1510117FFB6A}"/>
              </a:ext>
            </a:extLst>
          </p:cNvPr>
          <p:cNvSpPr txBox="1"/>
          <p:nvPr/>
        </p:nvSpPr>
        <p:spPr>
          <a:xfrm>
            <a:off x="1602384" y="1563484"/>
            <a:ext cx="3647152" cy="1477328"/>
          </a:xfrm>
          <a:prstGeom prst="rect">
            <a:avLst/>
          </a:prstGeom>
          <a:noFill/>
        </p:spPr>
        <p:txBody>
          <a:bodyPr wrap="none" rtlCol="0">
            <a:spAutoFit/>
          </a:bodyPr>
          <a:lstStyle/>
          <a:p>
            <a:r>
              <a:rPr lang="en-US" altLang="ja-JP" dirty="0"/>
              <a:t>Test phylogeny</a:t>
            </a:r>
          </a:p>
          <a:p>
            <a:r>
              <a:rPr lang="en-US" altLang="ja-JP" dirty="0"/>
              <a:t>Adaptive </a:t>
            </a:r>
            <a:r>
              <a:rPr lang="en-US" altLang="ja-JP" dirty="0" err="1"/>
              <a:t>boostrap</a:t>
            </a:r>
            <a:endParaRPr lang="en-US" altLang="ja-JP" dirty="0"/>
          </a:p>
          <a:p>
            <a:r>
              <a:rPr lang="ja-JP" altLang="en-US" dirty="0"/>
              <a:t>を選ぶ。</a:t>
            </a:r>
            <a:endParaRPr lang="en-US" altLang="ja-JP" dirty="0"/>
          </a:p>
          <a:p>
            <a:r>
              <a:rPr lang="ja-JP" altLang="en-US" dirty="0"/>
              <a:t>これは</a:t>
            </a:r>
            <a:r>
              <a:rPr lang="en-US" altLang="ja-JP" dirty="0"/>
              <a:t>MEGA12</a:t>
            </a:r>
            <a:r>
              <a:rPr lang="ja-JP" altLang="en-US" dirty="0"/>
              <a:t>の新機能</a:t>
            </a:r>
            <a:endParaRPr lang="en-US" altLang="ja-JP" dirty="0"/>
          </a:p>
          <a:p>
            <a:r>
              <a:rPr lang="ja-JP" altLang="en-US" dirty="0"/>
              <a:t>最尤法でも十分早くできるらしい</a:t>
            </a:r>
            <a:endParaRPr lang="en-US" altLang="ja-JP" dirty="0"/>
          </a:p>
        </p:txBody>
      </p:sp>
    </p:spTree>
    <p:extLst>
      <p:ext uri="{BB962C8B-B14F-4D97-AF65-F5344CB8AC3E}">
        <p14:creationId xmlns:p14="http://schemas.microsoft.com/office/powerpoint/2010/main" val="391724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13AAB58-7EF9-035F-7EC0-7015DD73221D}"/>
              </a:ext>
            </a:extLst>
          </p:cNvPr>
          <p:cNvPicPr>
            <a:picLocks noChangeAspect="1"/>
          </p:cNvPicPr>
          <p:nvPr/>
        </p:nvPicPr>
        <p:blipFill>
          <a:blip r:embed="rId2"/>
          <a:stretch>
            <a:fillRect/>
          </a:stretch>
        </p:blipFill>
        <p:spPr>
          <a:xfrm>
            <a:off x="2459574" y="486970"/>
            <a:ext cx="7272853" cy="5135909"/>
          </a:xfrm>
          <a:prstGeom prst="rect">
            <a:avLst/>
          </a:prstGeom>
        </p:spPr>
      </p:pic>
      <p:sp>
        <p:nvSpPr>
          <p:cNvPr id="6" name="テキスト ボックス 5">
            <a:extLst>
              <a:ext uri="{FF2B5EF4-FFF2-40B4-BE49-F238E27FC236}">
                <a16:creationId xmlns:a16="http://schemas.microsoft.com/office/drawing/2014/main" id="{02A41F52-3428-4EB9-834D-38B641422DB8}"/>
              </a:ext>
            </a:extLst>
          </p:cNvPr>
          <p:cNvSpPr txBox="1"/>
          <p:nvPr/>
        </p:nvSpPr>
        <p:spPr>
          <a:xfrm>
            <a:off x="1728717" y="6001699"/>
            <a:ext cx="10201832" cy="923330"/>
          </a:xfrm>
          <a:prstGeom prst="rect">
            <a:avLst/>
          </a:prstGeom>
          <a:noFill/>
        </p:spPr>
        <p:txBody>
          <a:bodyPr wrap="none" rtlCol="0">
            <a:spAutoFit/>
          </a:bodyPr>
          <a:lstStyle/>
          <a:p>
            <a:r>
              <a:rPr lang="ja-JP" altLang="en-US" dirty="0"/>
              <a:t>外群（</a:t>
            </a:r>
            <a:r>
              <a:rPr lang="en-US" altLang="ja-JP" dirty="0"/>
              <a:t>outgroup</a:t>
            </a:r>
            <a:r>
              <a:rPr lang="ja-JP" altLang="en-US" dirty="0"/>
              <a:t>）との分岐が一番左（根）になっていなかったら、該当分岐を選択し、</a:t>
            </a:r>
            <a:r>
              <a:rPr lang="en-US" altLang="ja-JP" dirty="0"/>
              <a:t>Root</a:t>
            </a:r>
            <a:r>
              <a:rPr lang="ja-JP" altLang="en-US" dirty="0"/>
              <a:t> </a:t>
            </a:r>
            <a:r>
              <a:rPr lang="en-US" altLang="ja-JP" dirty="0"/>
              <a:t>tree</a:t>
            </a:r>
          </a:p>
          <a:p>
            <a:r>
              <a:rPr lang="en-US" altLang="ja-JP" dirty="0"/>
              <a:t>Swap</a:t>
            </a:r>
            <a:r>
              <a:rPr lang="ja-JP" altLang="en-US" dirty="0"/>
              <a:t>と</a:t>
            </a:r>
            <a:r>
              <a:rPr lang="en-US" altLang="ja-JP" dirty="0"/>
              <a:t>Filip</a:t>
            </a:r>
            <a:r>
              <a:rPr lang="ja-JP" altLang="en-US" dirty="0"/>
              <a:t>は選択したノードから伸びている枝の順番を変えるだけなので、ならびか</a:t>
            </a:r>
            <a:endParaRPr lang="en-US" altLang="ja-JP" dirty="0"/>
          </a:p>
          <a:p>
            <a:r>
              <a:rPr lang="ja-JP" altLang="en-US" dirty="0"/>
              <a:t>えたいときよく使う。</a:t>
            </a:r>
          </a:p>
        </p:txBody>
      </p:sp>
      <p:sp>
        <p:nvSpPr>
          <p:cNvPr id="7" name="矢印: 下 6">
            <a:extLst>
              <a:ext uri="{FF2B5EF4-FFF2-40B4-BE49-F238E27FC236}">
                <a16:creationId xmlns:a16="http://schemas.microsoft.com/office/drawing/2014/main" id="{1171D235-A4AE-5DB0-CAA6-CF84C785831A}"/>
              </a:ext>
            </a:extLst>
          </p:cNvPr>
          <p:cNvSpPr/>
          <p:nvPr/>
        </p:nvSpPr>
        <p:spPr>
          <a:xfrm rot="10800000">
            <a:off x="2716736" y="5622879"/>
            <a:ext cx="668741" cy="369333"/>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矢印: 下 7">
            <a:extLst>
              <a:ext uri="{FF2B5EF4-FFF2-40B4-BE49-F238E27FC236}">
                <a16:creationId xmlns:a16="http://schemas.microsoft.com/office/drawing/2014/main" id="{7E6E25BC-1B1E-CCA4-E0D3-95451FC4EB3C}"/>
              </a:ext>
            </a:extLst>
          </p:cNvPr>
          <p:cNvSpPr/>
          <p:nvPr/>
        </p:nvSpPr>
        <p:spPr>
          <a:xfrm>
            <a:off x="3459098" y="297560"/>
            <a:ext cx="668741" cy="369333"/>
          </a:xfrm>
          <a:prstGeom prst="down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9" name="テキスト ボックス 8">
            <a:extLst>
              <a:ext uri="{FF2B5EF4-FFF2-40B4-BE49-F238E27FC236}">
                <a16:creationId xmlns:a16="http://schemas.microsoft.com/office/drawing/2014/main" id="{D23F4E53-FA1C-E65A-FDE4-080DAE37655F}"/>
              </a:ext>
            </a:extLst>
          </p:cNvPr>
          <p:cNvSpPr txBox="1"/>
          <p:nvPr/>
        </p:nvSpPr>
        <p:spPr>
          <a:xfrm>
            <a:off x="4127839" y="297559"/>
            <a:ext cx="4300023" cy="369332"/>
          </a:xfrm>
          <a:prstGeom prst="rect">
            <a:avLst/>
          </a:prstGeom>
          <a:noFill/>
        </p:spPr>
        <p:txBody>
          <a:bodyPr wrap="none" rtlCol="0">
            <a:spAutoFit/>
          </a:bodyPr>
          <a:lstStyle/>
          <a:p>
            <a:r>
              <a:rPr lang="en-US" altLang="ja-JP" dirty="0"/>
              <a:t>SVG</a:t>
            </a:r>
            <a:r>
              <a:rPr lang="ja-JP" altLang="en-US" dirty="0"/>
              <a:t>で保存して、パワポなどで、編集。</a:t>
            </a:r>
          </a:p>
        </p:txBody>
      </p:sp>
      <p:sp>
        <p:nvSpPr>
          <p:cNvPr id="10" name="テキスト ボックス 9">
            <a:extLst>
              <a:ext uri="{FF2B5EF4-FFF2-40B4-BE49-F238E27FC236}">
                <a16:creationId xmlns:a16="http://schemas.microsoft.com/office/drawing/2014/main" id="{4A888518-2DBB-5B6E-F0B7-89103FD851A0}"/>
              </a:ext>
            </a:extLst>
          </p:cNvPr>
          <p:cNvSpPr txBox="1"/>
          <p:nvPr/>
        </p:nvSpPr>
        <p:spPr>
          <a:xfrm>
            <a:off x="4853444" y="5669802"/>
            <a:ext cx="5493812" cy="369332"/>
          </a:xfrm>
          <a:prstGeom prst="rect">
            <a:avLst/>
          </a:prstGeom>
          <a:noFill/>
        </p:spPr>
        <p:txBody>
          <a:bodyPr wrap="none" rtlCol="0">
            <a:spAutoFit/>
          </a:bodyPr>
          <a:lstStyle/>
          <a:p>
            <a:r>
              <a:rPr lang="ja-JP" altLang="en-US" dirty="0"/>
              <a:t>レジェンドは使えるので取っておいて、一部使用。</a:t>
            </a:r>
          </a:p>
        </p:txBody>
      </p:sp>
    </p:spTree>
    <p:extLst>
      <p:ext uri="{BB962C8B-B14F-4D97-AF65-F5344CB8AC3E}">
        <p14:creationId xmlns:p14="http://schemas.microsoft.com/office/powerpoint/2010/main" val="128661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8484159-2306-A422-7DC9-E74CBEF8469A}"/>
              </a:ext>
            </a:extLst>
          </p:cNvPr>
          <p:cNvPicPr>
            <a:picLocks noChangeAspect="1"/>
          </p:cNvPicPr>
          <p:nvPr/>
        </p:nvPicPr>
        <p:blipFill>
          <a:blip r:embed="rId2"/>
          <a:stretch>
            <a:fillRect/>
          </a:stretch>
        </p:blipFill>
        <p:spPr>
          <a:xfrm>
            <a:off x="3453846" y="423443"/>
            <a:ext cx="5591955" cy="6011114"/>
          </a:xfrm>
          <a:prstGeom prst="rect">
            <a:avLst/>
          </a:prstGeom>
        </p:spPr>
      </p:pic>
      <p:sp>
        <p:nvSpPr>
          <p:cNvPr id="6" name="正方形/長方形 5">
            <a:extLst>
              <a:ext uri="{FF2B5EF4-FFF2-40B4-BE49-F238E27FC236}">
                <a16:creationId xmlns:a16="http://schemas.microsoft.com/office/drawing/2014/main" id="{8CF37230-3F41-BD72-81E4-ECD145DE4C7A}"/>
              </a:ext>
            </a:extLst>
          </p:cNvPr>
          <p:cNvSpPr/>
          <p:nvPr/>
        </p:nvSpPr>
        <p:spPr>
          <a:xfrm>
            <a:off x="3035103" y="4076345"/>
            <a:ext cx="3965249" cy="2050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84A76A0F-1368-E8D6-703C-19BF0302AC55}"/>
              </a:ext>
            </a:extLst>
          </p:cNvPr>
          <p:cNvSpPr/>
          <p:nvPr/>
        </p:nvSpPr>
        <p:spPr>
          <a:xfrm>
            <a:off x="2501076" y="3936578"/>
            <a:ext cx="534027"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F0BA44C-529F-3F6C-7B58-B4172BB36C31}"/>
              </a:ext>
            </a:extLst>
          </p:cNvPr>
          <p:cNvSpPr txBox="1"/>
          <p:nvPr/>
        </p:nvSpPr>
        <p:spPr>
          <a:xfrm>
            <a:off x="1143479" y="3994228"/>
            <a:ext cx="2292410" cy="369332"/>
          </a:xfrm>
          <a:prstGeom prst="rect">
            <a:avLst/>
          </a:prstGeom>
          <a:noFill/>
        </p:spPr>
        <p:txBody>
          <a:bodyPr wrap="square">
            <a:spAutoFit/>
          </a:bodyPr>
          <a:lstStyle/>
          <a:p>
            <a:r>
              <a:rPr lang="en-US" altLang="ja-JP" dirty="0"/>
              <a:t>Mac</a:t>
            </a:r>
            <a:r>
              <a:rPr lang="ja-JP" altLang="en-US" dirty="0"/>
              <a:t>なら</a:t>
            </a:r>
          </a:p>
        </p:txBody>
      </p:sp>
      <p:sp>
        <p:nvSpPr>
          <p:cNvPr id="10" name="テキスト ボックス 9">
            <a:extLst>
              <a:ext uri="{FF2B5EF4-FFF2-40B4-BE49-F238E27FC236}">
                <a16:creationId xmlns:a16="http://schemas.microsoft.com/office/drawing/2014/main" id="{04088945-E4A8-26E9-D855-4BAB5CF7F06A}"/>
              </a:ext>
            </a:extLst>
          </p:cNvPr>
          <p:cNvSpPr txBox="1"/>
          <p:nvPr/>
        </p:nvSpPr>
        <p:spPr>
          <a:xfrm>
            <a:off x="470017" y="4519598"/>
            <a:ext cx="2830003" cy="923330"/>
          </a:xfrm>
          <a:prstGeom prst="rect">
            <a:avLst/>
          </a:prstGeom>
          <a:noFill/>
        </p:spPr>
        <p:txBody>
          <a:bodyPr wrap="square">
            <a:spAutoFit/>
          </a:bodyPr>
          <a:lstStyle/>
          <a:p>
            <a:r>
              <a:rPr lang="ja-JP" altLang="en-US" dirty="0"/>
              <a:t>ダウンロード後の操作は前ページのリンク参照</a:t>
            </a:r>
            <a:endParaRPr lang="en-US" altLang="ja-JP" dirty="0"/>
          </a:p>
          <a:p>
            <a:r>
              <a:rPr lang="ja-JP" altLang="en-US" dirty="0"/>
              <a:t>同じように行けるはず。</a:t>
            </a:r>
          </a:p>
        </p:txBody>
      </p:sp>
      <p:sp>
        <p:nvSpPr>
          <p:cNvPr id="2" name="テキスト ボックス 1">
            <a:extLst>
              <a:ext uri="{FF2B5EF4-FFF2-40B4-BE49-F238E27FC236}">
                <a16:creationId xmlns:a16="http://schemas.microsoft.com/office/drawing/2014/main" id="{818E34A6-9B05-3193-BCEE-EF957A46B44F}"/>
              </a:ext>
            </a:extLst>
          </p:cNvPr>
          <p:cNvSpPr txBox="1"/>
          <p:nvPr/>
        </p:nvSpPr>
        <p:spPr>
          <a:xfrm>
            <a:off x="470017" y="5483667"/>
            <a:ext cx="2830003" cy="646331"/>
          </a:xfrm>
          <a:prstGeom prst="rect">
            <a:avLst/>
          </a:prstGeom>
          <a:noFill/>
        </p:spPr>
        <p:txBody>
          <a:bodyPr wrap="square">
            <a:spAutoFit/>
          </a:bodyPr>
          <a:lstStyle/>
          <a:p>
            <a:r>
              <a:rPr lang="ja-JP" altLang="en-US" dirty="0"/>
              <a:t>セキュリティーで１度止められます。</a:t>
            </a:r>
          </a:p>
        </p:txBody>
      </p:sp>
    </p:spTree>
    <p:extLst>
      <p:ext uri="{BB962C8B-B14F-4D97-AF65-F5344CB8AC3E}">
        <p14:creationId xmlns:p14="http://schemas.microsoft.com/office/powerpoint/2010/main" val="260185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001EDF1-447A-5809-1242-6FD6F75ABAD3}"/>
              </a:ext>
            </a:extLst>
          </p:cNvPr>
          <p:cNvPicPr>
            <a:picLocks noChangeAspect="1"/>
          </p:cNvPicPr>
          <p:nvPr/>
        </p:nvPicPr>
        <p:blipFill>
          <a:blip r:embed="rId2"/>
          <a:stretch>
            <a:fillRect/>
          </a:stretch>
        </p:blipFill>
        <p:spPr>
          <a:xfrm>
            <a:off x="3946899" y="928139"/>
            <a:ext cx="4874217" cy="3466501"/>
          </a:xfrm>
          <a:prstGeom prst="rect">
            <a:avLst/>
          </a:prstGeom>
        </p:spPr>
      </p:pic>
      <p:sp>
        <p:nvSpPr>
          <p:cNvPr id="6" name="テキスト ボックス 5">
            <a:extLst>
              <a:ext uri="{FF2B5EF4-FFF2-40B4-BE49-F238E27FC236}">
                <a16:creationId xmlns:a16="http://schemas.microsoft.com/office/drawing/2014/main" id="{5278D643-6C4F-8745-1AEB-47C70C8A8AA2}"/>
              </a:ext>
            </a:extLst>
          </p:cNvPr>
          <p:cNvSpPr txBox="1"/>
          <p:nvPr/>
        </p:nvSpPr>
        <p:spPr>
          <a:xfrm>
            <a:off x="2541180" y="4796346"/>
            <a:ext cx="7109639" cy="646331"/>
          </a:xfrm>
          <a:prstGeom prst="rect">
            <a:avLst/>
          </a:prstGeom>
          <a:noFill/>
        </p:spPr>
        <p:txBody>
          <a:bodyPr wrap="none" rtlCol="0">
            <a:spAutoFit/>
          </a:bodyPr>
          <a:lstStyle/>
          <a:p>
            <a:r>
              <a:rPr lang="ja-JP" altLang="en-US" dirty="0"/>
              <a:t>外群を用意しない場合は</a:t>
            </a:r>
            <a:r>
              <a:rPr lang="en-US" altLang="ja-JP" dirty="0"/>
              <a:t>Radiation</a:t>
            </a:r>
            <a:r>
              <a:rPr lang="ja-JP" altLang="en-US" dirty="0"/>
              <a:t>を使う</a:t>
            </a:r>
            <a:endParaRPr lang="en-US" altLang="ja-JP" dirty="0"/>
          </a:p>
          <a:p>
            <a:r>
              <a:rPr lang="ja-JP" altLang="en-US" dirty="0"/>
              <a:t>根の位置がないので、左端が根（共通祖先）という誤解を生まない</a:t>
            </a:r>
          </a:p>
        </p:txBody>
      </p:sp>
    </p:spTree>
    <p:extLst>
      <p:ext uri="{BB962C8B-B14F-4D97-AF65-F5344CB8AC3E}">
        <p14:creationId xmlns:p14="http://schemas.microsoft.com/office/powerpoint/2010/main" val="387974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140B0A8-671B-9D2C-18CD-858F57D2ADEF}"/>
              </a:ext>
            </a:extLst>
          </p:cNvPr>
          <p:cNvPicPr>
            <a:picLocks noChangeAspect="1"/>
          </p:cNvPicPr>
          <p:nvPr/>
        </p:nvPicPr>
        <p:blipFill>
          <a:blip r:embed="rId2"/>
          <a:stretch>
            <a:fillRect/>
          </a:stretch>
        </p:blipFill>
        <p:spPr>
          <a:xfrm>
            <a:off x="347182" y="2420887"/>
            <a:ext cx="4845304" cy="4260642"/>
          </a:xfrm>
          <a:prstGeom prst="rect">
            <a:avLst/>
          </a:prstGeom>
        </p:spPr>
      </p:pic>
      <p:cxnSp>
        <p:nvCxnSpPr>
          <p:cNvPr id="7" name="直線コネクタ 6">
            <a:extLst>
              <a:ext uri="{FF2B5EF4-FFF2-40B4-BE49-F238E27FC236}">
                <a16:creationId xmlns:a16="http://schemas.microsoft.com/office/drawing/2014/main" id="{3E04C9DC-2405-1FE5-A3F9-D1FF22369B19}"/>
              </a:ext>
            </a:extLst>
          </p:cNvPr>
          <p:cNvCxnSpPr>
            <a:cxnSpLocks/>
          </p:cNvCxnSpPr>
          <p:nvPr/>
        </p:nvCxnSpPr>
        <p:spPr>
          <a:xfrm>
            <a:off x="3803930" y="2532732"/>
            <a:ext cx="0" cy="1226921"/>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AB2AC18A-AB84-308B-4027-8EF6FCEB6200}"/>
              </a:ext>
            </a:extLst>
          </p:cNvPr>
          <p:cNvSpPr txBox="1"/>
          <p:nvPr/>
        </p:nvSpPr>
        <p:spPr>
          <a:xfrm>
            <a:off x="3754944" y="2996293"/>
            <a:ext cx="3877985" cy="369332"/>
          </a:xfrm>
          <a:prstGeom prst="rect">
            <a:avLst/>
          </a:prstGeom>
          <a:noFill/>
        </p:spPr>
        <p:txBody>
          <a:bodyPr wrap="none" rtlCol="0">
            <a:spAutoFit/>
          </a:bodyPr>
          <a:lstStyle/>
          <a:p>
            <a:r>
              <a:rPr kumimoji="1" lang="ja-JP" altLang="en-US" dirty="0"/>
              <a:t>この辺がタンパク質のデータベース</a:t>
            </a:r>
          </a:p>
        </p:txBody>
      </p:sp>
      <p:sp>
        <p:nvSpPr>
          <p:cNvPr id="10" name="円弧 9">
            <a:extLst>
              <a:ext uri="{FF2B5EF4-FFF2-40B4-BE49-F238E27FC236}">
                <a16:creationId xmlns:a16="http://schemas.microsoft.com/office/drawing/2014/main" id="{4EA4CFF6-669E-D6BD-D893-4DECC1963B3D}"/>
              </a:ext>
            </a:extLst>
          </p:cNvPr>
          <p:cNvSpPr/>
          <p:nvPr/>
        </p:nvSpPr>
        <p:spPr>
          <a:xfrm rot="21383990">
            <a:off x="3114690" y="2145065"/>
            <a:ext cx="4860449" cy="914400"/>
          </a:xfrm>
          <a:prstGeom prst="arc">
            <a:avLst>
              <a:gd name="adj1" fmla="val 11188063"/>
              <a:gd name="adj2" fmla="val 2135398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5C578567-0E52-B92D-5B24-E1917CE7EC88}"/>
              </a:ext>
            </a:extLst>
          </p:cNvPr>
          <p:cNvPicPr>
            <a:picLocks noChangeAspect="1"/>
          </p:cNvPicPr>
          <p:nvPr/>
        </p:nvPicPr>
        <p:blipFill>
          <a:blip r:embed="rId3"/>
          <a:stretch>
            <a:fillRect/>
          </a:stretch>
        </p:blipFill>
        <p:spPr>
          <a:xfrm>
            <a:off x="7936080" y="2304268"/>
            <a:ext cx="3778791" cy="2548966"/>
          </a:xfrm>
          <a:prstGeom prst="rect">
            <a:avLst/>
          </a:prstGeom>
        </p:spPr>
      </p:pic>
      <p:sp>
        <p:nvSpPr>
          <p:cNvPr id="16" name="正方形/長方形 15">
            <a:extLst>
              <a:ext uri="{FF2B5EF4-FFF2-40B4-BE49-F238E27FC236}">
                <a16:creationId xmlns:a16="http://schemas.microsoft.com/office/drawing/2014/main" id="{1A636F47-ECC6-5ED9-66E2-B31A8E4D5F62}"/>
              </a:ext>
            </a:extLst>
          </p:cNvPr>
          <p:cNvSpPr/>
          <p:nvPr/>
        </p:nvSpPr>
        <p:spPr>
          <a:xfrm>
            <a:off x="7999053" y="2257425"/>
            <a:ext cx="3618725" cy="2204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F6974894-AC6D-18AE-7E5E-D864B9A4599A}"/>
              </a:ext>
            </a:extLst>
          </p:cNvPr>
          <p:cNvSpPr txBox="1"/>
          <p:nvPr/>
        </p:nvSpPr>
        <p:spPr>
          <a:xfrm>
            <a:off x="7936080" y="1939658"/>
            <a:ext cx="1704313" cy="369332"/>
          </a:xfrm>
          <a:prstGeom prst="rect">
            <a:avLst/>
          </a:prstGeom>
          <a:noFill/>
        </p:spPr>
        <p:txBody>
          <a:bodyPr wrap="none" rtlCol="0">
            <a:spAutoFit/>
          </a:bodyPr>
          <a:lstStyle/>
          <a:p>
            <a:r>
              <a:rPr kumimoji="1" lang="en-US" altLang="ja-JP" dirty="0" err="1"/>
              <a:t>Fasta</a:t>
            </a:r>
            <a:r>
              <a:rPr kumimoji="1" lang="ja-JP" altLang="en-US" dirty="0"/>
              <a:t>ファイル</a:t>
            </a:r>
          </a:p>
        </p:txBody>
      </p:sp>
      <p:sp>
        <p:nvSpPr>
          <p:cNvPr id="25" name="テキスト ボックス 24">
            <a:extLst>
              <a:ext uri="{FF2B5EF4-FFF2-40B4-BE49-F238E27FC236}">
                <a16:creationId xmlns:a16="http://schemas.microsoft.com/office/drawing/2014/main" id="{74C73E5F-8C80-B794-2B98-0641F918D8DF}"/>
              </a:ext>
            </a:extLst>
          </p:cNvPr>
          <p:cNvSpPr txBox="1"/>
          <p:nvPr/>
        </p:nvSpPr>
        <p:spPr>
          <a:xfrm>
            <a:off x="5008162" y="4782309"/>
            <a:ext cx="5303055" cy="400110"/>
          </a:xfrm>
          <a:prstGeom prst="rect">
            <a:avLst/>
          </a:prstGeom>
          <a:noFill/>
        </p:spPr>
        <p:txBody>
          <a:bodyPr wrap="none" rtlCol="0">
            <a:spAutoFit/>
          </a:bodyPr>
          <a:lstStyle/>
          <a:p>
            <a:r>
              <a:rPr lang="en-US" altLang="ja-JP" sz="2000" b="1" dirty="0" err="1">
                <a:solidFill>
                  <a:srgbClr val="FF0000"/>
                </a:solidFill>
              </a:rPr>
              <a:t>GeneList.txt</a:t>
            </a:r>
            <a:r>
              <a:rPr kumimoji="1" lang="ja-JP" altLang="en-US" sz="2000" b="1">
                <a:solidFill>
                  <a:srgbClr val="FF0000"/>
                </a:solidFill>
              </a:rPr>
              <a:t>にけん</a:t>
            </a:r>
            <a:r>
              <a:rPr kumimoji="1" lang="ja-JP" altLang="en-US" sz="2000" b="1" dirty="0">
                <a:solidFill>
                  <a:srgbClr val="FF0000"/>
                </a:solidFill>
              </a:rPr>
              <a:t>さくしたい配列を入れる</a:t>
            </a:r>
            <a:endParaRPr kumimoji="1" lang="en-US" altLang="ja-JP" sz="2000" b="1" dirty="0">
              <a:solidFill>
                <a:srgbClr val="FF0000"/>
              </a:solidFill>
            </a:endParaRPr>
          </a:p>
        </p:txBody>
      </p:sp>
      <p:pic>
        <p:nvPicPr>
          <p:cNvPr id="27" name="図 26">
            <a:extLst>
              <a:ext uri="{FF2B5EF4-FFF2-40B4-BE49-F238E27FC236}">
                <a16:creationId xmlns:a16="http://schemas.microsoft.com/office/drawing/2014/main" id="{213FAF30-0195-746B-6056-B31E9ADAB7F9}"/>
              </a:ext>
            </a:extLst>
          </p:cNvPr>
          <p:cNvPicPr>
            <a:picLocks noChangeAspect="1"/>
          </p:cNvPicPr>
          <p:nvPr/>
        </p:nvPicPr>
        <p:blipFill>
          <a:blip r:embed="rId4"/>
          <a:stretch>
            <a:fillRect/>
          </a:stretch>
        </p:blipFill>
        <p:spPr>
          <a:xfrm>
            <a:off x="5660428" y="5222344"/>
            <a:ext cx="2038635" cy="1124107"/>
          </a:xfrm>
          <a:prstGeom prst="rect">
            <a:avLst/>
          </a:prstGeom>
        </p:spPr>
      </p:pic>
      <p:cxnSp>
        <p:nvCxnSpPr>
          <p:cNvPr id="29" name="直線矢印コネクタ 28">
            <a:extLst>
              <a:ext uri="{FF2B5EF4-FFF2-40B4-BE49-F238E27FC236}">
                <a16:creationId xmlns:a16="http://schemas.microsoft.com/office/drawing/2014/main" id="{051D6268-C1FF-1FFF-068B-3065AA1A3BC4}"/>
              </a:ext>
            </a:extLst>
          </p:cNvPr>
          <p:cNvCxnSpPr/>
          <p:nvPr/>
        </p:nvCxnSpPr>
        <p:spPr>
          <a:xfrm flipH="1">
            <a:off x="1143000" y="4992461"/>
            <a:ext cx="39106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C4682180-A497-A7B3-A672-06C1AAB21BEF}"/>
              </a:ext>
            </a:extLst>
          </p:cNvPr>
          <p:cNvSpPr txBox="1"/>
          <p:nvPr/>
        </p:nvSpPr>
        <p:spPr>
          <a:xfrm>
            <a:off x="1436286" y="495012"/>
            <a:ext cx="8771953" cy="369332"/>
          </a:xfrm>
          <a:prstGeom prst="rect">
            <a:avLst/>
          </a:prstGeom>
          <a:noFill/>
        </p:spPr>
        <p:txBody>
          <a:bodyPr wrap="none" rtlCol="0">
            <a:spAutoFit/>
          </a:bodyPr>
          <a:lstStyle/>
          <a:p>
            <a:r>
              <a:rPr kumimoji="1" lang="ja-JP" altLang="en-US" dirty="0"/>
              <a:t>フォルダの解凍先は、</a:t>
            </a:r>
            <a:r>
              <a:rPr kumimoji="1" lang="en-US" altLang="ja-JP" dirty="0"/>
              <a:t>Windows</a:t>
            </a:r>
            <a:r>
              <a:rPr kumimoji="1" lang="ja-JP" altLang="en-US" dirty="0"/>
              <a:t>の場合日本語のフォルダの内側だとエラー出やすい</a:t>
            </a:r>
            <a:endParaRPr kumimoji="1" lang="en-US" altLang="ja-JP" dirty="0"/>
          </a:p>
        </p:txBody>
      </p:sp>
    </p:spTree>
    <p:extLst>
      <p:ext uri="{BB962C8B-B14F-4D97-AF65-F5344CB8AC3E}">
        <p14:creationId xmlns:p14="http://schemas.microsoft.com/office/powerpoint/2010/main" val="1992339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6949053-C60F-0E99-19C4-42BA08395918}"/>
              </a:ext>
            </a:extLst>
          </p:cNvPr>
          <p:cNvSpPr txBox="1"/>
          <p:nvPr/>
        </p:nvSpPr>
        <p:spPr>
          <a:xfrm>
            <a:off x="1726250" y="922946"/>
            <a:ext cx="3962944" cy="369332"/>
          </a:xfrm>
          <a:prstGeom prst="rect">
            <a:avLst/>
          </a:prstGeom>
          <a:noFill/>
        </p:spPr>
        <p:txBody>
          <a:bodyPr wrap="none" rtlCol="0">
            <a:spAutoFit/>
          </a:bodyPr>
          <a:lstStyle/>
          <a:p>
            <a:r>
              <a:rPr kumimoji="1" lang="en-US" altLang="ja-JP" dirty="0"/>
              <a:t>Python(</a:t>
            </a:r>
            <a:r>
              <a:rPr kumimoji="1" lang="en-US" altLang="ja-JP" dirty="0" err="1"/>
              <a:t>Jupyter</a:t>
            </a:r>
            <a:r>
              <a:rPr kumimoji="1" lang="en-US" altLang="ja-JP" dirty="0"/>
              <a:t> Lab)</a:t>
            </a:r>
            <a:r>
              <a:rPr kumimoji="1" lang="ja-JP" altLang="en-US" dirty="0"/>
              <a:t>のインストール</a:t>
            </a:r>
          </a:p>
        </p:txBody>
      </p:sp>
      <p:sp>
        <p:nvSpPr>
          <p:cNvPr id="7" name="テキスト ボックス 6">
            <a:extLst>
              <a:ext uri="{FF2B5EF4-FFF2-40B4-BE49-F238E27FC236}">
                <a16:creationId xmlns:a16="http://schemas.microsoft.com/office/drawing/2014/main" id="{5D3ED14D-D4A7-DC71-3F82-B0F81144F676}"/>
              </a:ext>
            </a:extLst>
          </p:cNvPr>
          <p:cNvSpPr txBox="1"/>
          <p:nvPr/>
        </p:nvSpPr>
        <p:spPr>
          <a:xfrm>
            <a:off x="2144996" y="3150891"/>
            <a:ext cx="6097424" cy="646331"/>
          </a:xfrm>
          <a:prstGeom prst="rect">
            <a:avLst/>
          </a:prstGeom>
          <a:noFill/>
        </p:spPr>
        <p:txBody>
          <a:bodyPr wrap="square">
            <a:spAutoFit/>
          </a:bodyPr>
          <a:lstStyle/>
          <a:p>
            <a:r>
              <a:rPr lang="en-US" altLang="ja-JP" dirty="0">
                <a:hlinkClick r:id="rId2"/>
              </a:rPr>
              <a:t>https://github.com/jupyterlab/jupyterlab-desktop</a:t>
            </a:r>
            <a:endParaRPr lang="en-US" altLang="ja-JP" dirty="0"/>
          </a:p>
          <a:p>
            <a:endParaRPr lang="ja-JP" altLang="en-US" dirty="0"/>
          </a:p>
        </p:txBody>
      </p:sp>
      <p:sp>
        <p:nvSpPr>
          <p:cNvPr id="9" name="テキスト ボックス 8">
            <a:extLst>
              <a:ext uri="{FF2B5EF4-FFF2-40B4-BE49-F238E27FC236}">
                <a16:creationId xmlns:a16="http://schemas.microsoft.com/office/drawing/2014/main" id="{595BE1CC-C3EE-F092-BB5E-3FC3E156FE8B}"/>
              </a:ext>
            </a:extLst>
          </p:cNvPr>
          <p:cNvSpPr txBox="1"/>
          <p:nvPr/>
        </p:nvSpPr>
        <p:spPr>
          <a:xfrm>
            <a:off x="1914259" y="4800038"/>
            <a:ext cx="7505343" cy="369332"/>
          </a:xfrm>
          <a:prstGeom prst="rect">
            <a:avLst/>
          </a:prstGeom>
          <a:noFill/>
        </p:spPr>
        <p:txBody>
          <a:bodyPr wrap="square">
            <a:spAutoFit/>
          </a:bodyPr>
          <a:lstStyle/>
          <a:p>
            <a:r>
              <a:rPr lang="ja-JP" altLang="en-US" dirty="0"/>
              <a:t>https://www.salesanalytics.co.jp/datascience/datascience088/</a:t>
            </a:r>
          </a:p>
        </p:txBody>
      </p:sp>
      <p:sp>
        <p:nvSpPr>
          <p:cNvPr id="10" name="テキスト ボックス 9">
            <a:extLst>
              <a:ext uri="{FF2B5EF4-FFF2-40B4-BE49-F238E27FC236}">
                <a16:creationId xmlns:a16="http://schemas.microsoft.com/office/drawing/2014/main" id="{8FD56E94-605F-DFA1-F1BE-BE383BE97724}"/>
              </a:ext>
            </a:extLst>
          </p:cNvPr>
          <p:cNvSpPr txBox="1"/>
          <p:nvPr/>
        </p:nvSpPr>
        <p:spPr>
          <a:xfrm>
            <a:off x="347395" y="2280341"/>
            <a:ext cx="11343251" cy="923330"/>
          </a:xfrm>
          <a:prstGeom prst="rect">
            <a:avLst/>
          </a:prstGeom>
          <a:noFill/>
        </p:spPr>
        <p:txBody>
          <a:bodyPr wrap="square" rtlCol="0">
            <a:spAutoFit/>
          </a:bodyPr>
          <a:lstStyle/>
          <a:p>
            <a:r>
              <a:rPr kumimoji="1" lang="en-US" altLang="ja-JP" dirty="0" err="1"/>
              <a:t>JupyterLab</a:t>
            </a:r>
            <a:r>
              <a:rPr kumimoji="1" lang="ja-JP" altLang="en-US" dirty="0"/>
              <a:t>という</a:t>
            </a:r>
            <a:r>
              <a:rPr kumimoji="1" lang="en-US" altLang="ja-JP" dirty="0"/>
              <a:t>Python</a:t>
            </a:r>
            <a:r>
              <a:rPr kumimoji="1" lang="ja-JP" altLang="en-US" dirty="0"/>
              <a:t>の実行環境を使うのが良いです。</a:t>
            </a:r>
            <a:endParaRPr kumimoji="1" lang="en-US" altLang="ja-JP" dirty="0"/>
          </a:p>
          <a:p>
            <a:r>
              <a:rPr lang="ja-JP" altLang="en-US" dirty="0"/>
              <a:t>以下のリンクに行き下の方にスクロールして、</a:t>
            </a:r>
            <a:r>
              <a:rPr lang="en-US" altLang="ja-JP" dirty="0" err="1"/>
              <a:t>Instration</a:t>
            </a:r>
            <a:r>
              <a:rPr lang="ja-JP" altLang="en-US" dirty="0"/>
              <a:t>の中から、自分のパソコンに合うものを</a:t>
            </a:r>
            <a:endParaRPr lang="en-US" altLang="ja-JP" dirty="0"/>
          </a:p>
          <a:p>
            <a:r>
              <a:rPr lang="ja-JP" altLang="en-US" dirty="0"/>
              <a:t>ダウンロードしてください。</a:t>
            </a:r>
            <a:endParaRPr kumimoji="1" lang="ja-JP" altLang="en-US" dirty="0"/>
          </a:p>
        </p:txBody>
      </p:sp>
      <p:sp>
        <p:nvSpPr>
          <p:cNvPr id="11" name="テキスト ボックス 10">
            <a:extLst>
              <a:ext uri="{FF2B5EF4-FFF2-40B4-BE49-F238E27FC236}">
                <a16:creationId xmlns:a16="http://schemas.microsoft.com/office/drawing/2014/main" id="{A218AF36-3D86-C70B-CAAA-3524C2701B04}"/>
              </a:ext>
            </a:extLst>
          </p:cNvPr>
          <p:cNvSpPr txBox="1"/>
          <p:nvPr/>
        </p:nvSpPr>
        <p:spPr>
          <a:xfrm>
            <a:off x="515642" y="4476872"/>
            <a:ext cx="10857459" cy="646331"/>
          </a:xfrm>
          <a:prstGeom prst="rect">
            <a:avLst/>
          </a:prstGeom>
          <a:noFill/>
        </p:spPr>
        <p:txBody>
          <a:bodyPr wrap="none" rtlCol="0">
            <a:spAutoFit/>
          </a:bodyPr>
          <a:lstStyle/>
          <a:p>
            <a:r>
              <a:rPr kumimoji="1" lang="ja-JP" altLang="en-US" dirty="0"/>
              <a:t>日本語の解説です</a:t>
            </a:r>
            <a:r>
              <a:rPr lang="ja-JP" altLang="en-US" dirty="0"/>
              <a:t>。インストールと、バンドルされている</a:t>
            </a:r>
            <a:r>
              <a:rPr lang="en-US" altLang="ja-JP" dirty="0"/>
              <a:t>Python</a:t>
            </a:r>
            <a:r>
              <a:rPr lang="ja-JP" altLang="en-US" dirty="0"/>
              <a:t>環境のインストールも行ってください</a:t>
            </a:r>
          </a:p>
          <a:p>
            <a:endParaRPr kumimoji="1" lang="ja-JP" altLang="en-US" dirty="0"/>
          </a:p>
        </p:txBody>
      </p:sp>
    </p:spTree>
    <p:extLst>
      <p:ext uri="{BB962C8B-B14F-4D97-AF65-F5344CB8AC3E}">
        <p14:creationId xmlns:p14="http://schemas.microsoft.com/office/powerpoint/2010/main" val="167050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1F8E130-2E75-AE60-0D3D-72E324F96CC5}"/>
              </a:ext>
            </a:extLst>
          </p:cNvPr>
          <p:cNvPicPr>
            <a:picLocks noChangeAspect="1"/>
          </p:cNvPicPr>
          <p:nvPr/>
        </p:nvPicPr>
        <p:blipFill>
          <a:blip r:embed="rId2"/>
          <a:stretch>
            <a:fillRect/>
          </a:stretch>
        </p:blipFill>
        <p:spPr>
          <a:xfrm>
            <a:off x="2691696" y="2555422"/>
            <a:ext cx="6560466" cy="3951514"/>
          </a:xfrm>
          <a:prstGeom prst="rect">
            <a:avLst/>
          </a:prstGeom>
        </p:spPr>
      </p:pic>
      <p:sp>
        <p:nvSpPr>
          <p:cNvPr id="4" name="テキスト ボックス 3">
            <a:extLst>
              <a:ext uri="{FF2B5EF4-FFF2-40B4-BE49-F238E27FC236}">
                <a16:creationId xmlns:a16="http://schemas.microsoft.com/office/drawing/2014/main" id="{88987F16-7F5F-1B12-E731-481FCF18CD29}"/>
              </a:ext>
            </a:extLst>
          </p:cNvPr>
          <p:cNvSpPr txBox="1"/>
          <p:nvPr/>
        </p:nvSpPr>
        <p:spPr>
          <a:xfrm>
            <a:off x="1777525" y="752030"/>
            <a:ext cx="9450023" cy="1200329"/>
          </a:xfrm>
          <a:prstGeom prst="rect">
            <a:avLst/>
          </a:prstGeom>
          <a:noFill/>
        </p:spPr>
        <p:txBody>
          <a:bodyPr wrap="none" rtlCol="0">
            <a:spAutoFit/>
          </a:bodyPr>
          <a:lstStyle/>
          <a:p>
            <a:r>
              <a:rPr lang="ja-JP" altLang="en-US" dirty="0"/>
              <a:t>送ったフォルダの</a:t>
            </a:r>
            <a:r>
              <a:rPr lang="en-US" altLang="ja-JP" b="1" dirty="0" err="1">
                <a:solidFill>
                  <a:srgbClr val="FF0000"/>
                </a:solidFill>
              </a:rPr>
              <a:t>Blast_Python.ipynb</a:t>
            </a:r>
            <a:r>
              <a:rPr lang="ja-JP" altLang="en-US" dirty="0"/>
              <a:t>を開いてください。</a:t>
            </a:r>
            <a:endParaRPr lang="en-US" altLang="ja-JP" dirty="0"/>
          </a:p>
          <a:p>
            <a:endParaRPr kumimoji="1" lang="en-US" altLang="ja-JP" dirty="0"/>
          </a:p>
          <a:p>
            <a:r>
              <a:rPr lang="ja-JP" altLang="en-US" dirty="0"/>
              <a:t>先ほどインストールした</a:t>
            </a:r>
            <a:r>
              <a:rPr lang="en-US" altLang="ja-JP" dirty="0" err="1"/>
              <a:t>JupyterLab</a:t>
            </a:r>
            <a:r>
              <a:rPr lang="ja-JP" altLang="en-US" dirty="0"/>
              <a:t>で開けば</a:t>
            </a:r>
            <a:r>
              <a:rPr lang="en-US" altLang="ja-JP" dirty="0"/>
              <a:t>OK</a:t>
            </a:r>
            <a:r>
              <a:rPr lang="ja-JP" altLang="en-US" dirty="0"/>
              <a:t>です。</a:t>
            </a:r>
            <a:endParaRPr lang="en-US" altLang="ja-JP" dirty="0"/>
          </a:p>
          <a:p>
            <a:r>
              <a:rPr lang="en-US" altLang="ja-JP" dirty="0" err="1"/>
              <a:t>JupyterLab</a:t>
            </a:r>
            <a:r>
              <a:rPr lang="ja-JP" altLang="en-US" dirty="0"/>
              <a:t>で開けない場合は、</a:t>
            </a:r>
            <a:r>
              <a:rPr lang="en-US" altLang="ja-JP" dirty="0" err="1"/>
              <a:t>JupyterLab</a:t>
            </a:r>
            <a:r>
              <a:rPr lang="ja-JP" altLang="en-US" dirty="0"/>
              <a:t>を立ち上げて、</a:t>
            </a:r>
            <a:r>
              <a:rPr lang="en-US" altLang="ja-JP" dirty="0"/>
              <a:t>open file</a:t>
            </a:r>
            <a:r>
              <a:rPr lang="ja-JP" altLang="en-US"/>
              <a:t>から開いてください。</a:t>
            </a:r>
            <a:endParaRPr lang="en-US" altLang="ja-JP" dirty="0"/>
          </a:p>
        </p:txBody>
      </p:sp>
      <p:sp>
        <p:nvSpPr>
          <p:cNvPr id="5" name="矢印: 右 4">
            <a:extLst>
              <a:ext uri="{FF2B5EF4-FFF2-40B4-BE49-F238E27FC236}">
                <a16:creationId xmlns:a16="http://schemas.microsoft.com/office/drawing/2014/main" id="{63D4A717-E536-B47B-32EA-2CFA9E5E4BAB}"/>
              </a:ext>
            </a:extLst>
          </p:cNvPr>
          <p:cNvSpPr/>
          <p:nvPr/>
        </p:nvSpPr>
        <p:spPr>
          <a:xfrm flipH="1">
            <a:off x="9111348" y="3030089"/>
            <a:ext cx="281629" cy="2764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１</a:t>
            </a:r>
          </a:p>
        </p:txBody>
      </p:sp>
    </p:spTree>
    <p:extLst>
      <p:ext uri="{BB962C8B-B14F-4D97-AF65-F5344CB8AC3E}">
        <p14:creationId xmlns:p14="http://schemas.microsoft.com/office/powerpoint/2010/main" val="319654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AA9E7-9070-47DC-1F06-69F1C2C207BA}"/>
            </a:ext>
          </a:extLst>
        </p:cNvPr>
        <p:cNvGrpSpPr/>
        <p:nvPr/>
      </p:nvGrpSpPr>
      <p:grpSpPr>
        <a:xfrm>
          <a:off x="0" y="0"/>
          <a:ext cx="0" cy="0"/>
          <a:chOff x="0" y="0"/>
          <a:chExt cx="0" cy="0"/>
        </a:xfrm>
      </p:grpSpPr>
      <p:pic>
        <p:nvPicPr>
          <p:cNvPr id="5" name="図 4">
            <a:extLst>
              <a:ext uri="{FF2B5EF4-FFF2-40B4-BE49-F238E27FC236}">
                <a16:creationId xmlns:a16="http://schemas.microsoft.com/office/drawing/2014/main" id="{68729F67-DB32-1C31-C548-B17E74E866F8}"/>
              </a:ext>
            </a:extLst>
          </p:cNvPr>
          <p:cNvPicPr>
            <a:picLocks noChangeAspect="1"/>
          </p:cNvPicPr>
          <p:nvPr/>
        </p:nvPicPr>
        <p:blipFill>
          <a:blip r:embed="rId2"/>
          <a:stretch>
            <a:fillRect/>
          </a:stretch>
        </p:blipFill>
        <p:spPr>
          <a:xfrm>
            <a:off x="2239285" y="1328292"/>
            <a:ext cx="6999487" cy="5254610"/>
          </a:xfrm>
          <a:prstGeom prst="rect">
            <a:avLst/>
          </a:prstGeom>
        </p:spPr>
      </p:pic>
      <p:sp>
        <p:nvSpPr>
          <p:cNvPr id="6" name="矢印: 右 5">
            <a:extLst>
              <a:ext uri="{FF2B5EF4-FFF2-40B4-BE49-F238E27FC236}">
                <a16:creationId xmlns:a16="http://schemas.microsoft.com/office/drawing/2014/main" id="{DDE3A403-13A2-7B9F-27CF-E59499DEC335}"/>
              </a:ext>
            </a:extLst>
          </p:cNvPr>
          <p:cNvSpPr/>
          <p:nvPr/>
        </p:nvSpPr>
        <p:spPr>
          <a:xfrm flipH="1">
            <a:off x="5491057" y="4535337"/>
            <a:ext cx="281629" cy="27644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ja-JP" sz="1100" dirty="0"/>
              <a:t>3</a:t>
            </a:r>
            <a:endParaRPr kumimoji="1" lang="ja-JP" altLang="en-US" sz="1100" dirty="0"/>
          </a:p>
        </p:txBody>
      </p:sp>
      <p:sp>
        <p:nvSpPr>
          <p:cNvPr id="8" name="矢印: 右 7">
            <a:extLst>
              <a:ext uri="{FF2B5EF4-FFF2-40B4-BE49-F238E27FC236}">
                <a16:creationId xmlns:a16="http://schemas.microsoft.com/office/drawing/2014/main" id="{24B9D20B-D7DB-7B56-A18C-92D7D86F67FF}"/>
              </a:ext>
            </a:extLst>
          </p:cNvPr>
          <p:cNvSpPr/>
          <p:nvPr/>
        </p:nvSpPr>
        <p:spPr>
          <a:xfrm flipH="1">
            <a:off x="2953228" y="1765195"/>
            <a:ext cx="281629" cy="27644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100" dirty="0"/>
              <a:t>２</a:t>
            </a:r>
          </a:p>
        </p:txBody>
      </p:sp>
      <p:sp>
        <p:nvSpPr>
          <p:cNvPr id="7" name="テキスト ボックス 6">
            <a:extLst>
              <a:ext uri="{FF2B5EF4-FFF2-40B4-BE49-F238E27FC236}">
                <a16:creationId xmlns:a16="http://schemas.microsoft.com/office/drawing/2014/main" id="{3E9EE9F9-0F75-F55A-515D-E9CFE2DE35C6}"/>
              </a:ext>
            </a:extLst>
          </p:cNvPr>
          <p:cNvSpPr txBox="1"/>
          <p:nvPr/>
        </p:nvSpPr>
        <p:spPr>
          <a:xfrm>
            <a:off x="2248329" y="925175"/>
            <a:ext cx="6981398" cy="369332"/>
          </a:xfrm>
          <a:prstGeom prst="rect">
            <a:avLst/>
          </a:prstGeom>
          <a:noFill/>
        </p:spPr>
        <p:txBody>
          <a:bodyPr wrap="none" rtlCol="0">
            <a:spAutoFit/>
          </a:bodyPr>
          <a:lstStyle/>
          <a:p>
            <a:r>
              <a:rPr kumimoji="1" lang="en-US" altLang="ja-JP" dirty="0"/>
              <a:t>Mac</a:t>
            </a:r>
            <a:r>
              <a:rPr lang="ja-JP" altLang="en-US" dirty="0"/>
              <a:t>では、アライメントソフト</a:t>
            </a:r>
            <a:r>
              <a:rPr lang="en-US" altLang="ja-JP" dirty="0" err="1"/>
              <a:t>mascle</a:t>
            </a:r>
            <a:r>
              <a:rPr lang="ja-JP" altLang="en-US" dirty="0"/>
              <a:t>を</a:t>
            </a:r>
            <a:r>
              <a:rPr lang="en-US" altLang="ja-JP" dirty="0" err="1"/>
              <a:t>bioconda</a:t>
            </a:r>
            <a:r>
              <a:rPr lang="ja-JP" altLang="en-US" dirty="0"/>
              <a:t>から入れます。</a:t>
            </a:r>
            <a:endParaRPr kumimoji="1" lang="ja-JP" altLang="en-US" dirty="0"/>
          </a:p>
        </p:txBody>
      </p:sp>
      <p:sp>
        <p:nvSpPr>
          <p:cNvPr id="9" name="テキスト ボックス 8">
            <a:extLst>
              <a:ext uri="{FF2B5EF4-FFF2-40B4-BE49-F238E27FC236}">
                <a16:creationId xmlns:a16="http://schemas.microsoft.com/office/drawing/2014/main" id="{24F45AA4-6630-8288-A267-08F3060BF5CC}"/>
              </a:ext>
            </a:extLst>
          </p:cNvPr>
          <p:cNvSpPr txBox="1"/>
          <p:nvPr/>
        </p:nvSpPr>
        <p:spPr>
          <a:xfrm>
            <a:off x="390953" y="352658"/>
            <a:ext cx="1231427" cy="400110"/>
          </a:xfrm>
          <a:prstGeom prst="rect">
            <a:avLst/>
          </a:prstGeom>
          <a:noFill/>
        </p:spPr>
        <p:txBody>
          <a:bodyPr wrap="none" rtlCol="0">
            <a:spAutoFit/>
          </a:bodyPr>
          <a:lstStyle/>
          <a:p>
            <a:r>
              <a:rPr kumimoji="1" lang="en-US" altLang="ja-JP" sz="2000" b="1" dirty="0">
                <a:highlight>
                  <a:srgbClr val="FFFF00"/>
                </a:highlight>
              </a:rPr>
              <a:t>Mac</a:t>
            </a:r>
            <a:r>
              <a:rPr lang="ja-JP" altLang="en-US" sz="2000" b="1" dirty="0">
                <a:highlight>
                  <a:srgbClr val="FFFF00"/>
                </a:highlight>
              </a:rPr>
              <a:t>のみ</a:t>
            </a:r>
            <a:endParaRPr kumimoji="1" lang="ja-JP" altLang="en-US" sz="2000" b="1" dirty="0">
              <a:highlight>
                <a:srgbClr val="FFFF00"/>
              </a:highlight>
            </a:endParaRPr>
          </a:p>
        </p:txBody>
      </p:sp>
    </p:spTree>
    <p:extLst>
      <p:ext uri="{BB962C8B-B14F-4D97-AF65-F5344CB8AC3E}">
        <p14:creationId xmlns:p14="http://schemas.microsoft.com/office/powerpoint/2010/main" val="10475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867DB848-8B14-D3E9-E875-E47D3523C745}"/>
              </a:ext>
            </a:extLst>
          </p:cNvPr>
          <p:cNvSpPr txBox="1"/>
          <p:nvPr/>
        </p:nvSpPr>
        <p:spPr>
          <a:xfrm>
            <a:off x="2248329" y="925175"/>
            <a:ext cx="6981398" cy="369332"/>
          </a:xfrm>
          <a:prstGeom prst="rect">
            <a:avLst/>
          </a:prstGeom>
          <a:noFill/>
        </p:spPr>
        <p:txBody>
          <a:bodyPr wrap="none" rtlCol="0">
            <a:spAutoFit/>
          </a:bodyPr>
          <a:lstStyle/>
          <a:p>
            <a:r>
              <a:rPr kumimoji="1" lang="en-US" altLang="ja-JP" dirty="0"/>
              <a:t>Mac</a:t>
            </a:r>
            <a:r>
              <a:rPr lang="ja-JP" altLang="en-US" dirty="0"/>
              <a:t>では、アライメントソフト</a:t>
            </a:r>
            <a:r>
              <a:rPr lang="en-US" altLang="ja-JP" dirty="0" err="1"/>
              <a:t>mascle</a:t>
            </a:r>
            <a:r>
              <a:rPr lang="ja-JP" altLang="en-US" dirty="0"/>
              <a:t>を</a:t>
            </a:r>
            <a:r>
              <a:rPr lang="en-US" altLang="ja-JP" dirty="0" err="1"/>
              <a:t>bioconda</a:t>
            </a:r>
            <a:r>
              <a:rPr lang="ja-JP" altLang="en-US" dirty="0"/>
              <a:t>から入れます。</a:t>
            </a:r>
            <a:endParaRPr kumimoji="1" lang="ja-JP" altLang="en-US" dirty="0"/>
          </a:p>
        </p:txBody>
      </p:sp>
      <p:sp>
        <p:nvSpPr>
          <p:cNvPr id="9" name="テキスト ボックス 8">
            <a:extLst>
              <a:ext uri="{FF2B5EF4-FFF2-40B4-BE49-F238E27FC236}">
                <a16:creationId xmlns:a16="http://schemas.microsoft.com/office/drawing/2014/main" id="{EABAC19F-DE79-6727-0F9C-439905E41BDB}"/>
              </a:ext>
            </a:extLst>
          </p:cNvPr>
          <p:cNvSpPr txBox="1"/>
          <p:nvPr/>
        </p:nvSpPr>
        <p:spPr>
          <a:xfrm>
            <a:off x="390953" y="352658"/>
            <a:ext cx="1231427" cy="400110"/>
          </a:xfrm>
          <a:prstGeom prst="rect">
            <a:avLst/>
          </a:prstGeom>
          <a:noFill/>
        </p:spPr>
        <p:txBody>
          <a:bodyPr wrap="none" rtlCol="0">
            <a:spAutoFit/>
          </a:bodyPr>
          <a:lstStyle/>
          <a:p>
            <a:r>
              <a:rPr kumimoji="1" lang="en-US" altLang="ja-JP" sz="2000" b="1" dirty="0">
                <a:highlight>
                  <a:srgbClr val="FFFF00"/>
                </a:highlight>
              </a:rPr>
              <a:t>Mac</a:t>
            </a:r>
            <a:r>
              <a:rPr lang="ja-JP" altLang="en-US" sz="2000" b="1" dirty="0">
                <a:highlight>
                  <a:srgbClr val="FFFF00"/>
                </a:highlight>
              </a:rPr>
              <a:t>のみ</a:t>
            </a:r>
            <a:endParaRPr kumimoji="1" lang="ja-JP" altLang="en-US" sz="2000" b="1" dirty="0">
              <a:highlight>
                <a:srgbClr val="FFFF00"/>
              </a:highlight>
            </a:endParaRPr>
          </a:p>
        </p:txBody>
      </p:sp>
      <p:pic>
        <p:nvPicPr>
          <p:cNvPr id="3" name="図 2"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1C4703CD-FEDA-7D74-8549-1C096B65C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761467"/>
            <a:ext cx="7772400" cy="2230966"/>
          </a:xfrm>
          <a:prstGeom prst="rect">
            <a:avLst/>
          </a:prstGeom>
        </p:spPr>
      </p:pic>
      <p:sp>
        <p:nvSpPr>
          <p:cNvPr id="4" name="テキスト ボックス 3">
            <a:extLst>
              <a:ext uri="{FF2B5EF4-FFF2-40B4-BE49-F238E27FC236}">
                <a16:creationId xmlns:a16="http://schemas.microsoft.com/office/drawing/2014/main" id="{81A02DCE-73AC-C30D-B0B6-048A064D9E17}"/>
              </a:ext>
            </a:extLst>
          </p:cNvPr>
          <p:cNvSpPr txBox="1"/>
          <p:nvPr/>
        </p:nvSpPr>
        <p:spPr>
          <a:xfrm>
            <a:off x="3870568" y="1586537"/>
            <a:ext cx="3736920" cy="369332"/>
          </a:xfrm>
          <a:prstGeom prst="rect">
            <a:avLst/>
          </a:prstGeom>
          <a:noFill/>
        </p:spPr>
        <p:txBody>
          <a:bodyPr wrap="none" rtlCol="0">
            <a:spAutoFit/>
          </a:bodyPr>
          <a:lstStyle/>
          <a:p>
            <a:r>
              <a:rPr kumimoji="1" lang="en-US" altLang="ja-JP" dirty="0" err="1"/>
              <a:t>conda</a:t>
            </a:r>
            <a:r>
              <a:rPr kumimoji="1" lang="en-US" altLang="ja-JP" dirty="0"/>
              <a:t> install –c </a:t>
            </a:r>
            <a:r>
              <a:rPr kumimoji="1" lang="en-US" altLang="ja-JP" dirty="0" err="1"/>
              <a:t>bioconda</a:t>
            </a:r>
            <a:r>
              <a:rPr kumimoji="1" lang="en-US" altLang="ja-JP" dirty="0"/>
              <a:t> muscle</a:t>
            </a:r>
            <a:endParaRPr kumimoji="1" lang="ja-JP" altLang="en-US" dirty="0"/>
          </a:p>
        </p:txBody>
      </p:sp>
      <p:sp>
        <p:nvSpPr>
          <p:cNvPr id="5" name="テキスト ボックス 4">
            <a:extLst>
              <a:ext uri="{FF2B5EF4-FFF2-40B4-BE49-F238E27FC236}">
                <a16:creationId xmlns:a16="http://schemas.microsoft.com/office/drawing/2014/main" id="{0DA96CE9-3233-2457-CA91-91F098E0B87A}"/>
              </a:ext>
            </a:extLst>
          </p:cNvPr>
          <p:cNvSpPr txBox="1"/>
          <p:nvPr/>
        </p:nvSpPr>
        <p:spPr>
          <a:xfrm>
            <a:off x="4091782" y="2174002"/>
            <a:ext cx="3294492" cy="369332"/>
          </a:xfrm>
          <a:prstGeom prst="rect">
            <a:avLst/>
          </a:prstGeom>
          <a:noFill/>
        </p:spPr>
        <p:txBody>
          <a:bodyPr wrap="none" rtlCol="0">
            <a:spAutoFit/>
          </a:bodyPr>
          <a:lstStyle/>
          <a:p>
            <a:r>
              <a:rPr lang="ja-JP" altLang="en-US"/>
              <a:t>このコマンドを入れて</a:t>
            </a:r>
            <a:r>
              <a:rPr lang="en-US" altLang="ja-JP" dirty="0"/>
              <a:t>Enter</a:t>
            </a:r>
            <a:r>
              <a:rPr lang="ja-JP" altLang="en-US"/>
              <a:t>。</a:t>
            </a:r>
            <a:endParaRPr kumimoji="1" lang="ja-JP" altLang="en-US" dirty="0"/>
          </a:p>
        </p:txBody>
      </p:sp>
      <p:sp>
        <p:nvSpPr>
          <p:cNvPr id="2" name="テキスト ボックス 1">
            <a:extLst>
              <a:ext uri="{FF2B5EF4-FFF2-40B4-BE49-F238E27FC236}">
                <a16:creationId xmlns:a16="http://schemas.microsoft.com/office/drawing/2014/main" id="{C85B24B6-01CD-1F26-866E-6C605EAE76EE}"/>
              </a:ext>
            </a:extLst>
          </p:cNvPr>
          <p:cNvSpPr txBox="1"/>
          <p:nvPr/>
        </p:nvSpPr>
        <p:spPr>
          <a:xfrm>
            <a:off x="4091782" y="5271463"/>
            <a:ext cx="4331635" cy="369332"/>
          </a:xfrm>
          <a:prstGeom prst="rect">
            <a:avLst/>
          </a:prstGeom>
          <a:noFill/>
        </p:spPr>
        <p:txBody>
          <a:bodyPr wrap="none" rtlCol="0">
            <a:spAutoFit/>
          </a:bodyPr>
          <a:lstStyle/>
          <a:p>
            <a:r>
              <a:rPr lang="ja-JP" altLang="en-US"/>
              <a:t>何か聞かれたら、</a:t>
            </a:r>
            <a:r>
              <a:rPr lang="en-US" altLang="ja-JP" dirty="0"/>
              <a:t>y</a:t>
            </a:r>
            <a:r>
              <a:rPr lang="ja-JP" altLang="en-US"/>
              <a:t>　を入力して</a:t>
            </a:r>
            <a:r>
              <a:rPr lang="en-US" altLang="ja-JP" dirty="0"/>
              <a:t>Enter</a:t>
            </a:r>
            <a:r>
              <a:rPr lang="ja-JP" altLang="en-US"/>
              <a:t>。</a:t>
            </a:r>
            <a:endParaRPr kumimoji="1" lang="ja-JP" altLang="en-US" dirty="0"/>
          </a:p>
        </p:txBody>
      </p:sp>
    </p:spTree>
    <p:extLst>
      <p:ext uri="{BB962C8B-B14F-4D97-AF65-F5344CB8AC3E}">
        <p14:creationId xmlns:p14="http://schemas.microsoft.com/office/powerpoint/2010/main" val="57237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テキスト ボックス 18">
            <a:extLst>
              <a:ext uri="{FF2B5EF4-FFF2-40B4-BE49-F238E27FC236}">
                <a16:creationId xmlns:a16="http://schemas.microsoft.com/office/drawing/2014/main" id="{1EEA594A-FCAD-0A02-ADA6-B4AC0FEE9A55}"/>
              </a:ext>
            </a:extLst>
          </p:cNvPr>
          <p:cNvSpPr txBox="1"/>
          <p:nvPr/>
        </p:nvSpPr>
        <p:spPr>
          <a:xfrm>
            <a:off x="1791441" y="1030780"/>
            <a:ext cx="1154483" cy="369332"/>
          </a:xfrm>
          <a:prstGeom prst="rect">
            <a:avLst/>
          </a:prstGeom>
          <a:noFill/>
        </p:spPr>
        <p:txBody>
          <a:bodyPr wrap="none" rtlCol="0">
            <a:spAutoFit/>
          </a:bodyPr>
          <a:lstStyle/>
          <a:p>
            <a:r>
              <a:rPr kumimoji="1" lang="en-US" altLang="ja-JP" dirty="0"/>
              <a:t>Windows</a:t>
            </a:r>
            <a:endParaRPr kumimoji="1" lang="ja-JP" altLang="en-US" dirty="0"/>
          </a:p>
        </p:txBody>
      </p:sp>
      <p:pic>
        <p:nvPicPr>
          <p:cNvPr id="12" name="図 11">
            <a:extLst>
              <a:ext uri="{FF2B5EF4-FFF2-40B4-BE49-F238E27FC236}">
                <a16:creationId xmlns:a16="http://schemas.microsoft.com/office/drawing/2014/main" id="{B5614CE6-1174-0253-F7F1-1802E211B4E8}"/>
              </a:ext>
            </a:extLst>
          </p:cNvPr>
          <p:cNvPicPr>
            <a:picLocks noChangeAspect="1"/>
          </p:cNvPicPr>
          <p:nvPr/>
        </p:nvPicPr>
        <p:blipFill>
          <a:blip r:embed="rId2"/>
          <a:stretch>
            <a:fillRect/>
          </a:stretch>
        </p:blipFill>
        <p:spPr>
          <a:xfrm>
            <a:off x="981161" y="1491778"/>
            <a:ext cx="2847954" cy="3466193"/>
          </a:xfrm>
          <a:prstGeom prst="rect">
            <a:avLst/>
          </a:prstGeom>
        </p:spPr>
      </p:pic>
      <p:sp>
        <p:nvSpPr>
          <p:cNvPr id="23" name="テキスト ボックス 22">
            <a:extLst>
              <a:ext uri="{FF2B5EF4-FFF2-40B4-BE49-F238E27FC236}">
                <a16:creationId xmlns:a16="http://schemas.microsoft.com/office/drawing/2014/main" id="{67347150-D019-07F1-AB53-2D286669EC56}"/>
              </a:ext>
            </a:extLst>
          </p:cNvPr>
          <p:cNvSpPr txBox="1"/>
          <p:nvPr/>
        </p:nvSpPr>
        <p:spPr>
          <a:xfrm>
            <a:off x="4171330" y="354098"/>
            <a:ext cx="3038011" cy="369332"/>
          </a:xfrm>
          <a:prstGeom prst="rect">
            <a:avLst/>
          </a:prstGeom>
          <a:noFill/>
        </p:spPr>
        <p:txBody>
          <a:bodyPr wrap="none" rtlCol="0">
            <a:spAutoFit/>
          </a:bodyPr>
          <a:lstStyle/>
          <a:p>
            <a:r>
              <a:rPr kumimoji="1" lang="en-US" altLang="ja-JP" dirty="0"/>
              <a:t>Blast</a:t>
            </a:r>
            <a:r>
              <a:rPr kumimoji="1" lang="ja-JP" altLang="en-US" dirty="0"/>
              <a:t>データベース作成方法</a:t>
            </a:r>
          </a:p>
        </p:txBody>
      </p:sp>
      <p:pic>
        <p:nvPicPr>
          <p:cNvPr id="5" name="図 4">
            <a:extLst>
              <a:ext uri="{FF2B5EF4-FFF2-40B4-BE49-F238E27FC236}">
                <a16:creationId xmlns:a16="http://schemas.microsoft.com/office/drawing/2014/main" id="{BA376EC2-C732-8DD3-83F2-70FE9C158082}"/>
              </a:ext>
            </a:extLst>
          </p:cNvPr>
          <p:cNvPicPr>
            <a:picLocks noChangeAspect="1"/>
          </p:cNvPicPr>
          <p:nvPr/>
        </p:nvPicPr>
        <p:blipFill>
          <a:blip r:embed="rId3"/>
          <a:stretch>
            <a:fillRect/>
          </a:stretch>
        </p:blipFill>
        <p:spPr>
          <a:xfrm>
            <a:off x="6151788" y="1491778"/>
            <a:ext cx="5321027" cy="2058133"/>
          </a:xfrm>
          <a:prstGeom prst="rect">
            <a:avLst/>
          </a:prstGeom>
        </p:spPr>
      </p:pic>
      <p:sp>
        <p:nvSpPr>
          <p:cNvPr id="7" name="テキスト ボックス 6">
            <a:extLst>
              <a:ext uri="{FF2B5EF4-FFF2-40B4-BE49-F238E27FC236}">
                <a16:creationId xmlns:a16="http://schemas.microsoft.com/office/drawing/2014/main" id="{D6693535-967C-258E-CCDE-717FDBA95B37}"/>
              </a:ext>
            </a:extLst>
          </p:cNvPr>
          <p:cNvSpPr txBox="1"/>
          <p:nvPr/>
        </p:nvSpPr>
        <p:spPr>
          <a:xfrm>
            <a:off x="3090183" y="4441682"/>
            <a:ext cx="2262158" cy="369332"/>
          </a:xfrm>
          <a:prstGeom prst="rect">
            <a:avLst/>
          </a:prstGeom>
          <a:noFill/>
        </p:spPr>
        <p:txBody>
          <a:bodyPr wrap="none" rtlCol="0">
            <a:spAutoFit/>
          </a:bodyPr>
          <a:lstStyle/>
          <a:p>
            <a:r>
              <a:rPr kumimoji="1" lang="ja-JP" altLang="en-US" dirty="0"/>
              <a:t>←ターミナルで開く</a:t>
            </a:r>
          </a:p>
        </p:txBody>
      </p:sp>
      <p:sp>
        <p:nvSpPr>
          <p:cNvPr id="6" name="正方形/長方形 5">
            <a:extLst>
              <a:ext uri="{FF2B5EF4-FFF2-40B4-BE49-F238E27FC236}">
                <a16:creationId xmlns:a16="http://schemas.microsoft.com/office/drawing/2014/main" id="{8DF71BEF-8E2D-8431-869D-679CA5449DDA}"/>
              </a:ext>
            </a:extLst>
          </p:cNvPr>
          <p:cNvSpPr/>
          <p:nvPr/>
        </p:nvSpPr>
        <p:spPr>
          <a:xfrm>
            <a:off x="1151295" y="2114962"/>
            <a:ext cx="2767562" cy="1403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186BFA39-9261-A8B4-78C3-5541B65CC598}"/>
              </a:ext>
            </a:extLst>
          </p:cNvPr>
          <p:cNvSpPr txBox="1"/>
          <p:nvPr/>
        </p:nvSpPr>
        <p:spPr>
          <a:xfrm>
            <a:off x="643628" y="4915365"/>
            <a:ext cx="3185487" cy="369332"/>
          </a:xfrm>
          <a:prstGeom prst="rect">
            <a:avLst/>
          </a:prstGeom>
          <a:noFill/>
        </p:spPr>
        <p:txBody>
          <a:bodyPr wrap="none" rtlCol="0">
            <a:spAutoFit/>
          </a:bodyPr>
          <a:lstStyle/>
          <a:p>
            <a:r>
              <a:rPr kumimoji="1" lang="ja-JP" altLang="en-US" dirty="0"/>
              <a:t>空いている場所で右クリック</a:t>
            </a:r>
          </a:p>
        </p:txBody>
      </p:sp>
      <p:sp>
        <p:nvSpPr>
          <p:cNvPr id="13" name="テキスト ボックス 12">
            <a:extLst>
              <a:ext uri="{FF2B5EF4-FFF2-40B4-BE49-F238E27FC236}">
                <a16:creationId xmlns:a16="http://schemas.microsoft.com/office/drawing/2014/main" id="{BEEB4441-4A35-4D40-E1D7-4EA8ACA9ABAE}"/>
              </a:ext>
            </a:extLst>
          </p:cNvPr>
          <p:cNvSpPr txBox="1"/>
          <p:nvPr/>
        </p:nvSpPr>
        <p:spPr>
          <a:xfrm>
            <a:off x="643628" y="5286917"/>
            <a:ext cx="2492990" cy="369332"/>
          </a:xfrm>
          <a:prstGeom prst="rect">
            <a:avLst/>
          </a:prstGeom>
          <a:noFill/>
        </p:spPr>
        <p:txBody>
          <a:bodyPr wrap="none" rtlCol="0">
            <a:spAutoFit/>
          </a:bodyPr>
          <a:lstStyle/>
          <a:p>
            <a:r>
              <a:rPr kumimoji="1" lang="ja-JP" altLang="en-US" dirty="0"/>
              <a:t>出てきたターミナルに</a:t>
            </a:r>
          </a:p>
        </p:txBody>
      </p:sp>
      <p:sp>
        <p:nvSpPr>
          <p:cNvPr id="15" name="テキスト ボックス 14">
            <a:extLst>
              <a:ext uri="{FF2B5EF4-FFF2-40B4-BE49-F238E27FC236}">
                <a16:creationId xmlns:a16="http://schemas.microsoft.com/office/drawing/2014/main" id="{085B9052-DCA3-DCEB-C1E8-B84890C341C6}"/>
              </a:ext>
            </a:extLst>
          </p:cNvPr>
          <p:cNvSpPr txBox="1"/>
          <p:nvPr/>
        </p:nvSpPr>
        <p:spPr>
          <a:xfrm>
            <a:off x="264318" y="5704109"/>
            <a:ext cx="6450808" cy="246221"/>
          </a:xfrm>
          <a:prstGeom prst="rect">
            <a:avLst/>
          </a:prstGeom>
          <a:solidFill>
            <a:schemeClr val="bg2">
              <a:lumMod val="50000"/>
            </a:schemeClr>
          </a:solidFill>
        </p:spPr>
        <p:txBody>
          <a:bodyPr wrap="square">
            <a:spAutoFit/>
          </a:bodyPr>
          <a:lstStyle/>
          <a:p>
            <a:r>
              <a:rPr lang="ja-JP" altLang="en-US" sz="1000" dirty="0">
                <a:solidFill>
                  <a:schemeClr val="accent2">
                    <a:lumMod val="20000"/>
                    <a:lumOff val="80000"/>
                  </a:schemeClr>
                </a:solidFill>
              </a:rPr>
              <a:t>makeblastdb</a:t>
            </a:r>
            <a:r>
              <a:rPr lang="ja-JP" altLang="en-US" sz="1000" dirty="0">
                <a:solidFill>
                  <a:schemeClr val="bg1"/>
                </a:solidFill>
              </a:rPr>
              <a:t> -in ファスタファイル名</a:t>
            </a:r>
            <a:r>
              <a:rPr lang="en-US" altLang="ja-JP" sz="1000" dirty="0">
                <a:solidFill>
                  <a:schemeClr val="bg1"/>
                </a:solidFill>
              </a:rPr>
              <a:t>.</a:t>
            </a:r>
            <a:r>
              <a:rPr lang="en-US" altLang="ja-JP" sz="1000" dirty="0" err="1">
                <a:solidFill>
                  <a:schemeClr val="bg1"/>
                </a:solidFill>
              </a:rPr>
              <a:t>fasta</a:t>
            </a:r>
            <a:r>
              <a:rPr lang="en-US" altLang="ja-JP" sz="1000" dirty="0">
                <a:solidFill>
                  <a:schemeClr val="bg1"/>
                </a:solidFill>
              </a:rPr>
              <a:t> </a:t>
            </a:r>
            <a:r>
              <a:rPr lang="ja-JP" altLang="en-US" sz="1000" dirty="0">
                <a:solidFill>
                  <a:schemeClr val="bg1"/>
                </a:solidFill>
              </a:rPr>
              <a:t>-out データベース名 -dbtype prot -parse_seqids</a:t>
            </a:r>
          </a:p>
        </p:txBody>
      </p:sp>
      <p:sp>
        <p:nvSpPr>
          <p:cNvPr id="17" name="テキスト ボックス 16">
            <a:extLst>
              <a:ext uri="{FF2B5EF4-FFF2-40B4-BE49-F238E27FC236}">
                <a16:creationId xmlns:a16="http://schemas.microsoft.com/office/drawing/2014/main" id="{909DB3AC-785D-D850-E4F4-A388365B87EB}"/>
              </a:ext>
            </a:extLst>
          </p:cNvPr>
          <p:cNvSpPr txBox="1"/>
          <p:nvPr/>
        </p:nvSpPr>
        <p:spPr>
          <a:xfrm>
            <a:off x="6278335" y="3597771"/>
            <a:ext cx="5304657" cy="646331"/>
          </a:xfrm>
          <a:prstGeom prst="rect">
            <a:avLst/>
          </a:prstGeom>
          <a:noFill/>
        </p:spPr>
        <p:txBody>
          <a:bodyPr wrap="none" rtlCol="0">
            <a:spAutoFit/>
          </a:bodyPr>
          <a:lstStyle/>
          <a:p>
            <a:r>
              <a:rPr kumimoji="1" lang="ja-JP" altLang="en-US" dirty="0"/>
              <a:t>ここを書き換えて使って下さい。</a:t>
            </a:r>
            <a:endParaRPr kumimoji="1" lang="en-US" altLang="ja-JP" dirty="0"/>
          </a:p>
          <a:p>
            <a:r>
              <a:rPr lang="ja-JP" altLang="en-US" dirty="0"/>
              <a:t>使い方は、</a:t>
            </a:r>
            <a:r>
              <a:rPr lang="en-US" altLang="ja-JP" dirty="0"/>
              <a:t>BLAST</a:t>
            </a:r>
            <a:r>
              <a:rPr lang="ja-JP" altLang="en-US" dirty="0"/>
              <a:t>＋のページ参照してください。</a:t>
            </a:r>
            <a:endParaRPr kumimoji="1" lang="ja-JP" altLang="en-US" dirty="0"/>
          </a:p>
        </p:txBody>
      </p:sp>
      <p:sp>
        <p:nvSpPr>
          <p:cNvPr id="2" name="テキスト ボックス 1">
            <a:extLst>
              <a:ext uri="{FF2B5EF4-FFF2-40B4-BE49-F238E27FC236}">
                <a16:creationId xmlns:a16="http://schemas.microsoft.com/office/drawing/2014/main" id="{C4DD6721-5864-AD2B-2D7E-79E0926AD9DA}"/>
              </a:ext>
            </a:extLst>
          </p:cNvPr>
          <p:cNvSpPr txBox="1"/>
          <p:nvPr/>
        </p:nvSpPr>
        <p:spPr>
          <a:xfrm>
            <a:off x="7680705" y="1088514"/>
            <a:ext cx="702436" cy="369332"/>
          </a:xfrm>
          <a:prstGeom prst="rect">
            <a:avLst/>
          </a:prstGeom>
          <a:noFill/>
        </p:spPr>
        <p:txBody>
          <a:bodyPr wrap="none" rtlCol="0">
            <a:spAutoFit/>
          </a:bodyPr>
          <a:lstStyle/>
          <a:p>
            <a:r>
              <a:rPr kumimoji="1" lang="en-US" altLang="ja-JP" dirty="0"/>
              <a:t>MAC</a:t>
            </a:r>
          </a:p>
        </p:txBody>
      </p:sp>
      <p:sp>
        <p:nvSpPr>
          <p:cNvPr id="3" name="テキスト ボックス 2">
            <a:extLst>
              <a:ext uri="{FF2B5EF4-FFF2-40B4-BE49-F238E27FC236}">
                <a16:creationId xmlns:a16="http://schemas.microsoft.com/office/drawing/2014/main" id="{D002CEF6-FCF5-DA0E-23E4-8B8D3276564D}"/>
              </a:ext>
            </a:extLst>
          </p:cNvPr>
          <p:cNvSpPr txBox="1"/>
          <p:nvPr/>
        </p:nvSpPr>
        <p:spPr>
          <a:xfrm>
            <a:off x="3982175" y="644677"/>
            <a:ext cx="3416320" cy="369332"/>
          </a:xfrm>
          <a:prstGeom prst="rect">
            <a:avLst/>
          </a:prstGeom>
          <a:noFill/>
        </p:spPr>
        <p:txBody>
          <a:bodyPr wrap="none" rtlCol="0">
            <a:spAutoFit/>
          </a:bodyPr>
          <a:lstStyle/>
          <a:p>
            <a:r>
              <a:rPr lang="ja-JP" altLang="en-US"/>
              <a:t>追加しなければ、読み飛ばして</a:t>
            </a:r>
            <a:endParaRPr kumimoji="1" lang="en-US" altLang="ja-JP" dirty="0"/>
          </a:p>
        </p:txBody>
      </p:sp>
    </p:spTree>
    <p:extLst>
      <p:ext uri="{BB962C8B-B14F-4D97-AF65-F5344CB8AC3E}">
        <p14:creationId xmlns:p14="http://schemas.microsoft.com/office/powerpoint/2010/main" val="13244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7A3F3AF-F967-D11A-BAB7-46F86A89FE7E}"/>
              </a:ext>
            </a:extLst>
          </p:cNvPr>
          <p:cNvPicPr>
            <a:picLocks noChangeAspect="1"/>
          </p:cNvPicPr>
          <p:nvPr/>
        </p:nvPicPr>
        <p:blipFill>
          <a:blip r:embed="rId2"/>
          <a:stretch>
            <a:fillRect/>
          </a:stretch>
        </p:blipFill>
        <p:spPr>
          <a:xfrm>
            <a:off x="2794237" y="1738720"/>
            <a:ext cx="8296631" cy="3899678"/>
          </a:xfrm>
          <a:prstGeom prst="rect">
            <a:avLst/>
          </a:prstGeom>
        </p:spPr>
      </p:pic>
      <p:sp>
        <p:nvSpPr>
          <p:cNvPr id="6" name="テキスト ボックス 5">
            <a:extLst>
              <a:ext uri="{FF2B5EF4-FFF2-40B4-BE49-F238E27FC236}">
                <a16:creationId xmlns:a16="http://schemas.microsoft.com/office/drawing/2014/main" id="{7B368FB6-AE9F-DCDF-7254-0A4E89678A60}"/>
              </a:ext>
            </a:extLst>
          </p:cNvPr>
          <p:cNvSpPr txBox="1"/>
          <p:nvPr/>
        </p:nvSpPr>
        <p:spPr>
          <a:xfrm>
            <a:off x="2794237" y="867617"/>
            <a:ext cx="4786888" cy="646331"/>
          </a:xfrm>
          <a:prstGeom prst="rect">
            <a:avLst/>
          </a:prstGeom>
          <a:noFill/>
        </p:spPr>
        <p:txBody>
          <a:bodyPr wrap="none" rtlCol="0">
            <a:spAutoFit/>
          </a:bodyPr>
          <a:lstStyle/>
          <a:p>
            <a:r>
              <a:rPr kumimoji="1" lang="ja-JP" altLang="en-US" dirty="0"/>
              <a:t>１マスずつ実行します。</a:t>
            </a:r>
            <a:endParaRPr kumimoji="1" lang="en-US" altLang="ja-JP" dirty="0"/>
          </a:p>
          <a:p>
            <a:r>
              <a:rPr lang="ja-JP" altLang="en-US" dirty="0"/>
              <a:t>基本的に</a:t>
            </a:r>
            <a:r>
              <a:rPr lang="en-US" altLang="ja-JP" dirty="0"/>
              <a:t>Shift + Enter</a:t>
            </a:r>
            <a:r>
              <a:rPr lang="ja-JP" altLang="en-US" dirty="0"/>
              <a:t>で実行していきます。</a:t>
            </a:r>
            <a:endParaRPr kumimoji="1" lang="ja-JP" altLang="en-US" dirty="0"/>
          </a:p>
        </p:txBody>
      </p:sp>
      <p:sp>
        <p:nvSpPr>
          <p:cNvPr id="9" name="テキスト ボックス 8">
            <a:extLst>
              <a:ext uri="{FF2B5EF4-FFF2-40B4-BE49-F238E27FC236}">
                <a16:creationId xmlns:a16="http://schemas.microsoft.com/office/drawing/2014/main" id="{209C465C-695A-9F35-E7F4-434BA8C07119}"/>
              </a:ext>
            </a:extLst>
          </p:cNvPr>
          <p:cNvSpPr txBox="1"/>
          <p:nvPr/>
        </p:nvSpPr>
        <p:spPr>
          <a:xfrm>
            <a:off x="263688" y="3503893"/>
            <a:ext cx="2129109" cy="646331"/>
          </a:xfrm>
          <a:prstGeom prst="rect">
            <a:avLst/>
          </a:prstGeom>
          <a:noFill/>
        </p:spPr>
        <p:txBody>
          <a:bodyPr wrap="none" rtlCol="0">
            <a:spAutoFit/>
          </a:bodyPr>
          <a:lstStyle/>
          <a:p>
            <a:r>
              <a:rPr kumimoji="1" lang="ja-JP" altLang="en-US" dirty="0"/>
              <a:t>この辺は最初だけ</a:t>
            </a:r>
            <a:endParaRPr kumimoji="1" lang="en-US" altLang="ja-JP" dirty="0"/>
          </a:p>
          <a:p>
            <a:r>
              <a:rPr kumimoji="1" lang="ja-JP" altLang="en-US" dirty="0"/>
              <a:t>実行していけば</a:t>
            </a:r>
            <a:r>
              <a:rPr kumimoji="1" lang="en-US" altLang="ja-JP" dirty="0"/>
              <a:t>OK</a:t>
            </a:r>
            <a:endParaRPr kumimoji="1" lang="ja-JP" altLang="en-US" dirty="0"/>
          </a:p>
        </p:txBody>
      </p:sp>
    </p:spTree>
    <p:extLst>
      <p:ext uri="{BB962C8B-B14F-4D97-AF65-F5344CB8AC3E}">
        <p14:creationId xmlns:p14="http://schemas.microsoft.com/office/powerpoint/2010/main" val="39794425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TotalTime>
  <Words>1042</Words>
  <Application>Microsoft Macintosh PowerPoint</Application>
  <PresentationFormat>ワイド画面</PresentationFormat>
  <Paragraphs>100</Paragraphs>
  <Slides>20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Yu Gothic UI Semibold</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壮太郎 片桐</dc:creator>
  <cp:lastModifiedBy>Sotaro Katagiri</cp:lastModifiedBy>
  <cp:revision>1</cp:revision>
  <dcterms:created xsi:type="dcterms:W3CDTF">2025-09-30T03:29:39Z</dcterms:created>
  <dcterms:modified xsi:type="dcterms:W3CDTF">2025-10-01T01:25:50Z</dcterms:modified>
</cp:coreProperties>
</file>