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11A15-A62B-46F2-8497-F07AD2DC4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240962-1492-4F61-A844-0F848AB8D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A9D3B7-EDDE-4AE2-A5E7-C0E2923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41483-B624-4DA3-8568-1C022C75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C664B-E981-4844-BCB7-41D7D225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79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27E1F-BA03-4FB5-B8DC-F569B9C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7DEAFE-11E3-4630-86D2-6393CD79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FCCF8-4E2D-4967-9EC8-18DF8A14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549F4-6F92-482A-B9E5-7E6AE5F3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6878F-C815-439B-9563-CF28B6F8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80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A62684-26D7-4AB8-A415-E214F2093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1C5E0-7B03-40B9-893F-4571DD48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F8D36-B4B3-43A1-81BA-082B4746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C6D7C9-B984-48D4-B620-290A621C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5CB6B-2044-4936-9EF8-17C45DD2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24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87733-0C77-4EF9-8301-5109BC02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9F937-26D9-4F98-8EB5-2B9A5067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5B33E9-8B8C-4447-BFE8-3F13F1D6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A3A1A-0693-40B9-B57A-F9CE4FBD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B15D6-C600-4176-9DEA-F69152D8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8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18963-829A-4119-AAB4-79EB44E9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9719C-CD01-41EB-A5C6-2C476C12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D7CC4E-61E0-43DB-B015-4182E0AE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02745-C62C-42BD-8844-C66BF308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10CD2-652F-491B-BAEA-AB48BB9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5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16666-6765-45B7-9A2B-EEA5645E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FCAA3-784A-4773-8F38-34B71F8DF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BB2ED-CAE4-4ED9-B56A-D0805437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4A2C0E-D7C3-43E7-B533-4D89E745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55F7C2-A5EC-448A-AABB-F01412E4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5DE35-B8EA-44FE-B7F7-57B1218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2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D90D7-4052-4265-8F88-CE0C22A7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98C1DD-01C4-4FA5-BFFC-3B31A304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464DE-D128-42A7-916B-89D2F23C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CE36AA-3AF1-4D6C-8565-92C13EBDB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80A263-7D15-408F-8356-C9BCE1F1E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9DB340-D7A8-4F99-B3AF-3D4E3618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7AC994-C09C-43BC-B768-B7FB92AA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6D43EF-868C-4FA9-8A2A-CEA44EE0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0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5B73D-1EFF-4E09-839E-F05E7345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1CAD9C-A6C1-4A2C-A01D-3B73E8FE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115166-5679-43E3-9BE2-DB6225C1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963F49-C1F6-4BD4-8042-AB73BD0D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04AE28-42DC-4070-96CC-ED74E15C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841349-1BAE-474B-9F05-F8AC8E4A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31B0CF-2A20-43D2-9875-AE9BBFE2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2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D06F3-D7EC-47E7-ADC4-C392E187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8CBD5-7707-46E8-A320-7E932F50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9CADF9-79CE-4372-AE2A-E8174A5B4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1496C9-BC9B-4688-B0EE-B38A3EFB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F0D350-F7AC-4ECA-A521-13D26538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C25AC7-D158-4D85-9057-B715BCBC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8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9F8F4-6ADC-4963-BD05-3B948B0F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09BD23-68A6-4402-8F7D-1D925A1DF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3920FD-85AB-48E0-8B5E-CEA9EEE2A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3DA808-5437-4CB7-8117-ABFA6A0B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94F41C-DE86-492B-A02E-53E426F0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8CA9B1-3E90-49B0-AA26-45976737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1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F21FD1-887A-42D0-854D-C81A969B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F583D-56C1-41C1-9AEC-B14E0740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3D2CB5-C893-4534-86E8-55D814191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35AC-098A-45B0-ABD8-DE722E4372D9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5BF80-07A0-4EB9-91A9-B6073A677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2B807-87F5-4204-8410-E0CA46096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8AB5-875F-4DD9-B1E6-7DE6BC398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3B286B-184F-48B0-A6AA-957C1464C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6480" y="388620"/>
            <a:ext cx="755904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1A97EA-0124-4778-B8F8-48A8B945AD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300" y="-270510"/>
            <a:ext cx="7391400" cy="73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3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23DD288-1B49-480A-9340-BDD497D7B9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2194" y="-499122"/>
            <a:ext cx="7367612" cy="78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2BFACF-D0D3-4F2A-8023-13C083B7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-746760"/>
            <a:ext cx="6484620" cy="83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8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DFD9051-7EBA-4925-80B4-7DDF5CB1CB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50466" y="-1920499"/>
            <a:ext cx="15492932" cy="106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809B79B-E512-4C44-9BA6-94765191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28" y="-1310560"/>
            <a:ext cx="7557344" cy="94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1105A6-04F7-4378-8110-9DEF7982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690" y="-822960"/>
            <a:ext cx="12565380" cy="85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9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杉浦創</dc:creator>
  <cp:lastModifiedBy>杉浦創</cp:lastModifiedBy>
  <cp:revision>15</cp:revision>
  <dcterms:created xsi:type="dcterms:W3CDTF">2020-09-23T09:34:13Z</dcterms:created>
  <dcterms:modified xsi:type="dcterms:W3CDTF">2020-10-30T07:05:12Z</dcterms:modified>
</cp:coreProperties>
</file>