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7" r:id="rId1"/>
  </p:sldMasterIdLst>
  <p:notesMasterIdLst>
    <p:notesMasterId r:id="rId11"/>
  </p:notesMasterIdLst>
  <p:sldIdLst>
    <p:sldId id="295" r:id="rId2"/>
    <p:sldId id="296" r:id="rId3"/>
    <p:sldId id="284" r:id="rId4"/>
    <p:sldId id="285" r:id="rId5"/>
    <p:sldId id="287" r:id="rId6"/>
    <p:sldId id="288" r:id="rId7"/>
    <p:sldId id="286" r:id="rId8"/>
    <p:sldId id="289" r:id="rId9"/>
    <p:sldId id="294" r:id="rId10"/>
  </p:sldIdLst>
  <p:sldSz cx="9144000" cy="5143500" type="screen16x9"/>
  <p:notesSz cx="6735763" cy="9869488"/>
  <p:defaultTextStyle>
    <a:defPPr>
      <a:defRPr lang="ja-JP"/>
    </a:defPPr>
    <a:lvl1pPr marL="0" algn="l" defTabSz="779252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031"/>
    <a:srgbClr val="A50021"/>
    <a:srgbClr val="0A287F"/>
    <a:srgbClr val="64287F"/>
    <a:srgbClr val="6699FF"/>
    <a:srgbClr val="3366FF"/>
    <a:srgbClr val="FDEDE7"/>
    <a:srgbClr val="F3A285"/>
    <a:srgbClr val="FBD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03"/>
    <p:restoredTop sz="58467"/>
  </p:normalViewPr>
  <p:slideViewPr>
    <p:cSldViewPr snapToGrid="0" snapToObjects="1">
      <p:cViewPr>
        <p:scale>
          <a:sx n="119" d="100"/>
          <a:sy n="119" d="100"/>
        </p:scale>
        <p:origin x="-368" y="144"/>
      </p:cViewPr>
      <p:guideLst>
        <p:guide orient="horz" pos="1620"/>
        <p:guide pos="28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B9D8A-7090-4F4B-B1AC-55AC238F1609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7788" y="739775"/>
            <a:ext cx="65801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50014-0CE9-4384-B17E-7C97FA29A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732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People recognize that information security is quite important</a:t>
            </a:r>
          </a:p>
          <a:p>
            <a:r>
              <a:rPr kumimoji="1" lang="en-US" altLang="ja-JP" baseline="0" dirty="0" smtClean="0"/>
              <a:t>And Recently it should be considered from the earliest stage of </a:t>
            </a:r>
            <a:r>
              <a:rPr kumimoji="1" lang="en-US" altLang="ja-JP" baseline="0" dirty="0" err="1" smtClean="0"/>
              <a:t>developping</a:t>
            </a:r>
            <a:r>
              <a:rPr kumimoji="1" lang="en-US" altLang="ja-JP" baseline="0" dirty="0" smtClean="0"/>
              <a:t>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 believe that cars are secure.</a:t>
            </a:r>
          </a:p>
          <a:p>
            <a:r>
              <a:rPr kumimoji="1" lang="en-US" altLang="ja-JP" baseline="0" dirty="0" smtClean="0"/>
              <a:t>It always work correctly and in an </a:t>
            </a:r>
            <a:r>
              <a:rPr kumimoji="1" lang="en-US" altLang="ja-JP" baseline="0" dirty="0" err="1" smtClean="0"/>
              <a:t>accedent</a:t>
            </a:r>
            <a:r>
              <a:rPr kumimoji="1" lang="en-US" altLang="ja-JP" baseline="0" dirty="0" smtClean="0"/>
              <a:t>, it saves us as much as possible.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However some </a:t>
            </a:r>
            <a:r>
              <a:rPr kumimoji="1" lang="en-US" altLang="ja-JP" baseline="0" dirty="0" err="1" smtClean="0"/>
              <a:t>weekness</a:t>
            </a:r>
            <a:r>
              <a:rPr kumimoji="1" lang="en-US" altLang="ja-JP" baseline="0" dirty="0" smtClean="0"/>
              <a:t> has been revealed recently.</a:t>
            </a:r>
          </a:p>
          <a:p>
            <a:r>
              <a:rPr kumimoji="1" lang="en-US" altLang="ja-JP" baseline="0" dirty="0" smtClean="0"/>
              <a:t>As you know PCs that connected internet gets many attack from world.</a:t>
            </a:r>
          </a:p>
          <a:p>
            <a:r>
              <a:rPr kumimoji="1" lang="en-US" altLang="ja-JP" baseline="0" dirty="0" smtClean="0"/>
              <a:t>In the same way, connected car faces many hacking.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In 2013, Researchers report car </a:t>
            </a:r>
            <a:r>
              <a:rPr kumimoji="1" lang="en-US" altLang="ja-JP" baseline="0" dirty="0" err="1" smtClean="0"/>
              <a:t>vuluntabilities</a:t>
            </a:r>
            <a:r>
              <a:rPr kumimoji="1" lang="en-US" altLang="ja-JP" baseline="0" dirty="0" smtClean="0"/>
              <a:t> on TOP Conferences and</a:t>
            </a:r>
          </a:p>
          <a:p>
            <a:r>
              <a:rPr kumimoji="1" lang="en-US" altLang="ja-JP" baseline="0" dirty="0" smtClean="0"/>
              <a:t>It is </a:t>
            </a:r>
            <a:r>
              <a:rPr kumimoji="1" lang="en-US" altLang="ja-JP" baseline="0" dirty="0" err="1" smtClean="0"/>
              <a:t>recongnise</a:t>
            </a:r>
            <a:r>
              <a:rPr kumimoji="1" lang="en-US" altLang="ja-JP" baseline="0" dirty="0" smtClean="0"/>
              <a:t> widely.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First one is Immobilizer hacking. The name is </a:t>
            </a:r>
            <a:r>
              <a:rPr kumimoji="1" lang="en-US" altLang="ja-JP" baseline="0" dirty="0" err="1" smtClean="0"/>
              <a:t>Megamous</a:t>
            </a:r>
            <a:r>
              <a:rPr kumimoji="1" lang="en-US" altLang="ja-JP" baseline="0" dirty="0" smtClean="0"/>
              <a:t> Crypto transponder.</a:t>
            </a:r>
          </a:p>
          <a:p>
            <a:r>
              <a:rPr kumimoji="1" lang="en-US" altLang="ja-JP" baseline="0" dirty="0" smtClean="0"/>
              <a:t>Researchers hack its cipher design and authentication protocol and </a:t>
            </a:r>
          </a:p>
          <a:p>
            <a:r>
              <a:rPr kumimoji="1" lang="en-US" altLang="ja-JP" baseline="0" dirty="0" smtClean="0"/>
              <a:t>In 30 minutes, they recover key and start the engine.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Second one is CAN Hacking.</a:t>
            </a:r>
          </a:p>
          <a:p>
            <a:r>
              <a:rPr kumimoji="1" lang="en-US" altLang="ja-JP" baseline="0" dirty="0" smtClean="0"/>
              <a:t>Researcher connect their PC with cars and </a:t>
            </a:r>
            <a:r>
              <a:rPr kumimoji="1" lang="en-US" altLang="ja-JP" baseline="0" dirty="0" err="1" smtClean="0"/>
              <a:t>controll</a:t>
            </a:r>
            <a:r>
              <a:rPr kumimoji="1" lang="en-US" altLang="ja-JP" baseline="0" dirty="0" smtClean="0"/>
              <a:t> break, handle, etc.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2015, attacks target network </a:t>
            </a:r>
            <a:r>
              <a:rPr kumimoji="1" lang="en-US" altLang="ja-JP" baseline="0" dirty="0" err="1" smtClean="0"/>
              <a:t>vulnalability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ADAC, German </a:t>
            </a:r>
            <a:r>
              <a:rPr kumimoji="1" lang="en-US" altLang="ja-JP" baseline="0" dirty="0" err="1" smtClean="0"/>
              <a:t>Automoibile</a:t>
            </a:r>
            <a:r>
              <a:rPr kumimoji="1" lang="en-US" altLang="ja-JP" baseline="0" dirty="0" smtClean="0"/>
              <a:t> Organization, such as JAF in JAPAN</a:t>
            </a:r>
          </a:p>
          <a:p>
            <a:r>
              <a:rPr kumimoji="1" lang="en-US" altLang="ja-JP" baseline="0" dirty="0" smtClean="0"/>
              <a:t>Discovered connection </a:t>
            </a:r>
            <a:r>
              <a:rPr kumimoji="1" lang="en-US" altLang="ja-JP" baseline="0" dirty="0" err="1" smtClean="0"/>
              <a:t>vulnalability</a:t>
            </a:r>
            <a:r>
              <a:rPr kumimoji="1" lang="en-US" altLang="ja-JP" baseline="0" dirty="0" smtClean="0"/>
              <a:t> between IVI and communication module</a:t>
            </a:r>
          </a:p>
          <a:p>
            <a:r>
              <a:rPr kumimoji="1" lang="en-US" altLang="ja-JP" baseline="0" dirty="0" smtClean="0"/>
              <a:t>And </a:t>
            </a:r>
            <a:r>
              <a:rPr kumimoji="1" lang="en-US" altLang="ja-JP" baseline="0" dirty="0" err="1" smtClean="0"/>
              <a:t>retrive</a:t>
            </a:r>
            <a:r>
              <a:rPr kumimoji="1" lang="en-US" altLang="ja-JP" baseline="0" dirty="0" smtClean="0"/>
              <a:t> VIN(Vehicle Identification Number) and Key Control API.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Most of you know that new of </a:t>
            </a:r>
            <a:r>
              <a:rPr kumimoji="1" lang="ja-JP" altLang="en-US" baseline="0" dirty="0" smtClean="0"/>
              <a:t>チェロキー </a:t>
            </a:r>
            <a:r>
              <a:rPr kumimoji="1" lang="en-US" altLang="ja-JP" baseline="0" dirty="0" err="1" smtClean="0"/>
              <a:t>hackiing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Researcher access IVI on a </a:t>
            </a:r>
            <a:r>
              <a:rPr kumimoji="1" lang="en-US" altLang="ja-JP" baseline="0" dirty="0" err="1" smtClean="0"/>
              <a:t>Cherocky</a:t>
            </a:r>
            <a:r>
              <a:rPr kumimoji="1" lang="en-US" altLang="ja-JP" baseline="0" dirty="0" smtClean="0"/>
              <a:t> via SPRINT network, update </a:t>
            </a:r>
            <a:r>
              <a:rPr kumimoji="1" lang="en-US" altLang="ja-JP" baseline="0" dirty="0" err="1" smtClean="0"/>
              <a:t>farmware</a:t>
            </a:r>
            <a:r>
              <a:rPr kumimoji="1" lang="en-US" altLang="ja-JP" baseline="0" dirty="0" smtClean="0"/>
              <a:t> of V850 </a:t>
            </a:r>
          </a:p>
          <a:p>
            <a:r>
              <a:rPr kumimoji="1" lang="en-US" altLang="ja-JP" baseline="0" dirty="0" smtClean="0"/>
              <a:t>Controller and </a:t>
            </a:r>
            <a:r>
              <a:rPr kumimoji="1" lang="en-US" altLang="ja-JP" baseline="0" dirty="0" err="1" smtClean="0"/>
              <a:t>controll</a:t>
            </a:r>
            <a:r>
              <a:rPr kumimoji="1" lang="en-US" altLang="ja-JP" baseline="0" dirty="0" smtClean="0"/>
              <a:t> all component</a:t>
            </a:r>
          </a:p>
          <a:p>
            <a:r>
              <a:rPr kumimoji="1" lang="en-US" altLang="ja-JP" baseline="0" dirty="0" smtClean="0"/>
              <a:t>Handle, engine, transmission, break, wiper, </a:t>
            </a:r>
            <a:r>
              <a:rPr kumimoji="1" lang="en-US" altLang="ja-JP" baseline="0" dirty="0" err="1" smtClean="0"/>
              <a:t>aricon</a:t>
            </a:r>
            <a:r>
              <a:rPr kumimoji="1" lang="en-US" altLang="ja-JP" baseline="0" dirty="0" smtClean="0"/>
              <a:t>, door </a:t>
            </a:r>
            <a:r>
              <a:rPr kumimoji="1" lang="en-US" altLang="ja-JP" baseline="0" dirty="0" err="1" smtClean="0"/>
              <a:t>remotly</a:t>
            </a:r>
            <a:r>
              <a:rPr kumimoji="1" lang="en-US" altLang="ja-JP" baseline="0" dirty="0" smtClean="0"/>
              <a:t>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 last one is simple but serious.</a:t>
            </a:r>
          </a:p>
          <a:p>
            <a:r>
              <a:rPr kumimoji="1" lang="en-US" altLang="ja-JP" baseline="0" dirty="0" smtClean="0"/>
              <a:t>By using smart keys enables us to open door and start </a:t>
            </a:r>
            <a:r>
              <a:rPr kumimoji="1" lang="en-US" altLang="ja-JP" baseline="0" dirty="0" err="1" smtClean="0"/>
              <a:t>enging</a:t>
            </a:r>
            <a:r>
              <a:rPr kumimoji="1" lang="en-US" altLang="ja-JP" baseline="0" dirty="0" smtClean="0"/>
              <a:t> with just having it.</a:t>
            </a:r>
          </a:p>
          <a:p>
            <a:r>
              <a:rPr kumimoji="1" lang="en-US" altLang="ja-JP" baseline="0" dirty="0" smtClean="0"/>
              <a:t>Because key signal is detected by car.</a:t>
            </a:r>
          </a:p>
          <a:p>
            <a:r>
              <a:rPr kumimoji="1" lang="en-US" altLang="ja-JP" baseline="0" dirty="0" smtClean="0"/>
              <a:t>This attack </a:t>
            </a:r>
            <a:r>
              <a:rPr kumimoji="1" lang="en-US" altLang="ja-JP" baseline="0" dirty="0" err="1" smtClean="0"/>
              <a:t>amplificate</a:t>
            </a:r>
            <a:r>
              <a:rPr kumimoji="1" lang="en-US" altLang="ja-JP" baseline="0" dirty="0" smtClean="0"/>
              <a:t> the signal.</a:t>
            </a:r>
          </a:p>
          <a:p>
            <a:r>
              <a:rPr kumimoji="1" lang="en-US" altLang="ja-JP" baseline="0" dirty="0" smtClean="0"/>
              <a:t>You can imagine, cars can be </a:t>
            </a:r>
            <a:r>
              <a:rPr kumimoji="1" lang="en-US" altLang="ja-JP" baseline="0" dirty="0" err="1" smtClean="0"/>
              <a:t>stealed</a:t>
            </a:r>
            <a:r>
              <a:rPr kumimoji="1" lang="en-US" altLang="ja-JP" baseline="0" dirty="0" smtClean="0"/>
              <a:t> even if you are not beside of your car.</a:t>
            </a:r>
          </a:p>
          <a:p>
            <a:r>
              <a:rPr kumimoji="1" lang="en-US" altLang="ja-JP" baseline="0" dirty="0" smtClean="0"/>
              <a:t>This can work*** about 90meeter distance from the owner.</a:t>
            </a: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-------------</a:t>
            </a: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pPr marL="0" marR="0" lvl="1" indent="0" algn="l" defTabSz="77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pPr marL="0" marR="0" lvl="1" indent="0" algn="l" defTabSz="77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pPr marL="0" marR="0" lvl="1" indent="0" algn="l" defTabSz="77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---------------</a:t>
            </a:r>
          </a:p>
          <a:p>
            <a:pPr marL="0" marR="0" lvl="1" indent="0" algn="l" defTabSz="77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2013</a:t>
            </a:r>
          </a:p>
          <a:p>
            <a:pPr marL="0" marR="0" lvl="1" indent="0" algn="l" defTabSz="77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22nd USENIX Security Symposium </a:t>
            </a:r>
          </a:p>
          <a:p>
            <a:pPr marL="0" marR="0" lvl="1" indent="0" algn="l" defTabSz="77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https://</a:t>
            </a:r>
            <a:r>
              <a:rPr lang="en-US" altLang="ja-JP" dirty="0" err="1" smtClean="0"/>
              <a:t>www.usenix.org</a:t>
            </a:r>
            <a:r>
              <a:rPr lang="en-US" altLang="ja-JP" dirty="0" smtClean="0"/>
              <a:t>/conference/usenixsecurity15/technical-sessions/presentation/</a:t>
            </a:r>
            <a:r>
              <a:rPr lang="en-US" altLang="ja-JP" dirty="0" err="1" smtClean="0"/>
              <a:t>verdult</a:t>
            </a:r>
            <a:endParaRPr lang="en-US" altLang="ja-JP" dirty="0" smtClean="0"/>
          </a:p>
          <a:p>
            <a:pPr marL="0" marR="0" lvl="1" indent="0" algn="l" defTabSz="77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pPr marL="0" marR="0" lvl="1" indent="0" algn="l" defTabSz="77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2013 Def Con</a:t>
            </a:r>
          </a:p>
          <a:p>
            <a:pPr marL="0" marR="0" lvl="1" indent="0" algn="l" defTabSz="77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http://drive-love.jp/drivpedia/2013/08/post-19.html</a:t>
            </a:r>
            <a:endParaRPr lang="en-US" altLang="ja-JP" dirty="0" smtClean="0"/>
          </a:p>
          <a:p>
            <a:pPr marL="0" marR="0" lvl="1" indent="0" algn="l" defTabSz="77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http://</a:t>
            </a:r>
            <a:r>
              <a:rPr lang="en-US" altLang="ja-JP" dirty="0" err="1" smtClean="0"/>
              <a:t>huhcanitbetrue.blogspot.jp</a:t>
            </a:r>
            <a:r>
              <a:rPr lang="en-US" altLang="ja-JP" dirty="0" smtClean="0"/>
              <a:t>/2013/08/defcon21-car-jack.html</a:t>
            </a:r>
          </a:p>
          <a:p>
            <a:pPr marL="0" marR="0" lvl="1" indent="0" algn="l" defTabSz="77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・ノート</a:t>
            </a:r>
            <a:r>
              <a:rPr lang="en-US" altLang="ja-JP" dirty="0" smtClean="0"/>
              <a:t>PC</a:t>
            </a:r>
            <a:r>
              <a:rPr lang="ja-JP" altLang="en-US" dirty="0" smtClean="0"/>
              <a:t>を直接接続、急ブレーキ、ハンドル操作、</a:t>
            </a:r>
            <a:r>
              <a:rPr lang="en-US" altLang="ja-JP" dirty="0" smtClean="0"/>
              <a:t>GPS</a:t>
            </a:r>
            <a:r>
              <a:rPr lang="ja-JP" altLang="en-US" dirty="0" smtClean="0"/>
              <a:t>ご作動</a:t>
            </a:r>
            <a:endParaRPr lang="en-US" altLang="ja-JP" dirty="0" smtClean="0"/>
          </a:p>
          <a:p>
            <a:pPr marL="0" marR="0" lvl="1" indent="0" algn="l" defTabSz="77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・トヨタプリウス、フォードエスケープ</a:t>
            </a:r>
          </a:p>
          <a:p>
            <a:pPr marL="0" marR="0" lvl="1" indent="0" algn="l" defTabSz="77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BMW Connected Car</a:t>
            </a:r>
          </a:p>
          <a:p>
            <a:r>
              <a:rPr kumimoji="1" lang="en-US" altLang="ja-JP" dirty="0" smtClean="0"/>
              <a:t>http://</a:t>
            </a:r>
            <a:r>
              <a:rPr kumimoji="1" lang="en-US" altLang="ja-JP" dirty="0" err="1" smtClean="0"/>
              <a:t>www.pcworld.com</a:t>
            </a:r>
            <a:r>
              <a:rPr kumimoji="1" lang="en-US" altLang="ja-JP" dirty="0" smtClean="0"/>
              <a:t>/article/2878437/</a:t>
            </a:r>
            <a:r>
              <a:rPr kumimoji="1" lang="en-US" altLang="ja-JP" dirty="0" err="1" smtClean="0"/>
              <a:t>bmw</a:t>
            </a:r>
            <a:r>
              <a:rPr kumimoji="1" lang="en-US" altLang="ja-JP" dirty="0" smtClean="0"/>
              <a:t>-cars-found-vulnerable-in-connected-drive-</a:t>
            </a:r>
            <a:r>
              <a:rPr kumimoji="1" lang="en-US" altLang="ja-JP" dirty="0" err="1" smtClean="0"/>
              <a:t>hack.html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Nissan Leaf</a:t>
            </a:r>
          </a:p>
          <a:p>
            <a:r>
              <a:rPr kumimoji="1" lang="en-US" altLang="ja-JP" dirty="0" smtClean="0"/>
              <a:t>http://</a:t>
            </a:r>
            <a:r>
              <a:rPr kumimoji="1" lang="en-US" altLang="ja-JP" dirty="0" err="1" smtClean="0"/>
              <a:t>www.itmedia.co.jp</a:t>
            </a:r>
            <a:r>
              <a:rPr kumimoji="1" lang="en-US" altLang="ja-JP" dirty="0" smtClean="0"/>
              <a:t>/enterprise/articles/1602/25/news067.html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Smart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entry key</a:t>
            </a:r>
          </a:p>
          <a:p>
            <a:r>
              <a:rPr kumimoji="1" lang="en-US" altLang="ja-JP" dirty="0" smtClean="0"/>
              <a:t>http://</a:t>
            </a:r>
            <a:r>
              <a:rPr kumimoji="1" lang="en-US" altLang="ja-JP" dirty="0" err="1" smtClean="0"/>
              <a:t>gigazine.net</a:t>
            </a:r>
            <a:r>
              <a:rPr kumimoji="1" lang="en-US" altLang="ja-JP" dirty="0" smtClean="0"/>
              <a:t>/news/20160324-car-smartkey-amplifier-attack/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50014-0CE9-4384-B17E-7C97FA29A11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6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thease</a:t>
            </a:r>
            <a:r>
              <a:rPr kumimoji="1" lang="en-US" altLang="ja-JP" baseline="0" dirty="0" smtClean="0"/>
              <a:t> shocking news, dedicate Task force is formed under BG and WG</a:t>
            </a:r>
          </a:p>
          <a:p>
            <a:r>
              <a:rPr kumimoji="1" lang="en-US" altLang="ja-JP" baseline="0" dirty="0" smtClean="0"/>
              <a:t>It </a:t>
            </a:r>
            <a:r>
              <a:rPr kumimoji="1" lang="en-US" altLang="ja-JP" baseline="0" dirty="0" err="1" smtClean="0"/>
              <a:t>CfP</a:t>
            </a:r>
            <a:r>
              <a:rPr kumimoji="1" lang="en-US" altLang="ja-JP" baseline="0" dirty="0" smtClean="0"/>
              <a:t> says that focusing on potential, and privacy as well.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At that time, anyone thought security and privacy was import but the target was not clear </a:t>
            </a:r>
            <a:r>
              <a:rPr kumimoji="1" lang="en-US" altLang="ja-JP" baseline="0" dirty="0" err="1" smtClean="0"/>
              <a:t>enogh</a:t>
            </a:r>
            <a:r>
              <a:rPr kumimoji="1" lang="en-US" altLang="ja-JP" baseline="0" dirty="0" smtClean="0"/>
              <a:t>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 have several experience </a:t>
            </a:r>
            <a:r>
              <a:rPr kumimoji="1" lang="en-US" altLang="ja-JP" baseline="0" dirty="0" err="1" smtClean="0"/>
              <a:t>desining</a:t>
            </a:r>
            <a:r>
              <a:rPr kumimoji="1" lang="en-US" altLang="ja-JP" baseline="0" dirty="0" smtClean="0"/>
              <a:t> and </a:t>
            </a:r>
            <a:r>
              <a:rPr kumimoji="1" lang="en-US" altLang="ja-JP" baseline="0" dirty="0" err="1" smtClean="0"/>
              <a:t>developping</a:t>
            </a:r>
            <a:r>
              <a:rPr kumimoji="1" lang="en-US" altLang="ja-JP" baseline="0" dirty="0" smtClean="0"/>
              <a:t> security.</a:t>
            </a:r>
          </a:p>
          <a:p>
            <a:r>
              <a:rPr kumimoji="1" lang="en-US" altLang="ja-JP" baseline="0" dirty="0" smtClean="0"/>
              <a:t>In these cases, it is clear that what is the asset, who could be attacker, what is the target system.</a:t>
            </a:r>
          </a:p>
          <a:p>
            <a:r>
              <a:rPr kumimoji="1" lang="en-US" altLang="ja-JP" baseline="0" dirty="0" smtClean="0"/>
              <a:t>On the other hand, in the case of </a:t>
            </a:r>
            <a:r>
              <a:rPr kumimoji="1" lang="en-US" altLang="ja-JP" baseline="0" dirty="0" err="1" smtClean="0"/>
              <a:t>veihicle</a:t>
            </a:r>
            <a:r>
              <a:rPr kumimoji="1" lang="en-US" altLang="ja-JP" baseline="0" dirty="0" smtClean="0"/>
              <a:t> API they were not fixed.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Because </a:t>
            </a:r>
            <a:r>
              <a:rPr kumimoji="1" lang="en-US" altLang="ja-JP" baseline="0" dirty="0" err="1" smtClean="0"/>
              <a:t>vehilce</a:t>
            </a:r>
            <a:r>
              <a:rPr kumimoji="1" lang="en-US" altLang="ja-JP" baseline="0" dirty="0" smtClean="0"/>
              <a:t> API is Client side Web API, I though Application is any web content, security target is browser,</a:t>
            </a:r>
          </a:p>
          <a:p>
            <a:r>
              <a:rPr kumimoji="1" lang="en-US" altLang="ja-JP" baseline="0" dirty="0" smtClean="0"/>
              <a:t>And we should provide user a </a:t>
            </a:r>
            <a:r>
              <a:rPr kumimoji="1" lang="en-US" altLang="ja-JP" baseline="0" dirty="0" err="1" smtClean="0"/>
              <a:t>controll</a:t>
            </a:r>
            <a:r>
              <a:rPr kumimoji="1" lang="en-US" altLang="ja-JP" baseline="0" dirty="0" smtClean="0"/>
              <a:t> way.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However </a:t>
            </a: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 </a:t>
            </a:r>
          </a:p>
          <a:p>
            <a:endParaRPr kumimoji="1" lang="en-US" altLang="ja-JP" baseline="0" dirty="0" smtClean="0"/>
          </a:p>
          <a:p>
            <a:pPr lvl="1"/>
            <a:r>
              <a:rPr lang="en-US" altLang="ja-JP" dirty="0" smtClean="0"/>
              <a:t>Confidentiality</a:t>
            </a:r>
          </a:p>
          <a:p>
            <a:pPr lvl="1"/>
            <a:r>
              <a:rPr lang="en-US" altLang="ja-JP" dirty="0" smtClean="0"/>
              <a:t>Integrity</a:t>
            </a:r>
          </a:p>
          <a:p>
            <a:pPr lvl="1"/>
            <a:r>
              <a:rPr lang="en-US" altLang="ja-JP" dirty="0" smtClean="0"/>
              <a:t>Availability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50014-0CE9-4384-B17E-7C97FA29A11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36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50014-0CE9-4384-B17E-7C97FA29A11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083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There</a:t>
            </a:r>
            <a:r>
              <a:rPr kumimoji="1" lang="en-US" altLang="ja-JP" baseline="0" dirty="0" smtClean="0"/>
              <a:t> are a lot of OEM in WG,</a:t>
            </a:r>
          </a:p>
          <a:p>
            <a:r>
              <a:rPr kumimoji="1" lang="en-US" altLang="ja-JP" baseline="0" dirty="0" smtClean="0"/>
              <a:t>By listen to their need, it was found that they need a way of access control.</a:t>
            </a:r>
          </a:p>
          <a:p>
            <a:r>
              <a:rPr kumimoji="1" lang="en-US" altLang="ja-JP" baseline="0" dirty="0" smtClean="0"/>
              <a:t>When you install an application on your smartphone, you will be asked to give API permission </a:t>
            </a:r>
          </a:p>
          <a:p>
            <a:r>
              <a:rPr kumimoji="1" lang="en-US" altLang="ja-JP" baseline="0" dirty="0" smtClean="0"/>
              <a:t>To the app. This is a kind of access control. </a:t>
            </a:r>
          </a:p>
          <a:p>
            <a:r>
              <a:rPr kumimoji="1" lang="en-US" altLang="ja-JP" baseline="0" dirty="0" smtClean="0"/>
              <a:t>Hear I mean, Automaker’s permission.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There are several reasons. In one word, they have responsibility for safety driving.</a:t>
            </a:r>
          </a:p>
          <a:p>
            <a:r>
              <a:rPr kumimoji="1" lang="en-US" altLang="ja-JP" baseline="0" dirty="0" smtClean="0"/>
              <a:t>However automaker’s permission is not easy to realize in web platform.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A popular way is marketplace of smartphones.</a:t>
            </a:r>
          </a:p>
          <a:p>
            <a:r>
              <a:rPr kumimoji="1" lang="en-US" altLang="ja-JP" baseline="0" dirty="0" smtClean="0"/>
              <a:t>A Marketplace is the only one where distribute application and it can check apps before distribute it.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Another idea is separating API function to a local server.</a:t>
            </a:r>
          </a:p>
          <a:p>
            <a:r>
              <a:rPr kumimoji="1" lang="en-US" altLang="ja-JP" baseline="0" dirty="0" smtClean="0"/>
              <a:t>By using local sever, we may apply the way of OAuth</a:t>
            </a:r>
          </a:p>
          <a:p>
            <a:endParaRPr kumimoji="1" lang="en-US" altLang="ja-JP" baseline="0" dirty="0" smtClean="0"/>
          </a:p>
          <a:p>
            <a:r>
              <a:rPr kumimoji="1" lang="ja-JP" altLang="en-US" baseline="0" dirty="0" smtClean="0"/>
              <a:t>どちらの方式も、</a:t>
            </a:r>
            <a:r>
              <a:rPr kumimoji="1" lang="en-US" altLang="ja-JP" baseline="0" dirty="0" smtClean="0"/>
              <a:t>W3C</a:t>
            </a:r>
            <a:r>
              <a:rPr kumimoji="1" lang="ja-JP" altLang="en-US" baseline="0" dirty="0" smtClean="0"/>
              <a:t>の範疇を超えているように見えます。</a:t>
            </a:r>
            <a:endParaRPr kumimoji="1" lang="en-US" altLang="ja-JP" baseline="0" dirty="0" smtClean="0"/>
          </a:p>
          <a:p>
            <a:r>
              <a:rPr kumimoji="1" lang="ja-JP" altLang="en-US" baseline="0" dirty="0" smtClean="0"/>
              <a:t>しかしこういったものが本当に必要ならば、私達はその要求に答えなくてはいけないと思っている。</a:t>
            </a:r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50014-0CE9-4384-B17E-7C97FA29A11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5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そこで、もう一度、どういうアーキテクチャを想定するのか、ということを考える必要が出てきた。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最初の図はシンプルに、</a:t>
            </a:r>
            <a:r>
              <a:rPr kumimoji="1" lang="en-US" altLang="ja-JP" dirty="0" smtClean="0"/>
              <a:t>IVI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CAN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Internet</a:t>
            </a:r>
            <a:r>
              <a:rPr kumimoji="1" lang="ja-JP" altLang="en-US" dirty="0" smtClean="0"/>
              <a:t>のなかだちをしているが、</a:t>
            </a:r>
            <a:endParaRPr kumimoji="1" lang="en-US" altLang="ja-JP" dirty="0" smtClean="0"/>
          </a:p>
          <a:p>
            <a:r>
              <a:rPr kumimoji="1" lang="en-US" altLang="ja-JP" dirty="0" smtClean="0"/>
              <a:t>IVI</a:t>
            </a:r>
            <a:r>
              <a:rPr kumimoji="1" lang="ja-JP" altLang="en-US" dirty="0" smtClean="0"/>
              <a:t>の中をもっと正確に書いていく必要が出てきた。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当初考えていたのは単純な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WebRuntime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コンテンツの関係は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いわゆる</a:t>
            </a:r>
            <a:r>
              <a:rPr kumimoji="1" lang="en-US" altLang="ja-JP" dirty="0" err="1" smtClean="0"/>
              <a:t>WebView</a:t>
            </a:r>
            <a:r>
              <a:rPr kumimoji="1" lang="ja-JP" altLang="en-US" dirty="0" smtClean="0"/>
              <a:t>を内包するパッケージアプリと、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ブラウザ上で実行される通常の</a:t>
            </a:r>
            <a:r>
              <a:rPr kumimoji="1" lang="en-US" altLang="ja-JP" dirty="0" err="1" smtClean="0"/>
              <a:t>WebContent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そのどちらも対象として排除しないことが確認された。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This simple diagram is what I proposed</a:t>
            </a:r>
            <a:r>
              <a:rPr kumimoji="1" lang="en-US" altLang="ja-JP" baseline="0" dirty="0" smtClean="0"/>
              <a:t> in </a:t>
            </a:r>
            <a:r>
              <a:rPr kumimoji="1" lang="en-US" altLang="ja-JP" baseline="0" dirty="0" err="1" smtClean="0"/>
              <a:t>Seatle</a:t>
            </a:r>
            <a:r>
              <a:rPr kumimoji="1" lang="en-US" altLang="ja-JP" baseline="0" dirty="0" smtClean="0"/>
              <a:t> f2f.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Web content is downloaded from internet and the contents get car information via Web Runtime</a:t>
            </a:r>
          </a:p>
          <a:p>
            <a:r>
              <a:rPr kumimoji="1" lang="en-US" altLang="ja-JP" baseline="0" dirty="0" smtClean="0"/>
              <a:t>Web runtime could have various meaning. In this diagram, browser or user-agent could be better words.</a:t>
            </a: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W3C </a:t>
            </a: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50014-0CE9-4384-B17E-7C97FA29A11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3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Jaguar Land Rover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50014-0CE9-4384-B17E-7C97FA29A11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095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50014-0CE9-4384-B17E-7C97FA29A11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5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コネクタ 10"/>
          <p:cNvCxnSpPr/>
          <p:nvPr userDrawn="1"/>
        </p:nvCxnSpPr>
        <p:spPr bwMode="gray">
          <a:xfrm>
            <a:off x="0" y="2860462"/>
            <a:ext cx="9144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 userDrawn="1"/>
        </p:nvSpPr>
        <p:spPr bwMode="gray">
          <a:xfrm>
            <a:off x="0" y="-1"/>
            <a:ext cx="114300" cy="2860462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2668" y="1757943"/>
            <a:ext cx="7338012" cy="1102519"/>
          </a:xfrm>
        </p:spPr>
        <p:txBody>
          <a:bodyPr anchor="b">
            <a:normAutofit/>
          </a:bodyPr>
          <a:lstStyle>
            <a:lvl1pPr algn="l">
              <a:defRPr sz="27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8" name="日付プレースホルダー 2"/>
          <p:cNvSpPr>
            <a:spLocks noGrp="1"/>
          </p:cNvSpPr>
          <p:nvPr>
            <p:ph type="dt" sz="half" idx="2"/>
          </p:nvPr>
        </p:nvSpPr>
        <p:spPr bwMode="gray">
          <a:xfrm>
            <a:off x="7710969" y="2890606"/>
            <a:ext cx="1433032" cy="206370"/>
          </a:xfrm>
          <a:prstGeom prst="rect">
            <a:avLst/>
          </a:prstGeom>
        </p:spPr>
        <p:txBody>
          <a:bodyPr anchor="b"/>
          <a:lstStyle>
            <a:lvl1pPr marL="0" algn="r" defTabSz="779252" rtl="0" eaLnBrk="1" latinLnBrk="0" hangingPunct="1">
              <a:defRPr kumimoji="1" lang="ja-JP" altLang="en-US" sz="1000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3EAFC099-70A2-7D45-985A-CEB34DA3780F}" type="datetime1">
              <a:rPr lang="ja-JP" altLang="en-US" smtClean="0"/>
              <a:t>2016/7/11</a:t>
            </a:fld>
            <a:endParaRPr 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62666" y="2890606"/>
            <a:ext cx="7338013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marL="0" algn="l" defTabSz="779252" rtl="0" eaLnBrk="1" latinLnBrk="0" hangingPunct="1">
              <a:defRPr kumimoji="1" lang="zh-TW" sz="1200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en-US" altLang="zh-TW" dirty="0" smtClean="0"/>
              <a:t>Copyright © 2016 KDDI R&amp;D Laboratories, Inc. All Rights Reserved</a:t>
            </a:r>
            <a:endParaRPr lang="zh-TW" altLang="en-US" dirty="0"/>
          </a:p>
        </p:txBody>
      </p:sp>
      <p:pic>
        <p:nvPicPr>
          <p:cNvPr id="10" name="Picture 1067" descr="http://t3.gstatic.com/images?q=tbn:ANd9GcS48-OCViaLn_SWTOUKpJ_Th6NviMWNBUqhgGUMqFd8RS7fY2yvZQ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383026"/>
            <a:ext cx="1328420" cy="58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87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181780" y="541070"/>
            <a:ext cx="8710700" cy="4330107"/>
          </a:xfrm>
        </p:spPr>
        <p:txBody>
          <a:bodyPr/>
          <a:lstStyle>
            <a:lvl1pPr marL="227282" indent="-227282">
              <a:buClr>
                <a:schemeClr val="tx1"/>
              </a:buClr>
              <a:buFont typeface="Wingdings" panose="05000000000000000000" pitchFamily="2" charset="2"/>
              <a:buChar char="n"/>
              <a:defRPr sz="1700" b="1">
                <a:solidFill>
                  <a:schemeClr val="tx1"/>
                </a:solidFill>
              </a:defRPr>
            </a:lvl1pPr>
            <a:lvl2pPr marL="459975" indent="-232693">
              <a:buClr>
                <a:schemeClr val="tx1"/>
              </a:buClr>
              <a:buFont typeface="Wingdings" panose="05000000000000000000" pitchFamily="2" charset="2"/>
              <a:buChar char="l"/>
              <a:defRPr sz="1500" b="1">
                <a:solidFill>
                  <a:schemeClr val="tx1"/>
                </a:solidFill>
              </a:defRPr>
            </a:lvl2pPr>
            <a:lvl3pPr marL="612849" indent="-152874">
              <a:buClr>
                <a:schemeClr val="tx1"/>
              </a:buClr>
              <a:defRPr sz="1400">
                <a:solidFill>
                  <a:schemeClr val="tx1"/>
                </a:solidFill>
              </a:defRPr>
            </a:lvl3pPr>
            <a:lvl4pPr marL="764371" indent="-151521">
              <a:buClr>
                <a:schemeClr val="tx1"/>
              </a:buClr>
              <a:defRPr sz="1200">
                <a:solidFill>
                  <a:schemeClr val="tx1"/>
                </a:solidFill>
              </a:defRPr>
            </a:lvl4pPr>
            <a:lvl5pPr marL="915892" indent="-151521">
              <a:defRPr sz="12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81780" y="58169"/>
            <a:ext cx="8229600" cy="357504"/>
          </a:xfrm>
        </p:spPr>
        <p:txBody>
          <a:bodyPr>
            <a:normAutofit/>
          </a:bodyPr>
          <a:lstStyle>
            <a:lvl1pPr algn="l">
              <a:defRPr sz="20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 userDrawn="1"/>
        </p:nvCxnSpPr>
        <p:spPr bwMode="gray">
          <a:xfrm>
            <a:off x="0" y="390972"/>
            <a:ext cx="9144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 userDrawn="1"/>
        </p:nvSpPr>
        <p:spPr bwMode="gray">
          <a:xfrm>
            <a:off x="0" y="0"/>
            <a:ext cx="114300" cy="390973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4"/>
          <p:cNvSpPr>
            <a:spLocks noGrp="1"/>
          </p:cNvSpPr>
          <p:nvPr>
            <p:ph type="sldNum" sz="quarter" idx="12"/>
          </p:nvPr>
        </p:nvSpPr>
        <p:spPr bwMode="gray">
          <a:xfrm>
            <a:off x="6758880" y="4871178"/>
            <a:ext cx="2133600" cy="273844"/>
          </a:xfrm>
          <a:prstGeom prst="rect">
            <a:avLst/>
          </a:prstGeom>
        </p:spPr>
        <p:txBody>
          <a:bodyPr anchor="t"/>
          <a:lstStyle/>
          <a:p>
            <a:fld id="{A5FAA60F-540A-4BC5-8102-8B2D423D2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 userDrawn="1"/>
        </p:nvCxnSpPr>
        <p:spPr bwMode="gray">
          <a:xfrm>
            <a:off x="181780" y="4871177"/>
            <a:ext cx="8710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日付プレースホルダー 2"/>
          <p:cNvSpPr>
            <a:spLocks noGrp="1"/>
          </p:cNvSpPr>
          <p:nvPr>
            <p:ph type="dt" sz="half" idx="2"/>
          </p:nvPr>
        </p:nvSpPr>
        <p:spPr bwMode="gray">
          <a:xfrm>
            <a:off x="8320665" y="196249"/>
            <a:ext cx="823335" cy="194723"/>
          </a:xfrm>
          <a:prstGeom prst="rect">
            <a:avLst/>
          </a:prstGeom>
        </p:spPr>
        <p:txBody>
          <a:bodyPr anchor="b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itchFamily="50" charset="-128"/>
              </a:defRPr>
            </a:lvl1pPr>
          </a:lstStyle>
          <a:p>
            <a:fld id="{F967D014-D131-8C47-8FBF-954D6B6DA67E}" type="datetime1">
              <a:rPr lang="ja-JP" altLang="en-US" smtClean="0"/>
              <a:t>2016/7/11</a:t>
            </a:fld>
            <a:endParaRPr lang="ja-JP" altLang="en-US" dirty="0"/>
          </a:p>
        </p:txBody>
      </p:sp>
      <p:sp>
        <p:nvSpPr>
          <p:cNvPr id="1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754190" y="4871179"/>
            <a:ext cx="3634154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ja-JP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en-US" altLang="ja-JP" sz="900" smtClean="0">
                <a:cs typeface="Arial" panose="020B0604020202020204" pitchFamily="34" charset="0"/>
              </a:rPr>
              <a:t>Copyright © 2016 KDDI R&amp;D Laboratories, Inc. All Rights Reserved</a:t>
            </a:r>
            <a:endParaRPr lang="en-US" sz="900" dirty="0">
              <a:cs typeface="Arial" panose="020B0604020202020204" pitchFamily="34" charset="0"/>
            </a:endParaRPr>
          </a:p>
        </p:txBody>
      </p:sp>
      <p:pic>
        <p:nvPicPr>
          <p:cNvPr id="11" name="Picture 1067" descr="http://t3.gstatic.com/images?q=tbn:ANd9GcS48-OCViaLn_SWTOUKpJ_Th6NviMWNBUqhgGUMqFd8RS7fY2yvZQ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80" y="4917937"/>
            <a:ext cx="468460" cy="20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628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 bwMode="gray">
          <a:xfrm>
            <a:off x="0" y="2860462"/>
            <a:ext cx="9144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-1"/>
            <a:ext cx="114300" cy="2860462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ctrTitle"/>
          </p:nvPr>
        </p:nvSpPr>
        <p:spPr>
          <a:xfrm>
            <a:off x="188234" y="1757943"/>
            <a:ext cx="7338012" cy="1102519"/>
          </a:xfrm>
        </p:spPr>
        <p:txBody>
          <a:bodyPr anchor="b">
            <a:normAutofit/>
          </a:bodyPr>
          <a:lstStyle>
            <a:lvl1pPr algn="l">
              <a:defRPr sz="27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7529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1780" y="58169"/>
            <a:ext cx="8229600" cy="357504"/>
          </a:xfrm>
        </p:spPr>
        <p:txBody>
          <a:bodyPr>
            <a:normAutofit/>
          </a:bodyPr>
          <a:lstStyle>
            <a:lvl1pPr algn="l">
              <a:defRPr sz="20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11" name="直線コネクタ 10"/>
          <p:cNvCxnSpPr/>
          <p:nvPr userDrawn="1"/>
        </p:nvCxnSpPr>
        <p:spPr bwMode="gray">
          <a:xfrm>
            <a:off x="0" y="390972"/>
            <a:ext cx="9144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 userDrawn="1"/>
        </p:nvSpPr>
        <p:spPr bwMode="gray">
          <a:xfrm>
            <a:off x="0" y="0"/>
            <a:ext cx="114300" cy="390973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2"/>
          </p:nvPr>
        </p:nvSpPr>
        <p:spPr bwMode="gray">
          <a:xfrm>
            <a:off x="6758880" y="4871178"/>
            <a:ext cx="2133600" cy="273844"/>
          </a:xfrm>
          <a:prstGeom prst="rect">
            <a:avLst/>
          </a:prstGeom>
        </p:spPr>
        <p:txBody>
          <a:bodyPr anchor="t"/>
          <a:lstStyle/>
          <a:p>
            <a:fld id="{A5FAA60F-540A-4BC5-8102-8B2D423D2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 userDrawn="1"/>
        </p:nvCxnSpPr>
        <p:spPr bwMode="gray">
          <a:xfrm>
            <a:off x="181780" y="4871177"/>
            <a:ext cx="8710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日付プレースホルダー 2"/>
          <p:cNvSpPr>
            <a:spLocks noGrp="1"/>
          </p:cNvSpPr>
          <p:nvPr>
            <p:ph type="dt" sz="half" idx="2"/>
          </p:nvPr>
        </p:nvSpPr>
        <p:spPr bwMode="gray">
          <a:xfrm>
            <a:off x="8286545" y="184602"/>
            <a:ext cx="857455" cy="206370"/>
          </a:xfrm>
          <a:prstGeom prst="rect">
            <a:avLst/>
          </a:prstGeom>
        </p:spPr>
        <p:txBody>
          <a:bodyPr anchor="b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itchFamily="50" charset="-128"/>
              </a:defRPr>
            </a:lvl1pPr>
          </a:lstStyle>
          <a:p>
            <a:fld id="{7C170EAF-A799-D347-8F14-2D6BF575920D}" type="datetime1">
              <a:rPr lang="ja-JP" altLang="en-US" smtClean="0"/>
              <a:t>2016/7/11</a:t>
            </a:fld>
            <a:endParaRPr lang="ja-JP" altLang="en-US"/>
          </a:p>
        </p:txBody>
      </p:sp>
      <p:sp>
        <p:nvSpPr>
          <p:cNvPr id="1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754190" y="4871179"/>
            <a:ext cx="3634154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ja-JP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en-US" altLang="ja-JP" sz="900" smtClean="0">
                <a:cs typeface="Arial" panose="020B0604020202020204" pitchFamily="34" charset="0"/>
              </a:rPr>
              <a:t>Copyright © 2016 KDDI R&amp;D Laboratories, Inc. All Rights Reserved</a:t>
            </a:r>
            <a:endParaRPr lang="en-US" sz="900" dirty="0">
              <a:cs typeface="Arial" panose="020B0604020202020204" pitchFamily="34" charset="0"/>
            </a:endParaRPr>
          </a:p>
        </p:txBody>
      </p:sp>
      <p:pic>
        <p:nvPicPr>
          <p:cNvPr id="17" name="Picture 1067" descr="http://t3.gstatic.com/images?q=tbn:ANd9GcS48-OCViaLn_SWTOUKpJ_Th6NviMWNBUqhgGUMqFd8RS7fY2yvZQ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80" y="4917937"/>
            <a:ext cx="468460" cy="20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29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181780" y="959675"/>
            <a:ext cx="4309595" cy="3857496"/>
          </a:xfrm>
        </p:spPr>
        <p:txBody>
          <a:bodyPr/>
          <a:lstStyle>
            <a:lvl1pPr marL="227282" indent="-227282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15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156" indent="-152874">
              <a:buClr>
                <a:schemeClr val="tx1"/>
              </a:buClr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</a:defRPr>
            </a:lvl2pPr>
            <a:lvl3pPr marL="535736" indent="-155580">
              <a:buClr>
                <a:schemeClr val="tx1"/>
              </a:buClr>
              <a:defRPr sz="1200">
                <a:solidFill>
                  <a:schemeClr val="tx1"/>
                </a:solidFill>
              </a:defRPr>
            </a:lvl3pPr>
            <a:lvl4pPr marL="688610" indent="-152874"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 bwMode="gray">
          <a:xfrm>
            <a:off x="4630387" y="959675"/>
            <a:ext cx="4309595" cy="3857496"/>
          </a:xfrm>
        </p:spPr>
        <p:txBody>
          <a:bodyPr/>
          <a:lstStyle>
            <a:lvl1pPr marL="227282" indent="-227282">
              <a:buClr>
                <a:schemeClr val="tx1"/>
              </a:buClr>
              <a:buFont typeface="Wingdings" panose="05000000000000000000" pitchFamily="2" charset="2"/>
              <a:buChar char="u"/>
              <a:tabLst/>
              <a:defRPr kumimoji="1" lang="ja-JP" altLang="en-US" sz="15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501" indent="-292219">
              <a:buClr>
                <a:schemeClr val="tx1"/>
              </a:buClr>
              <a:defRPr kumimoji="1" lang="ja-JP" alt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2375" indent="-292219">
              <a:buClr>
                <a:schemeClr val="tx1"/>
              </a:buClr>
              <a:def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9252" indent="-243516">
              <a:defRPr kumimoji="1" lang="ja-JP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marL="380156" marR="0" lvl="1" indent="-152874" algn="l" defTabSz="7792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marL="535736" marR="0" lvl="2" indent="-155580" algn="l" defTabSz="7792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marL="688610" marR="0" lvl="3" indent="-152874" algn="l" defTabSz="7792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81780" y="58169"/>
            <a:ext cx="8229600" cy="357504"/>
          </a:xfrm>
        </p:spPr>
        <p:txBody>
          <a:bodyPr>
            <a:normAutofit/>
          </a:bodyPr>
          <a:lstStyle>
            <a:lvl1pPr algn="l">
              <a:defRPr sz="20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 bwMode="gray">
          <a:xfrm>
            <a:off x="0" y="390972"/>
            <a:ext cx="9144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 userDrawn="1"/>
        </p:nvSpPr>
        <p:spPr bwMode="gray">
          <a:xfrm>
            <a:off x="0" y="0"/>
            <a:ext cx="114300" cy="390973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4"/>
          <p:cNvSpPr>
            <a:spLocks noGrp="1"/>
          </p:cNvSpPr>
          <p:nvPr>
            <p:ph type="sldNum" sz="quarter" idx="12"/>
          </p:nvPr>
        </p:nvSpPr>
        <p:spPr bwMode="gray">
          <a:xfrm>
            <a:off x="6758880" y="4871178"/>
            <a:ext cx="2133600" cy="273844"/>
          </a:xfrm>
          <a:prstGeom prst="rect">
            <a:avLst/>
          </a:prstGeom>
        </p:spPr>
        <p:txBody>
          <a:bodyPr anchor="t"/>
          <a:lstStyle/>
          <a:p>
            <a:fld id="{A5FAA60F-540A-4BC5-8102-8B2D423D2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3" name="直線コネクタ 12"/>
          <p:cNvCxnSpPr/>
          <p:nvPr userDrawn="1"/>
        </p:nvCxnSpPr>
        <p:spPr bwMode="gray">
          <a:xfrm>
            <a:off x="181780" y="4871177"/>
            <a:ext cx="8710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付プレースホルダー 2"/>
          <p:cNvSpPr>
            <a:spLocks noGrp="1"/>
          </p:cNvSpPr>
          <p:nvPr>
            <p:ph type="dt" sz="half" idx="13"/>
          </p:nvPr>
        </p:nvSpPr>
        <p:spPr bwMode="gray">
          <a:xfrm>
            <a:off x="8320666" y="196249"/>
            <a:ext cx="823335" cy="194723"/>
          </a:xfrm>
          <a:prstGeom prst="rect">
            <a:avLst/>
          </a:prstGeom>
        </p:spPr>
        <p:txBody>
          <a:bodyPr anchor="b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itchFamily="50" charset="-128"/>
              </a:defRPr>
            </a:lvl1pPr>
          </a:lstStyle>
          <a:p>
            <a:fld id="{7DF29C55-587B-A54E-9EE0-AFC0E5950C2A}" type="datetime1">
              <a:rPr lang="ja-JP" altLang="en-US" smtClean="0"/>
              <a:t>2016/7/11</a:t>
            </a:fld>
            <a:endParaRPr lang="ja-JP" altLang="en-US" dirty="0"/>
          </a:p>
        </p:txBody>
      </p:sp>
      <p:sp>
        <p:nvSpPr>
          <p:cNvPr id="1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754190" y="4871179"/>
            <a:ext cx="3634154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ja-JP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en-US" altLang="ja-JP" sz="900" smtClean="0">
                <a:cs typeface="Arial" panose="020B0604020202020204" pitchFamily="34" charset="0"/>
              </a:rPr>
              <a:t>Copyright © 2016 KDDI R&amp;D Laboratories, Inc. All Rights Reserved</a:t>
            </a:r>
            <a:endParaRPr lang="en-US" sz="900" dirty="0">
              <a:cs typeface="Arial" panose="020B0604020202020204" pitchFamily="34" charset="0"/>
            </a:endParaRPr>
          </a:p>
        </p:txBody>
      </p:sp>
      <p:pic>
        <p:nvPicPr>
          <p:cNvPr id="19" name="Picture 1067" descr="http://t3.gstatic.com/images?q=tbn:ANd9GcS48-OCViaLn_SWTOUKpJ_Th6NviMWNBUqhgGUMqFd8RS7fY2yvZQ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80" y="4917937"/>
            <a:ext cx="468460" cy="20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574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81780" y="872124"/>
            <a:ext cx="4315608" cy="309519"/>
          </a:xfrm>
          <a:solidFill>
            <a:schemeClr val="accent2"/>
          </a:solidFill>
        </p:spPr>
        <p:txBody>
          <a:bodyPr anchor="ctr">
            <a:spAutoFit/>
          </a:bodyPr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0387" y="872124"/>
            <a:ext cx="4309595" cy="309519"/>
          </a:xfrm>
          <a:solidFill>
            <a:schemeClr val="accent2"/>
          </a:solidFill>
        </p:spPr>
        <p:txBody>
          <a:bodyPr anchor="ctr">
            <a:spAutoFit/>
          </a:bodyPr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181780" y="58169"/>
            <a:ext cx="8229600" cy="357504"/>
          </a:xfrm>
        </p:spPr>
        <p:txBody>
          <a:bodyPr>
            <a:normAutofit/>
          </a:bodyPr>
          <a:lstStyle>
            <a:lvl1pPr algn="l">
              <a:defRPr sz="20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 userDrawn="1"/>
        </p:nvCxnSpPr>
        <p:spPr bwMode="gray">
          <a:xfrm>
            <a:off x="0" y="390972"/>
            <a:ext cx="9144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 userDrawn="1"/>
        </p:nvSpPr>
        <p:spPr bwMode="gray">
          <a:xfrm>
            <a:off x="0" y="0"/>
            <a:ext cx="114300" cy="390973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half" idx="14"/>
          </p:nvPr>
        </p:nvSpPr>
        <p:spPr>
          <a:xfrm>
            <a:off x="181780" y="1239270"/>
            <a:ext cx="4309595" cy="3457663"/>
          </a:xfrm>
        </p:spPr>
        <p:txBody>
          <a:bodyPr/>
          <a:lstStyle>
            <a:lvl1pPr marL="243516" indent="-243516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15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156" indent="-152874">
              <a:buClr>
                <a:schemeClr val="tx1"/>
              </a:buClr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</a:defRPr>
            </a:lvl2pPr>
            <a:lvl3pPr marL="535736" indent="-155580">
              <a:buClr>
                <a:schemeClr val="tx1"/>
              </a:buClr>
              <a:defRPr sz="1200">
                <a:solidFill>
                  <a:schemeClr val="tx1"/>
                </a:solidFill>
              </a:defRPr>
            </a:lvl3pPr>
            <a:lvl4pPr marL="688610" indent="-152874"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22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30387" y="1239270"/>
            <a:ext cx="4309595" cy="3457663"/>
          </a:xfrm>
        </p:spPr>
        <p:txBody>
          <a:bodyPr/>
          <a:lstStyle>
            <a:lvl1pPr marL="227282" indent="-227282">
              <a:buClr>
                <a:schemeClr val="tx1"/>
              </a:buClr>
              <a:buFont typeface="Wingdings" panose="05000000000000000000" pitchFamily="2" charset="2"/>
              <a:buChar char="u"/>
              <a:tabLst/>
              <a:defRPr kumimoji="1" lang="ja-JP" altLang="en-US" sz="15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501" indent="-292219">
              <a:buClr>
                <a:schemeClr val="tx1"/>
              </a:buClr>
              <a:defRPr kumimoji="1" lang="ja-JP" alt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2375" indent="-292219">
              <a:buClr>
                <a:schemeClr val="tx1"/>
              </a:buClr>
              <a:def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9252" indent="-243516">
              <a:buClr>
                <a:schemeClr val="tx1"/>
              </a:buClr>
              <a:defRPr kumimoji="1" lang="ja-JP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marL="380156" marR="0" lvl="1" indent="-152874" algn="l" defTabSz="7792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marL="535736" marR="0" lvl="2" indent="-155580" algn="l" defTabSz="7792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marL="688610" marR="0" lvl="3" indent="-152874" algn="l" defTabSz="7792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20" name="スライド番号プレースホルダー 4"/>
          <p:cNvSpPr>
            <a:spLocks noGrp="1"/>
          </p:cNvSpPr>
          <p:nvPr>
            <p:ph type="sldNum" sz="quarter" idx="12"/>
          </p:nvPr>
        </p:nvSpPr>
        <p:spPr bwMode="gray">
          <a:xfrm>
            <a:off x="6758880" y="4871178"/>
            <a:ext cx="2133600" cy="273844"/>
          </a:xfrm>
          <a:prstGeom prst="rect">
            <a:avLst/>
          </a:prstGeom>
        </p:spPr>
        <p:txBody>
          <a:bodyPr anchor="t"/>
          <a:lstStyle/>
          <a:p>
            <a:fld id="{A5FAA60F-540A-4BC5-8102-8B2D423D2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直線コネクタ 25"/>
          <p:cNvCxnSpPr/>
          <p:nvPr userDrawn="1"/>
        </p:nvCxnSpPr>
        <p:spPr bwMode="gray">
          <a:xfrm>
            <a:off x="181780" y="4871177"/>
            <a:ext cx="8710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日付プレースホルダー 2"/>
          <p:cNvSpPr>
            <a:spLocks noGrp="1"/>
          </p:cNvSpPr>
          <p:nvPr>
            <p:ph type="dt" sz="half" idx="15"/>
          </p:nvPr>
        </p:nvSpPr>
        <p:spPr bwMode="gray">
          <a:xfrm>
            <a:off x="8320665" y="196249"/>
            <a:ext cx="823335" cy="194723"/>
          </a:xfrm>
          <a:prstGeom prst="rect">
            <a:avLst/>
          </a:prstGeom>
        </p:spPr>
        <p:txBody>
          <a:bodyPr anchor="b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itchFamily="50" charset="-128"/>
              </a:defRPr>
            </a:lvl1pPr>
          </a:lstStyle>
          <a:p>
            <a:fld id="{F1B9ADB2-3780-BB47-9B27-BC3C4F659AEC}" type="datetime1">
              <a:rPr lang="ja-JP" altLang="en-US" smtClean="0"/>
              <a:t>2016/7/11</a:t>
            </a:fld>
            <a:endParaRPr lang="ja-JP" altLang="en-US"/>
          </a:p>
        </p:txBody>
      </p:sp>
      <p:sp>
        <p:nvSpPr>
          <p:cNvPr id="19" name="フッター プレースホルダー 4"/>
          <p:cNvSpPr>
            <a:spLocks noGrp="1"/>
          </p:cNvSpPr>
          <p:nvPr>
            <p:ph type="ftr" sz="quarter" idx="16"/>
          </p:nvPr>
        </p:nvSpPr>
        <p:spPr>
          <a:xfrm>
            <a:off x="2754190" y="4871179"/>
            <a:ext cx="3634154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ja-JP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en-US" altLang="ja-JP" sz="900" smtClean="0">
                <a:cs typeface="Arial" panose="020B0604020202020204" pitchFamily="34" charset="0"/>
              </a:rPr>
              <a:t>Copyright © 2016 KDDI R&amp;D Laboratories, Inc. All Rights Reserved</a:t>
            </a:r>
            <a:endParaRPr lang="en-US" sz="900" dirty="0">
              <a:cs typeface="Arial" panose="020B0604020202020204" pitchFamily="34" charset="0"/>
            </a:endParaRPr>
          </a:p>
        </p:txBody>
      </p:sp>
      <p:pic>
        <p:nvPicPr>
          <p:cNvPr id="18" name="Picture 1067" descr="http://t3.gstatic.com/images?q=tbn:ANd9GcS48-OCViaLn_SWTOUKpJ_Th6NviMWNBUqhgGUMqFd8RS7fY2yvZQ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80" y="4917937"/>
            <a:ext cx="468460" cy="20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386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54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66" b="-1"/>
          <a:stretch/>
        </p:blipFill>
        <p:spPr>
          <a:xfrm>
            <a:off x="2602949" y="1696167"/>
            <a:ext cx="3753377" cy="164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marL="292219" marR="0" lvl="0" indent="-292219" algn="l" defTabSz="7792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マスター テキストの書式設定</a:t>
            </a:r>
          </a:p>
          <a:p>
            <a:pPr marL="633142" marR="0" lvl="1" indent="-243516" algn="l" defTabSz="7792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第 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2 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marL="974065" marR="0" lvl="2" indent="-194813" algn="l" defTabSz="7792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第 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3 </a:t>
            </a: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marL="1363690" marR="0" lvl="3" indent="-194813" algn="l" defTabSz="7792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第 </a:t>
            </a:r>
            <a:r>
              <a:rPr kumimoji="1" lang="en-US" altLang="ja-JP" sz="1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4 </a:t>
            </a:r>
            <a:r>
              <a:rPr kumimoji="1" lang="ja-JP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marL="1753316" marR="0" lvl="4" indent="-194813" algn="l" defTabSz="7792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ja-JP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第 </a:t>
            </a:r>
            <a:r>
              <a:rPr kumimoji="1" lang="en-US" altLang="ja-JP" sz="1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5 </a:t>
            </a:r>
            <a:r>
              <a:rPr kumimoji="1" lang="ja-JP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  <a:endParaRPr kumimoji="1" lang="ja-JP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日付プレースホルダー 2"/>
          <p:cNvSpPr>
            <a:spLocks noGrp="1"/>
          </p:cNvSpPr>
          <p:nvPr>
            <p:ph type="dt" sz="half" idx="2"/>
          </p:nvPr>
        </p:nvSpPr>
        <p:spPr bwMode="gray">
          <a:xfrm>
            <a:off x="251520" y="4871178"/>
            <a:ext cx="2133600" cy="273844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itchFamily="50" charset="-128"/>
              </a:defRPr>
            </a:lvl1pPr>
          </a:lstStyle>
          <a:p>
            <a:fld id="{BF6F16F6-1B24-E940-8B4B-EB4512182E1B}" type="datetime1">
              <a:rPr lang="ja-JP" altLang="en-US" smtClean="0"/>
              <a:t>2016/7/11</a:t>
            </a:fld>
            <a:endParaRPr lang="ja-JP" altLang="en-US"/>
          </a:p>
        </p:txBody>
      </p:sp>
      <p:sp>
        <p:nvSpPr>
          <p:cNvPr id="7" name="スライド番号プレースホルダー 4"/>
          <p:cNvSpPr>
            <a:spLocks noGrp="1"/>
          </p:cNvSpPr>
          <p:nvPr>
            <p:ph type="sldNum" sz="quarter" idx="4"/>
          </p:nvPr>
        </p:nvSpPr>
        <p:spPr bwMode="gray">
          <a:xfrm>
            <a:off x="6732240" y="4871178"/>
            <a:ext cx="2133600" cy="273844"/>
          </a:xfrm>
          <a:prstGeom prst="rect">
            <a:avLst/>
          </a:prstGeom>
        </p:spPr>
        <p:txBody>
          <a:bodyPr lIns="77925" tIns="38963" rIns="77925" bIns="38963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A5FAA60F-540A-4BC5-8102-8B2D423D222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754190" y="4871179"/>
            <a:ext cx="3634154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ja-JP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en-US" altLang="ja-JP" sz="900" dirty="0" smtClean="0">
                <a:cs typeface="Arial" panose="020B0604020202020204" pitchFamily="34" charset="0"/>
              </a:rPr>
              <a:t>Copyright © 2016 </a:t>
            </a:r>
            <a:r>
              <a:rPr lang="en-US" altLang="zh-TW" sz="900" dirty="0" smtClean="0"/>
              <a:t>KDDI R&amp;D Laboratories, Inc</a:t>
            </a:r>
            <a:r>
              <a:rPr lang="en-US" altLang="ja-JP" sz="900" dirty="0" smtClean="0">
                <a:cs typeface="Arial" panose="020B0604020202020204" pitchFamily="34" charset="0"/>
              </a:rPr>
              <a:t>. All Rights Reserved</a:t>
            </a:r>
            <a:endParaRPr lang="en-US" sz="9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3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60" r:id="rId3"/>
    <p:sldLayoutId id="2147483670" r:id="rId4"/>
    <p:sldLayoutId id="2147483672" r:id="rId5"/>
    <p:sldLayoutId id="2147483673" r:id="rId6"/>
    <p:sldLayoutId id="2147483675" r:id="rId7"/>
    <p:sldLayoutId id="2147483676" r:id="rId8"/>
  </p:sldLayoutIdLst>
  <p:timing>
    <p:tnLst>
      <p:par>
        <p:cTn id="1" dur="indefinite" restart="never" nodeType="tmRoot"/>
      </p:par>
    </p:tnLst>
  </p:timing>
  <p:hf hdr="0"/>
  <p:txStyles>
    <p:titleStyle>
      <a:lvl1pPr algn="ctr" defTabSz="779252" rtl="0" eaLnBrk="1" latinLnBrk="0" hangingPunct="1">
        <a:spcBef>
          <a:spcPct val="0"/>
        </a:spcBef>
        <a:buNone/>
        <a:defRPr kumimoji="1"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marR="0" indent="-292219" algn="l" defTabSz="77925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marR="0" indent="-243516" algn="l" defTabSz="77925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marR="0" indent="-194813" algn="l" defTabSz="77925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marR="0" indent="-194813" algn="l" defTabSz="77925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marR="0" indent="-194813" algn="l" defTabSz="77925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9252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A60F-540A-4BC5-8102-8B2D423D2229}" type="slidenum">
              <a:rPr kumimoji="1" lang="ja-JP" altLang="en-US" smtClean="0"/>
              <a:t>0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67D014-D131-8C47-8FBF-954D6B6DA67E}" type="datetime1">
              <a:rPr lang="ja-JP" altLang="en-US" smtClean="0"/>
              <a:t>2016/7/11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altLang="ja-JP" sz="900" smtClean="0">
                <a:cs typeface="Arial" panose="020B0604020202020204" pitchFamily="34" charset="0"/>
              </a:rPr>
              <a:t>Copyright © 2016 KDDI R&amp;D Laboratories, Inc. All Rights Reserved</a:t>
            </a:r>
            <a:endParaRPr lang="en-US" sz="900" dirty="0">
              <a:cs typeface="Arial" panose="020B0604020202020204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69167" y="1232717"/>
            <a:ext cx="776916" cy="38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CAN</a:t>
            </a:r>
            <a:endParaRPr kumimoji="1" lang="ja-JP" altLang="en-US" dirty="0"/>
          </a:p>
        </p:txBody>
      </p:sp>
      <p:sp>
        <p:nvSpPr>
          <p:cNvPr id="21" name="雲 20"/>
          <p:cNvSpPr/>
          <p:nvPr/>
        </p:nvSpPr>
        <p:spPr>
          <a:xfrm>
            <a:off x="5061089" y="1078173"/>
            <a:ext cx="1327255" cy="69465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Internet</a:t>
            </a:r>
            <a:endParaRPr kumimoji="1" lang="ja-JP" altLang="en-US" dirty="0"/>
          </a:p>
        </p:txBody>
      </p:sp>
      <p:cxnSp>
        <p:nvCxnSpPr>
          <p:cNvPr id="22" name="直線コネクタ 21"/>
          <p:cNvCxnSpPr>
            <a:stCxn id="17" idx="1"/>
            <a:endCxn id="13" idx="3"/>
          </p:cNvCxnSpPr>
          <p:nvPr/>
        </p:nvCxnSpPr>
        <p:spPr>
          <a:xfrm flipH="1">
            <a:off x="1646083" y="1425499"/>
            <a:ext cx="132494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正方形/長方形 22"/>
          <p:cNvSpPr/>
          <p:nvPr/>
        </p:nvSpPr>
        <p:spPr>
          <a:xfrm>
            <a:off x="2971031" y="1232717"/>
            <a:ext cx="765110" cy="38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IVI</a:t>
            </a:r>
            <a:endParaRPr kumimoji="1" lang="ja-JP" altLang="en-US" dirty="0"/>
          </a:p>
        </p:txBody>
      </p:sp>
      <p:cxnSp>
        <p:nvCxnSpPr>
          <p:cNvPr id="24" name="直線コネクタ 23"/>
          <p:cNvCxnSpPr>
            <a:stCxn id="17" idx="3"/>
            <a:endCxn id="14" idx="2"/>
          </p:cNvCxnSpPr>
          <p:nvPr/>
        </p:nvCxnSpPr>
        <p:spPr>
          <a:xfrm flipV="1">
            <a:off x="3736141" y="1425498"/>
            <a:ext cx="1329065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正方形/長方形 24"/>
          <p:cNvSpPr/>
          <p:nvPr/>
        </p:nvSpPr>
        <p:spPr>
          <a:xfrm>
            <a:off x="869168" y="2755430"/>
            <a:ext cx="6051586" cy="2038062"/>
          </a:xfrm>
          <a:prstGeom prst="rect">
            <a:avLst/>
          </a:prstGeom>
          <a:ln w="6350" cap="rnd">
            <a:solidFill>
              <a:schemeClr val="accent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6" name="直線コネクタ 25"/>
          <p:cNvCxnSpPr/>
          <p:nvPr/>
        </p:nvCxnSpPr>
        <p:spPr>
          <a:xfrm>
            <a:off x="1069525" y="4325211"/>
            <a:ext cx="5508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583636" y="4416288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/>
              <a:t>OS</a:t>
            </a:r>
            <a:endParaRPr kumimoji="1" lang="ja-JP" altLang="en-US" sz="1200" dirty="0" smtClean="0"/>
          </a:p>
        </p:txBody>
      </p:sp>
      <p:grpSp>
        <p:nvGrpSpPr>
          <p:cNvPr id="28" name="図形グループ 27"/>
          <p:cNvGrpSpPr/>
          <p:nvPr/>
        </p:nvGrpSpPr>
        <p:grpSpPr>
          <a:xfrm>
            <a:off x="3095242" y="2858320"/>
            <a:ext cx="1464031" cy="1363435"/>
            <a:chOff x="382137" y="2840390"/>
            <a:chExt cx="1464031" cy="1363435"/>
          </a:xfrm>
        </p:grpSpPr>
        <p:sp>
          <p:nvSpPr>
            <p:cNvPr id="29" name="角丸四角形 28"/>
            <p:cNvSpPr/>
            <p:nvPr/>
          </p:nvSpPr>
          <p:spPr>
            <a:xfrm>
              <a:off x="382137" y="3315498"/>
              <a:ext cx="1464031" cy="888327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30" name="角丸四角形 29"/>
            <p:cNvSpPr/>
            <p:nvPr/>
          </p:nvSpPr>
          <p:spPr>
            <a:xfrm>
              <a:off x="453601" y="3811664"/>
              <a:ext cx="1321103" cy="300251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 err="1" smtClean="0"/>
                <a:t>Webview</a:t>
              </a:r>
              <a:endParaRPr kumimoji="1" lang="ja-JP" altLang="en-US" dirty="0" smtClean="0"/>
            </a:p>
          </p:txBody>
        </p:sp>
        <p:sp>
          <p:nvSpPr>
            <p:cNvPr id="31" name="角丸四角形 30"/>
            <p:cNvSpPr/>
            <p:nvPr/>
          </p:nvSpPr>
          <p:spPr>
            <a:xfrm>
              <a:off x="453601" y="3417187"/>
              <a:ext cx="1321103" cy="300251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 smtClean="0"/>
                <a:t>Web Content</a:t>
              </a:r>
              <a:endParaRPr kumimoji="1" lang="ja-JP" altLang="en-US" dirty="0" smtClean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527517" y="2840390"/>
              <a:ext cx="1263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Webview</a:t>
              </a:r>
              <a:r>
                <a:rPr kumimoji="1" lang="en-US" altLang="ja-JP" sz="1200" dirty="0" smtClean="0"/>
                <a:t> based</a:t>
              </a:r>
              <a:endParaRPr kumimoji="1" lang="ja-JP" altLang="en-US" sz="1200" dirty="0" smtClean="0"/>
            </a:p>
          </p:txBody>
        </p:sp>
      </p:grpSp>
      <p:sp>
        <p:nvSpPr>
          <p:cNvPr id="33" name="角丸四角形 32"/>
          <p:cNvSpPr/>
          <p:nvPr/>
        </p:nvSpPr>
        <p:spPr>
          <a:xfrm>
            <a:off x="1292714" y="3837769"/>
            <a:ext cx="1330937" cy="336342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Browser</a:t>
            </a:r>
            <a:endParaRPr kumimoji="1" lang="ja-JP" altLang="en-US" dirty="0" smtClean="0"/>
          </a:p>
        </p:txBody>
      </p:sp>
      <p:sp>
        <p:nvSpPr>
          <p:cNvPr id="34" name="角丸四角形 33"/>
          <p:cNvSpPr/>
          <p:nvPr/>
        </p:nvSpPr>
        <p:spPr>
          <a:xfrm>
            <a:off x="1297631" y="3424577"/>
            <a:ext cx="1321103" cy="30025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/>
              <a:t>Web Content</a:t>
            </a:r>
            <a:endParaRPr kumimoji="1" lang="ja-JP" altLang="en-US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345675" y="2861923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Normal content</a:t>
            </a:r>
            <a:endParaRPr kumimoji="1" lang="ja-JP" altLang="en-US" sz="1200" dirty="0" smtClean="0"/>
          </a:p>
        </p:txBody>
      </p:sp>
      <p:grpSp>
        <p:nvGrpSpPr>
          <p:cNvPr id="36" name="図形グループ 35"/>
          <p:cNvGrpSpPr/>
          <p:nvPr/>
        </p:nvGrpSpPr>
        <p:grpSpPr>
          <a:xfrm>
            <a:off x="5006025" y="2862552"/>
            <a:ext cx="1326019" cy="1354051"/>
            <a:chOff x="4318637" y="2829319"/>
            <a:chExt cx="1326019" cy="1354051"/>
          </a:xfrm>
        </p:grpSpPr>
        <p:sp>
          <p:nvSpPr>
            <p:cNvPr id="37" name="角丸四角形 36"/>
            <p:cNvSpPr/>
            <p:nvPr/>
          </p:nvSpPr>
          <p:spPr>
            <a:xfrm>
              <a:off x="4318637" y="3386952"/>
              <a:ext cx="1326019" cy="796418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 smtClean="0"/>
                <a:t>App</a:t>
              </a:r>
              <a:endParaRPr kumimoji="1" lang="ja-JP" altLang="en-US" dirty="0" smtClean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4518443" y="2829319"/>
              <a:ext cx="9264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Native App</a:t>
              </a:r>
              <a:endParaRPr kumimoji="1" lang="ja-JP" altLang="en-US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2913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A60F-540A-4BC5-8102-8B2D423D2229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67D014-D131-8C47-8FBF-954D6B6DA67E}" type="datetime1">
              <a:rPr lang="ja-JP" altLang="en-US" smtClean="0"/>
              <a:t>2016/7/11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altLang="ja-JP" sz="900" smtClean="0">
                <a:cs typeface="Arial" panose="020B0604020202020204" pitchFamily="34" charset="0"/>
              </a:rPr>
              <a:t>Copyright © 2016 KDDI R&amp;D Laboratories, Inc. All Rights Reserved</a:t>
            </a:r>
            <a:endParaRPr lang="en-US" sz="9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42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2010~</a:t>
            </a:r>
          </a:p>
          <a:p>
            <a:pPr lvl="1"/>
            <a:r>
              <a:rPr lang="en-US" altLang="ja-JP" dirty="0" smtClean="0"/>
              <a:t>Immobilizer Hacking (22</a:t>
            </a:r>
            <a:r>
              <a:rPr lang="en-US" altLang="ja-JP" baseline="30000" dirty="0" smtClean="0"/>
              <a:t>nd</a:t>
            </a:r>
            <a:r>
              <a:rPr lang="en-US" altLang="ja-JP" dirty="0" smtClean="0"/>
              <a:t> USENIX Security </a:t>
            </a:r>
            <a:r>
              <a:rPr lang="en-US" altLang="ja-JP" dirty="0" err="1" smtClean="0"/>
              <a:t>Sympo</a:t>
            </a:r>
            <a:r>
              <a:rPr lang="en-US" altLang="ja-JP" dirty="0" smtClean="0"/>
              <a:t>.)</a:t>
            </a:r>
            <a:endParaRPr lang="en-US" altLang="ja-JP" dirty="0"/>
          </a:p>
          <a:p>
            <a:pPr lvl="1"/>
            <a:r>
              <a:rPr lang="en-US" altLang="ja-JP" dirty="0" smtClean="0"/>
              <a:t>CAN</a:t>
            </a:r>
            <a:r>
              <a:rPr lang="ja-JP" altLang="en-US" dirty="0" smtClean="0"/>
              <a:t> </a:t>
            </a:r>
            <a:r>
              <a:rPr lang="en-US" altLang="ja-JP" dirty="0" smtClean="0"/>
              <a:t>Hacking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DefCON</a:t>
            </a:r>
            <a:r>
              <a:rPr lang="en-US" altLang="ja-JP" dirty="0" smtClean="0"/>
              <a:t> 21)</a:t>
            </a:r>
            <a:endParaRPr lang="en-US" altLang="ja-JP" dirty="0"/>
          </a:p>
          <a:p>
            <a:r>
              <a:rPr lang="en-US" altLang="ja-JP" dirty="0" smtClean="0"/>
              <a:t>2015</a:t>
            </a:r>
          </a:p>
          <a:p>
            <a:pPr lvl="1"/>
            <a:r>
              <a:rPr lang="en-US" altLang="ja-JP" dirty="0" smtClean="0"/>
              <a:t>Connected Drive</a:t>
            </a:r>
            <a:r>
              <a:rPr lang="ja-JP" altLang="en-US" dirty="0" smtClean="0"/>
              <a:t> </a:t>
            </a:r>
            <a:r>
              <a:rPr lang="en-US" altLang="ja-JP" dirty="0" smtClean="0"/>
              <a:t>(ADAC)</a:t>
            </a:r>
            <a:endParaRPr lang="en-US" altLang="ja-JP" dirty="0"/>
          </a:p>
          <a:p>
            <a:pPr lvl="1"/>
            <a:r>
              <a:rPr lang="en-US" altLang="ja-JP" dirty="0" smtClean="0"/>
              <a:t>Cherokee (BLACK HAT 2015)</a:t>
            </a:r>
            <a:endParaRPr lang="en-US" altLang="ja-JP" dirty="0"/>
          </a:p>
          <a:p>
            <a:r>
              <a:rPr lang="en-US" altLang="ja-JP" dirty="0" smtClean="0"/>
              <a:t>2016</a:t>
            </a:r>
          </a:p>
          <a:p>
            <a:pPr lvl="1"/>
            <a:r>
              <a:rPr lang="en-US" altLang="ja-JP" dirty="0" smtClean="0"/>
              <a:t>Smart Key Hacking(ADAC)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mtClean="0"/>
              <a:t>Car Hacking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A60F-540A-4BC5-8102-8B2D423D2229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67D014-D131-8C47-8FBF-954D6B6DA67E}" type="datetime1">
              <a:rPr lang="ja-JP" altLang="en-US" smtClean="0"/>
              <a:t>2016/7/11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altLang="ja-JP" sz="900" smtClean="0">
                <a:cs typeface="Arial" panose="020B0604020202020204" pitchFamily="34" charset="0"/>
              </a:rPr>
              <a:t>Copyright © 2016 KDDI R&amp;D Laboratories, Inc. All Rights Reserved</a:t>
            </a:r>
            <a:endParaRPr lang="en-US" sz="900" dirty="0">
              <a:cs typeface="Arial" panose="020B0604020202020204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83133" y="3979056"/>
            <a:ext cx="643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200" dirty="0"/>
              <a:t>https://</a:t>
            </a:r>
            <a:r>
              <a:rPr lang="en-US" altLang="ja-JP" sz="1200" dirty="0" err="1"/>
              <a:t>www.usenix.org</a:t>
            </a:r>
            <a:r>
              <a:rPr lang="en-US" altLang="ja-JP" sz="1200" dirty="0"/>
              <a:t>/sites/default/files/conference/protected-files/sec15_slides_verdult.pdf</a:t>
            </a:r>
          </a:p>
          <a:p>
            <a:pPr algn="r"/>
            <a:r>
              <a:rPr lang="en-US" altLang="ja-JP" sz="1200" dirty="0"/>
              <a:t>http://</a:t>
            </a:r>
            <a:r>
              <a:rPr lang="en-US" altLang="ja-JP" sz="1200" dirty="0" err="1"/>
              <a:t>www.forbes.com</a:t>
            </a:r>
            <a:r>
              <a:rPr lang="en-US" altLang="ja-JP" sz="1200" dirty="0"/>
              <a:t>/video/2616901840001</a:t>
            </a:r>
            <a:r>
              <a:rPr lang="en-US" altLang="ja-JP" sz="1200" dirty="0" smtClean="0"/>
              <a:t>/</a:t>
            </a:r>
          </a:p>
          <a:p>
            <a:pPr algn="r"/>
            <a:r>
              <a:rPr lang="en-US" altLang="ja-JP" sz="1200" dirty="0" smtClean="0"/>
              <a:t>https</a:t>
            </a:r>
            <a:r>
              <a:rPr lang="en-US" altLang="ja-JP" sz="1200" dirty="0"/>
              <a:t>://</a:t>
            </a:r>
            <a:r>
              <a:rPr lang="en-US" altLang="ja-JP" sz="1200" dirty="0" err="1"/>
              <a:t>www.wired.com</a:t>
            </a:r>
            <a:r>
              <a:rPr lang="en-US" altLang="ja-JP" sz="1200" dirty="0"/>
              <a:t>/2015/07/hackers-remotely-kill-jeep-highway</a:t>
            </a:r>
            <a:r>
              <a:rPr lang="en-US" altLang="ja-JP" sz="1200" dirty="0" smtClean="0"/>
              <a:t>/</a:t>
            </a:r>
          </a:p>
          <a:p>
            <a:pPr algn="r"/>
            <a:r>
              <a:rPr lang="en-US" altLang="ja-JP" sz="1200" dirty="0"/>
              <a:t>https://</a:t>
            </a:r>
            <a:r>
              <a:rPr lang="en-US" altLang="ja-JP" sz="1200" dirty="0" err="1"/>
              <a:t>www.adac.de</a:t>
            </a:r>
            <a:r>
              <a:rPr lang="en-US" altLang="ja-JP" sz="1200" dirty="0"/>
              <a:t>/</a:t>
            </a:r>
            <a:r>
              <a:rPr lang="en-US" altLang="ja-JP" sz="1200" dirty="0" err="1"/>
              <a:t>infotestrat</a:t>
            </a:r>
            <a:r>
              <a:rPr lang="en-US" altLang="ja-JP" sz="1200" dirty="0"/>
              <a:t>/</a:t>
            </a:r>
            <a:r>
              <a:rPr lang="en-US" altLang="ja-JP" sz="1200" dirty="0" err="1"/>
              <a:t>adac-im-einsatz</a:t>
            </a:r>
            <a:r>
              <a:rPr lang="en-US" altLang="ja-JP" sz="1200" dirty="0"/>
              <a:t>/</a:t>
            </a:r>
            <a:r>
              <a:rPr lang="en-US" altLang="ja-JP" sz="1200" dirty="0" err="1"/>
              <a:t>motorwelt</a:t>
            </a:r>
            <a:r>
              <a:rPr lang="en-US" altLang="ja-JP" sz="1200" dirty="0"/>
              <a:t>/</a:t>
            </a:r>
            <a:r>
              <a:rPr lang="en-US" altLang="ja-JP" sz="1200" dirty="0" err="1"/>
              <a:t>test_keyless.aspx</a:t>
            </a:r>
            <a:endParaRPr kumimoji="1" lang="ja-JP" altLang="en-US" sz="1200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938" y="754733"/>
            <a:ext cx="2273950" cy="1378338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938" y="2195769"/>
            <a:ext cx="2273950" cy="170741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080" y="2601707"/>
            <a:ext cx="2214764" cy="130147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13" y="1452205"/>
            <a:ext cx="2201131" cy="109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Call For Participation (2015 Jun)</a:t>
            </a:r>
          </a:p>
          <a:p>
            <a:pPr lvl="1"/>
            <a:r>
              <a:rPr lang="en-US" altLang="ja-JP" b="0" dirty="0"/>
              <a:t>This task force will be exploring security primarily from the perspective of standards being worked on in the WG or under early exploration in the BG, focusing on </a:t>
            </a:r>
            <a:r>
              <a:rPr lang="en-US" altLang="ja-JP" dirty="0">
                <a:solidFill>
                  <a:srgbClr val="EA6031"/>
                </a:solidFill>
              </a:rPr>
              <a:t>potential attack vectors</a:t>
            </a:r>
            <a:r>
              <a:rPr lang="en-US" altLang="ja-JP" b="0" dirty="0"/>
              <a:t> being </a:t>
            </a:r>
            <a:r>
              <a:rPr lang="en-US" altLang="ja-JP" b="0" dirty="0" smtClean="0"/>
              <a:t>created</a:t>
            </a:r>
            <a:r>
              <a:rPr lang="is-IS" altLang="ja-JP" b="0" dirty="0" smtClean="0"/>
              <a:t>…</a:t>
            </a:r>
            <a:endParaRPr lang="en-US" altLang="ja-JP" b="0" dirty="0" smtClean="0"/>
          </a:p>
          <a:p>
            <a:pPr lvl="1"/>
            <a:r>
              <a:rPr lang="en-US" altLang="ja-JP" dirty="0" smtClean="0">
                <a:solidFill>
                  <a:srgbClr val="EA6031"/>
                </a:solidFill>
              </a:rPr>
              <a:t>Privacy</a:t>
            </a:r>
            <a:r>
              <a:rPr lang="en-US" altLang="ja-JP" b="0" dirty="0" smtClean="0"/>
              <a:t> </a:t>
            </a:r>
            <a:r>
              <a:rPr lang="en-US" altLang="ja-JP" b="0" dirty="0"/>
              <a:t>similarly will remain focused on data being exposed by standards emerging from the WG and </a:t>
            </a:r>
            <a:r>
              <a:rPr lang="en-US" altLang="ja-JP" b="0" dirty="0" smtClean="0"/>
              <a:t>BG</a:t>
            </a:r>
            <a:r>
              <a:rPr lang="is-IS" altLang="ja-JP" b="0" dirty="0" smtClean="0"/>
              <a:t>…</a:t>
            </a:r>
            <a:endParaRPr lang="en-US" altLang="ja-JP" b="0" dirty="0"/>
          </a:p>
          <a:p>
            <a:r>
              <a:rPr lang="en-US" altLang="ja-JP" dirty="0" smtClean="0"/>
              <a:t>Scope</a:t>
            </a:r>
            <a:r>
              <a:rPr lang="is-IS" altLang="ja-JP" dirty="0" smtClean="0"/>
              <a:t>…?</a:t>
            </a:r>
            <a:endParaRPr lang="en-US" altLang="ja-JP" dirty="0"/>
          </a:p>
          <a:p>
            <a:pPr lvl="1"/>
            <a:r>
              <a:rPr lang="en-US" altLang="ja-JP" dirty="0" smtClean="0"/>
              <a:t>Application format (Web content, Web-view based app, Packaged app )</a:t>
            </a:r>
          </a:p>
          <a:p>
            <a:pPr lvl="1"/>
            <a:r>
              <a:rPr lang="en-US" altLang="ja-JP" dirty="0" smtClean="0"/>
              <a:t>Target (Browser, IVI, Car)</a:t>
            </a:r>
            <a:endParaRPr lang="en-US" altLang="ja-JP" dirty="0"/>
          </a:p>
          <a:p>
            <a:pPr lvl="1"/>
            <a:r>
              <a:rPr lang="en-US" altLang="ja-JP" dirty="0" smtClean="0"/>
              <a:t>Who wants to protect (User, Owner, Automaker)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Security</a:t>
            </a:r>
            <a:r>
              <a:rPr lang="ja-JP" altLang="en-US" dirty="0"/>
              <a:t> </a:t>
            </a:r>
            <a:r>
              <a:rPr lang="en-US" altLang="ja-JP" dirty="0"/>
              <a:t>&amp; Privacy Task Force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A60F-540A-4BC5-8102-8B2D423D2229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67D014-D131-8C47-8FBF-954D6B6DA67E}" type="datetime1">
              <a:rPr lang="ja-JP" altLang="en-US" smtClean="0"/>
              <a:t>2016/7/11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altLang="ja-JP" sz="900" smtClean="0">
                <a:cs typeface="Arial" panose="020B0604020202020204" pitchFamily="34" charset="0"/>
              </a:rPr>
              <a:t>Copyright © 2016 KDDI R&amp;D Laboratories, Inc. All Rights Reserved</a:t>
            </a:r>
            <a:endParaRPr lang="en-US" sz="9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What to be exposed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A60F-540A-4BC5-8102-8B2D423D2229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67D014-D131-8C47-8FBF-954D6B6DA67E}" type="datetime1">
              <a:rPr lang="ja-JP" altLang="en-US" smtClean="0"/>
              <a:t>2016/7/11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altLang="ja-JP" sz="900" smtClean="0">
                <a:cs typeface="Arial" panose="020B0604020202020204" pitchFamily="34" charset="0"/>
              </a:rPr>
              <a:t>Copyright © 2016 KDDI R&amp;D Laboratories, Inc. All Rights Reserved</a:t>
            </a:r>
            <a:endParaRPr lang="en-US" sz="900" dirty="0">
              <a:cs typeface="Arial" panose="020B0604020202020204" pitchFamily="34" charset="0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1779" y="553753"/>
            <a:ext cx="8710701" cy="429272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List up use cases</a:t>
            </a:r>
            <a:r>
              <a:rPr lang="ja-JP" altLang="en-US" dirty="0" smtClean="0"/>
              <a:t> </a:t>
            </a:r>
            <a:r>
              <a:rPr lang="en-US" altLang="ja-JP" dirty="0" smtClean="0"/>
              <a:t>&amp; concerns</a:t>
            </a:r>
          </a:p>
          <a:p>
            <a:pPr lvl="1"/>
            <a:r>
              <a:rPr lang="en-US" altLang="ja-JP" dirty="0" smtClean="0"/>
              <a:t>About 60 items</a:t>
            </a:r>
            <a:endParaRPr lang="en-US" altLang="ja-JP" dirty="0"/>
          </a:p>
          <a:p>
            <a:r>
              <a:rPr lang="en-US" altLang="ja-JP" dirty="0" smtClean="0"/>
              <a:t>Categorize</a:t>
            </a:r>
          </a:p>
          <a:p>
            <a:pPr lvl="1"/>
            <a:r>
              <a:rPr kumimoji="1" lang="en-US" altLang="ja-JP" dirty="0" smtClean="0"/>
              <a:t>Protection against intrusion and attack</a:t>
            </a:r>
          </a:p>
          <a:p>
            <a:pPr lvl="1"/>
            <a:r>
              <a:rPr lang="en-US" altLang="ja-JP" dirty="0" smtClean="0"/>
              <a:t>‘Set’ API</a:t>
            </a:r>
          </a:p>
          <a:p>
            <a:pPr lvl="2"/>
            <a:r>
              <a:rPr lang="en-US" altLang="ja-JP" dirty="0" smtClean="0"/>
              <a:t>HVAC, window, ADAS</a:t>
            </a:r>
          </a:p>
          <a:p>
            <a:pPr lvl="1"/>
            <a:r>
              <a:rPr kumimoji="1" lang="en-US" altLang="ja-JP" dirty="0" smtClean="0"/>
              <a:t>API Permission</a:t>
            </a:r>
          </a:p>
          <a:p>
            <a:pPr lvl="2"/>
            <a:r>
              <a:rPr lang="en-US" altLang="ja-JP" dirty="0" smtClean="0"/>
              <a:t>App certification, user’s permission, </a:t>
            </a:r>
            <a:r>
              <a:rPr lang="en-US" altLang="ja-JP" u="sng" dirty="0" smtClean="0"/>
              <a:t>access control</a:t>
            </a:r>
            <a:endParaRPr kumimoji="1" lang="en-US" altLang="ja-JP" u="sng" dirty="0" smtClean="0"/>
          </a:p>
          <a:p>
            <a:pPr lvl="1"/>
            <a:r>
              <a:rPr lang="en-US" altLang="ja-JP" dirty="0" smtClean="0"/>
              <a:t>Communication</a:t>
            </a:r>
          </a:p>
          <a:p>
            <a:pPr lvl="2"/>
            <a:r>
              <a:rPr lang="en-US" altLang="ja-JP" dirty="0" smtClean="0"/>
              <a:t>With devices/home/service, To cloud, V2X</a:t>
            </a:r>
          </a:p>
          <a:p>
            <a:pPr lvl="1"/>
            <a:r>
              <a:rPr lang="en-US" altLang="ja-JP" dirty="0" smtClean="0"/>
              <a:t>User’s rights for their data</a:t>
            </a:r>
          </a:p>
          <a:p>
            <a:pPr lvl="2"/>
            <a:r>
              <a:rPr lang="en-US" altLang="ja-JP" dirty="0" smtClean="0"/>
              <a:t>Do not track, Sensitive location, Emergency</a:t>
            </a:r>
          </a:p>
          <a:p>
            <a:pPr lvl="1"/>
            <a:r>
              <a:rPr lang="en-US" altLang="ja-JP" dirty="0" smtClean="0"/>
              <a:t>Multi driver/users</a:t>
            </a:r>
          </a:p>
          <a:p>
            <a:pPr lvl="2"/>
            <a:r>
              <a:rPr lang="en-US" altLang="ja-JP" dirty="0" smtClean="0"/>
              <a:t>Identification, environment switch, payment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35" name="図形グループ 34"/>
          <p:cNvGrpSpPr/>
          <p:nvPr/>
        </p:nvGrpSpPr>
        <p:grpSpPr>
          <a:xfrm>
            <a:off x="5239360" y="1348084"/>
            <a:ext cx="3431184" cy="2565981"/>
            <a:chOff x="5483200" y="578454"/>
            <a:chExt cx="3431184" cy="2565981"/>
          </a:xfrm>
        </p:grpSpPr>
        <p:sp>
          <p:nvSpPr>
            <p:cNvPr id="8" name="円/楕円 7"/>
            <p:cNvSpPr/>
            <p:nvPr/>
          </p:nvSpPr>
          <p:spPr>
            <a:xfrm>
              <a:off x="5483200" y="578454"/>
              <a:ext cx="3290464" cy="2565981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0">
                  <a:schemeClr val="accent3"/>
                </a:gs>
                <a:gs pos="100000">
                  <a:schemeClr val="accent5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cxnSp>
          <p:nvCxnSpPr>
            <p:cNvPr id="9" name="直線コネクタ 8"/>
            <p:cNvCxnSpPr/>
            <p:nvPr/>
          </p:nvCxnSpPr>
          <p:spPr>
            <a:xfrm flipH="1">
              <a:off x="5610787" y="740148"/>
              <a:ext cx="3013638" cy="2242592"/>
            </a:xfrm>
            <a:prstGeom prst="line">
              <a:avLst/>
            </a:prstGeom>
            <a:ln w="95250" cap="rnd">
              <a:solidFill>
                <a:schemeClr val="accent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5703042" y="1316384"/>
              <a:ext cx="142539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>
                  <a:solidFill>
                    <a:schemeClr val="bg1"/>
                  </a:solidFill>
                </a:rPr>
                <a:t>Expected use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6857411" y="2263868"/>
              <a:ext cx="205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>
                  <a:solidFill>
                    <a:schemeClr val="bg1"/>
                  </a:solidFill>
                </a:rPr>
                <a:t>Unfavorable Use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6075716" y="4008467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Where is </a:t>
            </a:r>
            <a:r>
              <a:rPr kumimoji="1" lang="en-US" altLang="ja-JP" sz="1200" smtClean="0"/>
              <a:t>the border?</a:t>
            </a:r>
            <a:endParaRPr kumimoji="1" lang="ja-JP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6084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Access </a:t>
            </a:r>
            <a:r>
              <a:rPr lang="en-US" altLang="ja-JP" dirty="0" smtClean="0"/>
              <a:t>control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A60F-540A-4BC5-8102-8B2D423D2229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67D014-D131-8C47-8FBF-954D6B6DA67E}" type="datetime1">
              <a:rPr lang="ja-JP" altLang="en-US" smtClean="0"/>
              <a:t>2016/7/11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altLang="ja-JP" sz="900" smtClean="0">
                <a:cs typeface="Arial" panose="020B0604020202020204" pitchFamily="34" charset="0"/>
              </a:rPr>
              <a:t>Copyright © 2016 KDDI R&amp;D Laboratories, Inc. All Rights Reserved</a:t>
            </a:r>
            <a:endParaRPr lang="en-US" sz="900" dirty="0">
              <a:cs typeface="Arial" panose="020B0604020202020204" pitchFamily="34" charset="0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1780" y="553753"/>
            <a:ext cx="4284688" cy="431742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What’s that</a:t>
            </a:r>
          </a:p>
          <a:p>
            <a:pPr lvl="1"/>
            <a:r>
              <a:rPr lang="en-US" altLang="ja-JP" u="sng" dirty="0" smtClean="0"/>
              <a:t>Automaker</a:t>
            </a:r>
            <a:r>
              <a:rPr lang="en-US" altLang="ja-JP" dirty="0" smtClean="0"/>
              <a:t>’s permission for API use</a:t>
            </a:r>
          </a:p>
          <a:p>
            <a:r>
              <a:rPr lang="en-US" altLang="ja-JP" dirty="0" smtClean="0"/>
              <a:t>How to realize</a:t>
            </a:r>
          </a:p>
          <a:p>
            <a:pPr lvl="1"/>
            <a:r>
              <a:rPr lang="en-US" altLang="ja-JP" dirty="0" smtClean="0"/>
              <a:t>Marketplace check </a:t>
            </a:r>
          </a:p>
          <a:p>
            <a:pPr lvl="2"/>
            <a:r>
              <a:rPr lang="en-US" altLang="ja-JP" dirty="0" smtClean="0"/>
              <a:t>Packaged App</a:t>
            </a:r>
            <a:endParaRPr lang="en-US" altLang="ja-JP" dirty="0"/>
          </a:p>
        </p:txBody>
      </p:sp>
      <p:grpSp>
        <p:nvGrpSpPr>
          <p:cNvPr id="8" name="グループ化 225"/>
          <p:cNvGrpSpPr>
            <a:grpSpLocks noChangeAspect="1"/>
          </p:cNvGrpSpPr>
          <p:nvPr/>
        </p:nvGrpSpPr>
        <p:grpSpPr>
          <a:xfrm>
            <a:off x="1266588" y="3973330"/>
            <a:ext cx="796128" cy="598566"/>
            <a:chOff x="2051720" y="2628862"/>
            <a:chExt cx="1393491" cy="1047691"/>
          </a:xfrm>
        </p:grpSpPr>
        <p:sp>
          <p:nvSpPr>
            <p:cNvPr id="9" name="角丸四角形 8"/>
            <p:cNvSpPr/>
            <p:nvPr/>
          </p:nvSpPr>
          <p:spPr>
            <a:xfrm>
              <a:off x="2057009" y="3215156"/>
              <a:ext cx="183198" cy="461397"/>
            </a:xfrm>
            <a:prstGeom prst="roundRect">
              <a:avLst>
                <a:gd name="adj" fmla="val 28422"/>
              </a:avLst>
            </a:prstGeom>
            <a:solidFill>
              <a:srgbClr val="9EB9DA"/>
            </a:solidFill>
            <a:ln>
              <a:solidFill>
                <a:srgbClr val="9EB9DA"/>
              </a:solidFill>
            </a:ln>
            <a:effectLst>
              <a:outerShdw blurRad="40000" dist="23000" dir="4800000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3250103" y="3202472"/>
              <a:ext cx="183198" cy="461397"/>
            </a:xfrm>
            <a:prstGeom prst="roundRect">
              <a:avLst>
                <a:gd name="adj" fmla="val 28422"/>
              </a:avLst>
            </a:prstGeom>
            <a:solidFill>
              <a:srgbClr val="9EB9DA"/>
            </a:solidFill>
            <a:ln>
              <a:solidFill>
                <a:srgbClr val="9EB9DA"/>
              </a:solidFill>
            </a:ln>
            <a:effectLst>
              <a:outerShdw blurRad="40000" dist="23000" dir="4800000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2051720" y="2940111"/>
              <a:ext cx="1393491" cy="667174"/>
            </a:xfrm>
            <a:custGeom>
              <a:avLst/>
              <a:gdLst>
                <a:gd name="connsiteX0" fmla="*/ 283657 w 2747819"/>
                <a:gd name="connsiteY0" fmla="*/ 61932 h 1403743"/>
                <a:gd name="connsiteX1" fmla="*/ 407482 w 2747819"/>
                <a:gd name="connsiteY1" fmla="*/ 33357 h 1403743"/>
                <a:gd name="connsiteX2" fmla="*/ 1317120 w 2747819"/>
                <a:gd name="connsiteY2" fmla="*/ 19 h 1403743"/>
                <a:gd name="connsiteX3" fmla="*/ 2369632 w 2747819"/>
                <a:gd name="connsiteY3" fmla="*/ 38119 h 1403743"/>
                <a:gd name="connsiteX4" fmla="*/ 2474407 w 2747819"/>
                <a:gd name="connsiteY4" fmla="*/ 71457 h 1403743"/>
                <a:gd name="connsiteX5" fmla="*/ 2636332 w 2747819"/>
                <a:gd name="connsiteY5" fmla="*/ 257194 h 1403743"/>
                <a:gd name="connsiteX6" fmla="*/ 2741107 w 2747819"/>
                <a:gd name="connsiteY6" fmla="*/ 442932 h 1403743"/>
                <a:gd name="connsiteX7" fmla="*/ 2722057 w 2747819"/>
                <a:gd name="connsiteY7" fmla="*/ 938232 h 1403743"/>
                <a:gd name="connsiteX8" fmla="*/ 2598232 w 2747819"/>
                <a:gd name="connsiteY8" fmla="*/ 1252557 h 1403743"/>
                <a:gd name="connsiteX9" fmla="*/ 2555370 w 2747819"/>
                <a:gd name="connsiteY9" fmla="*/ 1257319 h 1403743"/>
                <a:gd name="connsiteX10" fmla="*/ 2460120 w 2747819"/>
                <a:gd name="connsiteY10" fmla="*/ 1385907 h 1403743"/>
                <a:gd name="connsiteX11" fmla="*/ 2055307 w 2747819"/>
                <a:gd name="connsiteY11" fmla="*/ 1400194 h 1403743"/>
                <a:gd name="connsiteX12" fmla="*/ 1950532 w 2747819"/>
                <a:gd name="connsiteY12" fmla="*/ 1362094 h 1403743"/>
                <a:gd name="connsiteX13" fmla="*/ 1340932 w 2747819"/>
                <a:gd name="connsiteY13" fmla="*/ 1357332 h 1403743"/>
                <a:gd name="connsiteX14" fmla="*/ 793245 w 2747819"/>
                <a:gd name="connsiteY14" fmla="*/ 1352569 h 1403743"/>
                <a:gd name="connsiteX15" fmla="*/ 707520 w 2747819"/>
                <a:gd name="connsiteY15" fmla="*/ 1395432 h 1403743"/>
                <a:gd name="connsiteX16" fmla="*/ 350332 w 2747819"/>
                <a:gd name="connsiteY16" fmla="*/ 1395432 h 1403743"/>
                <a:gd name="connsiteX17" fmla="*/ 278895 w 2747819"/>
                <a:gd name="connsiteY17" fmla="*/ 1381144 h 1403743"/>
                <a:gd name="connsiteX18" fmla="*/ 212220 w 2747819"/>
                <a:gd name="connsiteY18" fmla="*/ 1262082 h 1403743"/>
                <a:gd name="connsiteX19" fmla="*/ 188407 w 2747819"/>
                <a:gd name="connsiteY19" fmla="*/ 1262082 h 1403743"/>
                <a:gd name="connsiteX20" fmla="*/ 136020 w 2747819"/>
                <a:gd name="connsiteY20" fmla="*/ 1223982 h 1403743"/>
                <a:gd name="connsiteX21" fmla="*/ 21720 w 2747819"/>
                <a:gd name="connsiteY21" fmla="*/ 862032 h 1403743"/>
                <a:gd name="connsiteX22" fmla="*/ 7432 w 2747819"/>
                <a:gd name="connsiteY22" fmla="*/ 485794 h 1403743"/>
                <a:gd name="connsiteX23" fmla="*/ 107445 w 2747819"/>
                <a:gd name="connsiteY23" fmla="*/ 285769 h 1403743"/>
                <a:gd name="connsiteX24" fmla="*/ 283657 w 2747819"/>
                <a:gd name="connsiteY24" fmla="*/ 61932 h 1403743"/>
                <a:gd name="connsiteX0" fmla="*/ 283657 w 2747819"/>
                <a:gd name="connsiteY0" fmla="*/ 61932 h 1403068"/>
                <a:gd name="connsiteX1" fmla="*/ 407482 w 2747819"/>
                <a:gd name="connsiteY1" fmla="*/ 33357 h 1403068"/>
                <a:gd name="connsiteX2" fmla="*/ 1317120 w 2747819"/>
                <a:gd name="connsiteY2" fmla="*/ 19 h 1403068"/>
                <a:gd name="connsiteX3" fmla="*/ 2369632 w 2747819"/>
                <a:gd name="connsiteY3" fmla="*/ 38119 h 1403068"/>
                <a:gd name="connsiteX4" fmla="*/ 2474407 w 2747819"/>
                <a:gd name="connsiteY4" fmla="*/ 71457 h 1403068"/>
                <a:gd name="connsiteX5" fmla="*/ 2636332 w 2747819"/>
                <a:gd name="connsiteY5" fmla="*/ 257194 h 1403068"/>
                <a:gd name="connsiteX6" fmla="*/ 2741107 w 2747819"/>
                <a:gd name="connsiteY6" fmla="*/ 442932 h 1403068"/>
                <a:gd name="connsiteX7" fmla="*/ 2722057 w 2747819"/>
                <a:gd name="connsiteY7" fmla="*/ 938232 h 1403068"/>
                <a:gd name="connsiteX8" fmla="*/ 2598232 w 2747819"/>
                <a:gd name="connsiteY8" fmla="*/ 1252557 h 1403068"/>
                <a:gd name="connsiteX9" fmla="*/ 2545845 w 2747819"/>
                <a:gd name="connsiteY9" fmla="*/ 1271607 h 1403068"/>
                <a:gd name="connsiteX10" fmla="*/ 2460120 w 2747819"/>
                <a:gd name="connsiteY10" fmla="*/ 1385907 h 1403068"/>
                <a:gd name="connsiteX11" fmla="*/ 2055307 w 2747819"/>
                <a:gd name="connsiteY11" fmla="*/ 1400194 h 1403068"/>
                <a:gd name="connsiteX12" fmla="*/ 1950532 w 2747819"/>
                <a:gd name="connsiteY12" fmla="*/ 1362094 h 1403068"/>
                <a:gd name="connsiteX13" fmla="*/ 1340932 w 2747819"/>
                <a:gd name="connsiteY13" fmla="*/ 1357332 h 1403068"/>
                <a:gd name="connsiteX14" fmla="*/ 793245 w 2747819"/>
                <a:gd name="connsiteY14" fmla="*/ 1352569 h 1403068"/>
                <a:gd name="connsiteX15" fmla="*/ 707520 w 2747819"/>
                <a:gd name="connsiteY15" fmla="*/ 1395432 h 1403068"/>
                <a:gd name="connsiteX16" fmla="*/ 350332 w 2747819"/>
                <a:gd name="connsiteY16" fmla="*/ 1395432 h 1403068"/>
                <a:gd name="connsiteX17" fmla="*/ 278895 w 2747819"/>
                <a:gd name="connsiteY17" fmla="*/ 1381144 h 1403068"/>
                <a:gd name="connsiteX18" fmla="*/ 212220 w 2747819"/>
                <a:gd name="connsiteY18" fmla="*/ 1262082 h 1403068"/>
                <a:gd name="connsiteX19" fmla="*/ 188407 w 2747819"/>
                <a:gd name="connsiteY19" fmla="*/ 1262082 h 1403068"/>
                <a:gd name="connsiteX20" fmla="*/ 136020 w 2747819"/>
                <a:gd name="connsiteY20" fmla="*/ 1223982 h 1403068"/>
                <a:gd name="connsiteX21" fmla="*/ 21720 w 2747819"/>
                <a:gd name="connsiteY21" fmla="*/ 862032 h 1403068"/>
                <a:gd name="connsiteX22" fmla="*/ 7432 w 2747819"/>
                <a:gd name="connsiteY22" fmla="*/ 485794 h 1403068"/>
                <a:gd name="connsiteX23" fmla="*/ 107445 w 2747819"/>
                <a:gd name="connsiteY23" fmla="*/ 285769 h 1403068"/>
                <a:gd name="connsiteX24" fmla="*/ 283657 w 2747819"/>
                <a:gd name="connsiteY24" fmla="*/ 61932 h 1403068"/>
                <a:gd name="connsiteX0" fmla="*/ 283657 w 2747819"/>
                <a:gd name="connsiteY0" fmla="*/ 61932 h 1403068"/>
                <a:gd name="connsiteX1" fmla="*/ 407482 w 2747819"/>
                <a:gd name="connsiteY1" fmla="*/ 33357 h 1403068"/>
                <a:gd name="connsiteX2" fmla="*/ 1317120 w 2747819"/>
                <a:gd name="connsiteY2" fmla="*/ 19 h 1403068"/>
                <a:gd name="connsiteX3" fmla="*/ 2369632 w 2747819"/>
                <a:gd name="connsiteY3" fmla="*/ 38119 h 1403068"/>
                <a:gd name="connsiteX4" fmla="*/ 2460120 w 2747819"/>
                <a:gd name="connsiteY4" fmla="*/ 52407 h 1403068"/>
                <a:gd name="connsiteX5" fmla="*/ 2636332 w 2747819"/>
                <a:gd name="connsiteY5" fmla="*/ 257194 h 1403068"/>
                <a:gd name="connsiteX6" fmla="*/ 2741107 w 2747819"/>
                <a:gd name="connsiteY6" fmla="*/ 442932 h 1403068"/>
                <a:gd name="connsiteX7" fmla="*/ 2722057 w 2747819"/>
                <a:gd name="connsiteY7" fmla="*/ 938232 h 1403068"/>
                <a:gd name="connsiteX8" fmla="*/ 2598232 w 2747819"/>
                <a:gd name="connsiteY8" fmla="*/ 1252557 h 1403068"/>
                <a:gd name="connsiteX9" fmla="*/ 2545845 w 2747819"/>
                <a:gd name="connsiteY9" fmla="*/ 1271607 h 1403068"/>
                <a:gd name="connsiteX10" fmla="*/ 2460120 w 2747819"/>
                <a:gd name="connsiteY10" fmla="*/ 1385907 h 1403068"/>
                <a:gd name="connsiteX11" fmla="*/ 2055307 w 2747819"/>
                <a:gd name="connsiteY11" fmla="*/ 1400194 h 1403068"/>
                <a:gd name="connsiteX12" fmla="*/ 1950532 w 2747819"/>
                <a:gd name="connsiteY12" fmla="*/ 1362094 h 1403068"/>
                <a:gd name="connsiteX13" fmla="*/ 1340932 w 2747819"/>
                <a:gd name="connsiteY13" fmla="*/ 1357332 h 1403068"/>
                <a:gd name="connsiteX14" fmla="*/ 793245 w 2747819"/>
                <a:gd name="connsiteY14" fmla="*/ 1352569 h 1403068"/>
                <a:gd name="connsiteX15" fmla="*/ 707520 w 2747819"/>
                <a:gd name="connsiteY15" fmla="*/ 1395432 h 1403068"/>
                <a:gd name="connsiteX16" fmla="*/ 350332 w 2747819"/>
                <a:gd name="connsiteY16" fmla="*/ 1395432 h 1403068"/>
                <a:gd name="connsiteX17" fmla="*/ 278895 w 2747819"/>
                <a:gd name="connsiteY17" fmla="*/ 1381144 h 1403068"/>
                <a:gd name="connsiteX18" fmla="*/ 212220 w 2747819"/>
                <a:gd name="connsiteY18" fmla="*/ 1262082 h 1403068"/>
                <a:gd name="connsiteX19" fmla="*/ 188407 w 2747819"/>
                <a:gd name="connsiteY19" fmla="*/ 1262082 h 1403068"/>
                <a:gd name="connsiteX20" fmla="*/ 136020 w 2747819"/>
                <a:gd name="connsiteY20" fmla="*/ 1223982 h 1403068"/>
                <a:gd name="connsiteX21" fmla="*/ 21720 w 2747819"/>
                <a:gd name="connsiteY21" fmla="*/ 862032 h 1403068"/>
                <a:gd name="connsiteX22" fmla="*/ 7432 w 2747819"/>
                <a:gd name="connsiteY22" fmla="*/ 485794 h 1403068"/>
                <a:gd name="connsiteX23" fmla="*/ 107445 w 2747819"/>
                <a:gd name="connsiteY23" fmla="*/ 285769 h 1403068"/>
                <a:gd name="connsiteX24" fmla="*/ 283657 w 2747819"/>
                <a:gd name="connsiteY24" fmla="*/ 61932 h 1403068"/>
                <a:gd name="connsiteX0" fmla="*/ 283657 w 2747819"/>
                <a:gd name="connsiteY0" fmla="*/ 52417 h 1393553"/>
                <a:gd name="connsiteX1" fmla="*/ 407482 w 2747819"/>
                <a:gd name="connsiteY1" fmla="*/ 23842 h 1393553"/>
                <a:gd name="connsiteX2" fmla="*/ 1364745 w 2747819"/>
                <a:gd name="connsiteY2" fmla="*/ 29 h 1393553"/>
                <a:gd name="connsiteX3" fmla="*/ 2369632 w 2747819"/>
                <a:gd name="connsiteY3" fmla="*/ 28604 h 1393553"/>
                <a:gd name="connsiteX4" fmla="*/ 2460120 w 2747819"/>
                <a:gd name="connsiteY4" fmla="*/ 42892 h 1393553"/>
                <a:gd name="connsiteX5" fmla="*/ 2636332 w 2747819"/>
                <a:gd name="connsiteY5" fmla="*/ 247679 h 1393553"/>
                <a:gd name="connsiteX6" fmla="*/ 2741107 w 2747819"/>
                <a:gd name="connsiteY6" fmla="*/ 433417 h 1393553"/>
                <a:gd name="connsiteX7" fmla="*/ 2722057 w 2747819"/>
                <a:gd name="connsiteY7" fmla="*/ 928717 h 1393553"/>
                <a:gd name="connsiteX8" fmla="*/ 2598232 w 2747819"/>
                <a:gd name="connsiteY8" fmla="*/ 1243042 h 1393553"/>
                <a:gd name="connsiteX9" fmla="*/ 2545845 w 2747819"/>
                <a:gd name="connsiteY9" fmla="*/ 1262092 h 1393553"/>
                <a:gd name="connsiteX10" fmla="*/ 2460120 w 2747819"/>
                <a:gd name="connsiteY10" fmla="*/ 1376392 h 1393553"/>
                <a:gd name="connsiteX11" fmla="*/ 2055307 w 2747819"/>
                <a:gd name="connsiteY11" fmla="*/ 1390679 h 1393553"/>
                <a:gd name="connsiteX12" fmla="*/ 1950532 w 2747819"/>
                <a:gd name="connsiteY12" fmla="*/ 1352579 h 1393553"/>
                <a:gd name="connsiteX13" fmla="*/ 1340932 w 2747819"/>
                <a:gd name="connsiteY13" fmla="*/ 1347817 h 1393553"/>
                <a:gd name="connsiteX14" fmla="*/ 793245 w 2747819"/>
                <a:gd name="connsiteY14" fmla="*/ 1343054 h 1393553"/>
                <a:gd name="connsiteX15" fmla="*/ 707520 w 2747819"/>
                <a:gd name="connsiteY15" fmla="*/ 1385917 h 1393553"/>
                <a:gd name="connsiteX16" fmla="*/ 350332 w 2747819"/>
                <a:gd name="connsiteY16" fmla="*/ 1385917 h 1393553"/>
                <a:gd name="connsiteX17" fmla="*/ 278895 w 2747819"/>
                <a:gd name="connsiteY17" fmla="*/ 1371629 h 1393553"/>
                <a:gd name="connsiteX18" fmla="*/ 212220 w 2747819"/>
                <a:gd name="connsiteY18" fmla="*/ 1252567 h 1393553"/>
                <a:gd name="connsiteX19" fmla="*/ 188407 w 2747819"/>
                <a:gd name="connsiteY19" fmla="*/ 1252567 h 1393553"/>
                <a:gd name="connsiteX20" fmla="*/ 136020 w 2747819"/>
                <a:gd name="connsiteY20" fmla="*/ 1214467 h 1393553"/>
                <a:gd name="connsiteX21" fmla="*/ 21720 w 2747819"/>
                <a:gd name="connsiteY21" fmla="*/ 852517 h 1393553"/>
                <a:gd name="connsiteX22" fmla="*/ 7432 w 2747819"/>
                <a:gd name="connsiteY22" fmla="*/ 476279 h 1393553"/>
                <a:gd name="connsiteX23" fmla="*/ 107445 w 2747819"/>
                <a:gd name="connsiteY23" fmla="*/ 276254 h 1393553"/>
                <a:gd name="connsiteX24" fmla="*/ 283657 w 2747819"/>
                <a:gd name="connsiteY24" fmla="*/ 52417 h 1393553"/>
                <a:gd name="connsiteX0" fmla="*/ 283657 w 2747819"/>
                <a:gd name="connsiteY0" fmla="*/ 52417 h 1393553"/>
                <a:gd name="connsiteX1" fmla="*/ 431294 w 2747819"/>
                <a:gd name="connsiteY1" fmla="*/ 23842 h 1393553"/>
                <a:gd name="connsiteX2" fmla="*/ 1364745 w 2747819"/>
                <a:gd name="connsiteY2" fmla="*/ 29 h 1393553"/>
                <a:gd name="connsiteX3" fmla="*/ 2369632 w 2747819"/>
                <a:gd name="connsiteY3" fmla="*/ 28604 h 1393553"/>
                <a:gd name="connsiteX4" fmla="*/ 2460120 w 2747819"/>
                <a:gd name="connsiteY4" fmla="*/ 42892 h 1393553"/>
                <a:gd name="connsiteX5" fmla="*/ 2636332 w 2747819"/>
                <a:gd name="connsiteY5" fmla="*/ 247679 h 1393553"/>
                <a:gd name="connsiteX6" fmla="*/ 2741107 w 2747819"/>
                <a:gd name="connsiteY6" fmla="*/ 433417 h 1393553"/>
                <a:gd name="connsiteX7" fmla="*/ 2722057 w 2747819"/>
                <a:gd name="connsiteY7" fmla="*/ 928717 h 1393553"/>
                <a:gd name="connsiteX8" fmla="*/ 2598232 w 2747819"/>
                <a:gd name="connsiteY8" fmla="*/ 1243042 h 1393553"/>
                <a:gd name="connsiteX9" fmla="*/ 2545845 w 2747819"/>
                <a:gd name="connsiteY9" fmla="*/ 1262092 h 1393553"/>
                <a:gd name="connsiteX10" fmla="*/ 2460120 w 2747819"/>
                <a:gd name="connsiteY10" fmla="*/ 1376392 h 1393553"/>
                <a:gd name="connsiteX11" fmla="*/ 2055307 w 2747819"/>
                <a:gd name="connsiteY11" fmla="*/ 1390679 h 1393553"/>
                <a:gd name="connsiteX12" fmla="*/ 1950532 w 2747819"/>
                <a:gd name="connsiteY12" fmla="*/ 1352579 h 1393553"/>
                <a:gd name="connsiteX13" fmla="*/ 1340932 w 2747819"/>
                <a:gd name="connsiteY13" fmla="*/ 1347817 h 1393553"/>
                <a:gd name="connsiteX14" fmla="*/ 793245 w 2747819"/>
                <a:gd name="connsiteY14" fmla="*/ 1343054 h 1393553"/>
                <a:gd name="connsiteX15" fmla="*/ 707520 w 2747819"/>
                <a:gd name="connsiteY15" fmla="*/ 1385917 h 1393553"/>
                <a:gd name="connsiteX16" fmla="*/ 350332 w 2747819"/>
                <a:gd name="connsiteY16" fmla="*/ 1385917 h 1393553"/>
                <a:gd name="connsiteX17" fmla="*/ 278895 w 2747819"/>
                <a:gd name="connsiteY17" fmla="*/ 1371629 h 1393553"/>
                <a:gd name="connsiteX18" fmla="*/ 212220 w 2747819"/>
                <a:gd name="connsiteY18" fmla="*/ 1252567 h 1393553"/>
                <a:gd name="connsiteX19" fmla="*/ 188407 w 2747819"/>
                <a:gd name="connsiteY19" fmla="*/ 1252567 h 1393553"/>
                <a:gd name="connsiteX20" fmla="*/ 136020 w 2747819"/>
                <a:gd name="connsiteY20" fmla="*/ 1214467 h 1393553"/>
                <a:gd name="connsiteX21" fmla="*/ 21720 w 2747819"/>
                <a:gd name="connsiteY21" fmla="*/ 852517 h 1393553"/>
                <a:gd name="connsiteX22" fmla="*/ 7432 w 2747819"/>
                <a:gd name="connsiteY22" fmla="*/ 476279 h 1393553"/>
                <a:gd name="connsiteX23" fmla="*/ 107445 w 2747819"/>
                <a:gd name="connsiteY23" fmla="*/ 276254 h 1393553"/>
                <a:gd name="connsiteX24" fmla="*/ 283657 w 2747819"/>
                <a:gd name="connsiteY24" fmla="*/ 52417 h 13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47819" h="1393553">
                  <a:moveTo>
                    <a:pt x="283657" y="52417"/>
                  </a:moveTo>
                  <a:cubicBezTo>
                    <a:pt x="337632" y="10348"/>
                    <a:pt x="251113" y="32573"/>
                    <a:pt x="431294" y="23842"/>
                  </a:cubicBezTo>
                  <a:cubicBezTo>
                    <a:pt x="611475" y="15111"/>
                    <a:pt x="1041689" y="-765"/>
                    <a:pt x="1364745" y="29"/>
                  </a:cubicBezTo>
                  <a:cubicBezTo>
                    <a:pt x="1687801" y="823"/>
                    <a:pt x="2187070" y="21460"/>
                    <a:pt x="2369632" y="28604"/>
                  </a:cubicBezTo>
                  <a:cubicBezTo>
                    <a:pt x="2552195" y="35748"/>
                    <a:pt x="2415670" y="6380"/>
                    <a:pt x="2460120" y="42892"/>
                  </a:cubicBezTo>
                  <a:cubicBezTo>
                    <a:pt x="2504570" y="79404"/>
                    <a:pt x="2589501" y="182592"/>
                    <a:pt x="2636332" y="247679"/>
                  </a:cubicBezTo>
                  <a:cubicBezTo>
                    <a:pt x="2683163" y="312766"/>
                    <a:pt x="2726820" y="319911"/>
                    <a:pt x="2741107" y="433417"/>
                  </a:cubicBezTo>
                  <a:cubicBezTo>
                    <a:pt x="2755394" y="546923"/>
                    <a:pt x="2745869" y="793780"/>
                    <a:pt x="2722057" y="928717"/>
                  </a:cubicBezTo>
                  <a:cubicBezTo>
                    <a:pt x="2698245" y="1063654"/>
                    <a:pt x="2627601" y="1187480"/>
                    <a:pt x="2598232" y="1243042"/>
                  </a:cubicBezTo>
                  <a:cubicBezTo>
                    <a:pt x="2568863" y="1298605"/>
                    <a:pt x="2568864" y="1239867"/>
                    <a:pt x="2545845" y="1262092"/>
                  </a:cubicBezTo>
                  <a:cubicBezTo>
                    <a:pt x="2522826" y="1284317"/>
                    <a:pt x="2541876" y="1354961"/>
                    <a:pt x="2460120" y="1376392"/>
                  </a:cubicBezTo>
                  <a:cubicBezTo>
                    <a:pt x="2378364" y="1397823"/>
                    <a:pt x="2140238" y="1394648"/>
                    <a:pt x="2055307" y="1390679"/>
                  </a:cubicBezTo>
                  <a:cubicBezTo>
                    <a:pt x="1970376" y="1386710"/>
                    <a:pt x="2069594" y="1359723"/>
                    <a:pt x="1950532" y="1352579"/>
                  </a:cubicBezTo>
                  <a:cubicBezTo>
                    <a:pt x="1831470" y="1345435"/>
                    <a:pt x="1340932" y="1347817"/>
                    <a:pt x="1340932" y="1347817"/>
                  </a:cubicBezTo>
                  <a:cubicBezTo>
                    <a:pt x="1148051" y="1346230"/>
                    <a:pt x="898814" y="1336704"/>
                    <a:pt x="793245" y="1343054"/>
                  </a:cubicBezTo>
                  <a:cubicBezTo>
                    <a:pt x="687676" y="1349404"/>
                    <a:pt x="781339" y="1378773"/>
                    <a:pt x="707520" y="1385917"/>
                  </a:cubicBezTo>
                  <a:cubicBezTo>
                    <a:pt x="633701" y="1393061"/>
                    <a:pt x="421769" y="1388298"/>
                    <a:pt x="350332" y="1385917"/>
                  </a:cubicBezTo>
                  <a:cubicBezTo>
                    <a:pt x="278895" y="1383536"/>
                    <a:pt x="301914" y="1393854"/>
                    <a:pt x="278895" y="1371629"/>
                  </a:cubicBezTo>
                  <a:cubicBezTo>
                    <a:pt x="255876" y="1349404"/>
                    <a:pt x="227301" y="1272411"/>
                    <a:pt x="212220" y="1252567"/>
                  </a:cubicBezTo>
                  <a:cubicBezTo>
                    <a:pt x="197139" y="1232723"/>
                    <a:pt x="201107" y="1258917"/>
                    <a:pt x="188407" y="1252567"/>
                  </a:cubicBezTo>
                  <a:cubicBezTo>
                    <a:pt x="175707" y="1246217"/>
                    <a:pt x="163801" y="1281142"/>
                    <a:pt x="136020" y="1214467"/>
                  </a:cubicBezTo>
                  <a:cubicBezTo>
                    <a:pt x="108239" y="1147792"/>
                    <a:pt x="43151" y="975548"/>
                    <a:pt x="21720" y="852517"/>
                  </a:cubicBezTo>
                  <a:cubicBezTo>
                    <a:pt x="289" y="729486"/>
                    <a:pt x="-6855" y="572323"/>
                    <a:pt x="7432" y="476279"/>
                  </a:cubicBezTo>
                  <a:cubicBezTo>
                    <a:pt x="21719" y="380235"/>
                    <a:pt x="62995" y="348485"/>
                    <a:pt x="107445" y="276254"/>
                  </a:cubicBezTo>
                  <a:cubicBezTo>
                    <a:pt x="151895" y="204023"/>
                    <a:pt x="229682" y="94486"/>
                    <a:pt x="283657" y="52417"/>
                  </a:cubicBezTo>
                  <a:close/>
                </a:path>
              </a:pathLst>
            </a:custGeom>
            <a:solidFill>
              <a:schemeClr val="accent3"/>
            </a:solidFill>
            <a:ln/>
            <a:effectLst>
              <a:outerShdw blurRad="40000" dist="23000" dir="48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0" h="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2322884" y="3106307"/>
              <a:ext cx="862397" cy="266752"/>
            </a:xfrm>
            <a:prstGeom prst="roundRect">
              <a:avLst>
                <a:gd name="adj" fmla="val 50000"/>
              </a:avLst>
            </a:prstGeom>
            <a:solidFill>
              <a:srgbClr val="9EB9DA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2061575" y="2890378"/>
              <a:ext cx="144718" cy="994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3272355" y="2890378"/>
              <a:ext cx="151652" cy="944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 14"/>
            <p:cNvSpPr/>
            <p:nvPr/>
          </p:nvSpPr>
          <p:spPr>
            <a:xfrm>
              <a:off x="2201612" y="2628862"/>
              <a:ext cx="1085300" cy="350798"/>
            </a:xfrm>
            <a:custGeom>
              <a:avLst/>
              <a:gdLst>
                <a:gd name="connsiteX0" fmla="*/ 29201 w 2151832"/>
                <a:gd name="connsiteY0" fmla="*/ 662352 h 701749"/>
                <a:gd name="connsiteX1" fmla="*/ 157788 w 2151832"/>
                <a:gd name="connsiteY1" fmla="*/ 343264 h 701749"/>
                <a:gd name="connsiteX2" fmla="*/ 272088 w 2151832"/>
                <a:gd name="connsiteY2" fmla="*/ 138477 h 701749"/>
                <a:gd name="connsiteX3" fmla="*/ 310188 w 2151832"/>
                <a:gd name="connsiteY3" fmla="*/ 81327 h 701749"/>
                <a:gd name="connsiteX4" fmla="*/ 481638 w 2151832"/>
                <a:gd name="connsiteY4" fmla="*/ 28939 h 701749"/>
                <a:gd name="connsiteX5" fmla="*/ 991226 w 2151832"/>
                <a:gd name="connsiteY5" fmla="*/ 364 h 701749"/>
                <a:gd name="connsiteX6" fmla="*/ 1738938 w 2151832"/>
                <a:gd name="connsiteY6" fmla="*/ 47989 h 701749"/>
                <a:gd name="connsiteX7" fmla="*/ 1891338 w 2151832"/>
                <a:gd name="connsiteY7" fmla="*/ 148002 h 701749"/>
                <a:gd name="connsiteX8" fmla="*/ 2015163 w 2151832"/>
                <a:gd name="connsiteY8" fmla="*/ 367077 h 701749"/>
                <a:gd name="connsiteX9" fmla="*/ 2143751 w 2151832"/>
                <a:gd name="connsiteY9" fmla="*/ 681402 h 701749"/>
                <a:gd name="connsiteX10" fmla="*/ 2138988 w 2151832"/>
                <a:gd name="connsiteY10" fmla="*/ 671877 h 701749"/>
                <a:gd name="connsiteX11" fmla="*/ 1086476 w 2151832"/>
                <a:gd name="connsiteY11" fmla="*/ 629014 h 701749"/>
                <a:gd name="connsiteX12" fmla="*/ 110163 w 2151832"/>
                <a:gd name="connsiteY12" fmla="*/ 657589 h 701749"/>
                <a:gd name="connsiteX13" fmla="*/ 29201 w 2151832"/>
                <a:gd name="connsiteY13" fmla="*/ 662352 h 701749"/>
                <a:gd name="connsiteX0" fmla="*/ 29201 w 2151832"/>
                <a:gd name="connsiteY0" fmla="*/ 662616 h 702013"/>
                <a:gd name="connsiteX1" fmla="*/ 157788 w 2151832"/>
                <a:gd name="connsiteY1" fmla="*/ 343528 h 702013"/>
                <a:gd name="connsiteX2" fmla="*/ 272088 w 2151832"/>
                <a:gd name="connsiteY2" fmla="*/ 138741 h 702013"/>
                <a:gd name="connsiteX3" fmla="*/ 481638 w 2151832"/>
                <a:gd name="connsiteY3" fmla="*/ 29203 h 702013"/>
                <a:gd name="connsiteX4" fmla="*/ 991226 w 2151832"/>
                <a:gd name="connsiteY4" fmla="*/ 628 h 702013"/>
                <a:gd name="connsiteX5" fmla="*/ 1738938 w 2151832"/>
                <a:gd name="connsiteY5" fmla="*/ 48253 h 702013"/>
                <a:gd name="connsiteX6" fmla="*/ 1891338 w 2151832"/>
                <a:gd name="connsiteY6" fmla="*/ 148266 h 702013"/>
                <a:gd name="connsiteX7" fmla="*/ 2015163 w 2151832"/>
                <a:gd name="connsiteY7" fmla="*/ 367341 h 702013"/>
                <a:gd name="connsiteX8" fmla="*/ 2143751 w 2151832"/>
                <a:gd name="connsiteY8" fmla="*/ 681666 h 702013"/>
                <a:gd name="connsiteX9" fmla="*/ 2138988 w 2151832"/>
                <a:gd name="connsiteY9" fmla="*/ 672141 h 702013"/>
                <a:gd name="connsiteX10" fmla="*/ 1086476 w 2151832"/>
                <a:gd name="connsiteY10" fmla="*/ 629278 h 702013"/>
                <a:gd name="connsiteX11" fmla="*/ 110163 w 2151832"/>
                <a:gd name="connsiteY11" fmla="*/ 657853 h 702013"/>
                <a:gd name="connsiteX12" fmla="*/ 29201 w 2151832"/>
                <a:gd name="connsiteY12" fmla="*/ 662616 h 702013"/>
                <a:gd name="connsiteX0" fmla="*/ 29201 w 2151832"/>
                <a:gd name="connsiteY0" fmla="*/ 662434 h 701831"/>
                <a:gd name="connsiteX1" fmla="*/ 157788 w 2151832"/>
                <a:gd name="connsiteY1" fmla="*/ 343346 h 701831"/>
                <a:gd name="connsiteX2" fmla="*/ 295391 w 2151832"/>
                <a:gd name="connsiteY2" fmla="*/ 105219 h 701831"/>
                <a:gd name="connsiteX3" fmla="*/ 481638 w 2151832"/>
                <a:gd name="connsiteY3" fmla="*/ 29021 h 701831"/>
                <a:gd name="connsiteX4" fmla="*/ 991226 w 2151832"/>
                <a:gd name="connsiteY4" fmla="*/ 446 h 701831"/>
                <a:gd name="connsiteX5" fmla="*/ 1738938 w 2151832"/>
                <a:gd name="connsiteY5" fmla="*/ 48071 h 701831"/>
                <a:gd name="connsiteX6" fmla="*/ 1891338 w 2151832"/>
                <a:gd name="connsiteY6" fmla="*/ 148084 h 701831"/>
                <a:gd name="connsiteX7" fmla="*/ 2015163 w 2151832"/>
                <a:gd name="connsiteY7" fmla="*/ 367159 h 701831"/>
                <a:gd name="connsiteX8" fmla="*/ 2143751 w 2151832"/>
                <a:gd name="connsiteY8" fmla="*/ 681484 h 701831"/>
                <a:gd name="connsiteX9" fmla="*/ 2138988 w 2151832"/>
                <a:gd name="connsiteY9" fmla="*/ 671959 h 701831"/>
                <a:gd name="connsiteX10" fmla="*/ 1086476 w 2151832"/>
                <a:gd name="connsiteY10" fmla="*/ 629096 h 701831"/>
                <a:gd name="connsiteX11" fmla="*/ 110163 w 2151832"/>
                <a:gd name="connsiteY11" fmla="*/ 657671 h 701831"/>
                <a:gd name="connsiteX12" fmla="*/ 29201 w 2151832"/>
                <a:gd name="connsiteY12" fmla="*/ 662434 h 701831"/>
                <a:gd name="connsiteX0" fmla="*/ 29201 w 2151832"/>
                <a:gd name="connsiteY0" fmla="*/ 662262 h 701659"/>
                <a:gd name="connsiteX1" fmla="*/ 157788 w 2151832"/>
                <a:gd name="connsiteY1" fmla="*/ 343174 h 701659"/>
                <a:gd name="connsiteX2" fmla="*/ 295391 w 2151832"/>
                <a:gd name="connsiteY2" fmla="*/ 105047 h 701659"/>
                <a:gd name="connsiteX3" fmla="*/ 481638 w 2151832"/>
                <a:gd name="connsiteY3" fmla="*/ 28849 h 701659"/>
                <a:gd name="connsiteX4" fmla="*/ 991226 w 2151832"/>
                <a:gd name="connsiteY4" fmla="*/ 274 h 701659"/>
                <a:gd name="connsiteX5" fmla="*/ 1715636 w 2151832"/>
                <a:gd name="connsiteY5" fmla="*/ 43136 h 701659"/>
                <a:gd name="connsiteX6" fmla="*/ 1891338 w 2151832"/>
                <a:gd name="connsiteY6" fmla="*/ 147912 h 701659"/>
                <a:gd name="connsiteX7" fmla="*/ 2015163 w 2151832"/>
                <a:gd name="connsiteY7" fmla="*/ 366987 h 701659"/>
                <a:gd name="connsiteX8" fmla="*/ 2143751 w 2151832"/>
                <a:gd name="connsiteY8" fmla="*/ 681312 h 701659"/>
                <a:gd name="connsiteX9" fmla="*/ 2138988 w 2151832"/>
                <a:gd name="connsiteY9" fmla="*/ 671787 h 701659"/>
                <a:gd name="connsiteX10" fmla="*/ 1086476 w 2151832"/>
                <a:gd name="connsiteY10" fmla="*/ 628924 h 701659"/>
                <a:gd name="connsiteX11" fmla="*/ 110163 w 2151832"/>
                <a:gd name="connsiteY11" fmla="*/ 657499 h 701659"/>
                <a:gd name="connsiteX12" fmla="*/ 29201 w 2151832"/>
                <a:gd name="connsiteY12" fmla="*/ 662262 h 701659"/>
                <a:gd name="connsiteX0" fmla="*/ 29201 w 2151832"/>
                <a:gd name="connsiteY0" fmla="*/ 662262 h 701659"/>
                <a:gd name="connsiteX1" fmla="*/ 157788 w 2151832"/>
                <a:gd name="connsiteY1" fmla="*/ 343174 h 701659"/>
                <a:gd name="connsiteX2" fmla="*/ 295391 w 2151832"/>
                <a:gd name="connsiteY2" fmla="*/ 105047 h 701659"/>
                <a:gd name="connsiteX3" fmla="*/ 481638 w 2151832"/>
                <a:gd name="connsiteY3" fmla="*/ 28849 h 701659"/>
                <a:gd name="connsiteX4" fmla="*/ 1056473 w 2151832"/>
                <a:gd name="connsiteY4" fmla="*/ 274 h 701659"/>
                <a:gd name="connsiteX5" fmla="*/ 1715636 w 2151832"/>
                <a:gd name="connsiteY5" fmla="*/ 43136 h 701659"/>
                <a:gd name="connsiteX6" fmla="*/ 1891338 w 2151832"/>
                <a:gd name="connsiteY6" fmla="*/ 147912 h 701659"/>
                <a:gd name="connsiteX7" fmla="*/ 2015163 w 2151832"/>
                <a:gd name="connsiteY7" fmla="*/ 366987 h 701659"/>
                <a:gd name="connsiteX8" fmla="*/ 2143751 w 2151832"/>
                <a:gd name="connsiteY8" fmla="*/ 681312 h 701659"/>
                <a:gd name="connsiteX9" fmla="*/ 2138988 w 2151832"/>
                <a:gd name="connsiteY9" fmla="*/ 671787 h 701659"/>
                <a:gd name="connsiteX10" fmla="*/ 1086476 w 2151832"/>
                <a:gd name="connsiteY10" fmla="*/ 628924 h 701659"/>
                <a:gd name="connsiteX11" fmla="*/ 110163 w 2151832"/>
                <a:gd name="connsiteY11" fmla="*/ 657499 h 701659"/>
                <a:gd name="connsiteX12" fmla="*/ 29201 w 2151832"/>
                <a:gd name="connsiteY12" fmla="*/ 662262 h 701659"/>
                <a:gd name="connsiteX0" fmla="*/ 2697 w 2125328"/>
                <a:gd name="connsiteY0" fmla="*/ 662262 h 701659"/>
                <a:gd name="connsiteX1" fmla="*/ 131284 w 2125328"/>
                <a:gd name="connsiteY1" fmla="*/ 343174 h 701659"/>
                <a:gd name="connsiteX2" fmla="*/ 268887 w 2125328"/>
                <a:gd name="connsiteY2" fmla="*/ 105047 h 701659"/>
                <a:gd name="connsiteX3" fmla="*/ 455134 w 2125328"/>
                <a:gd name="connsiteY3" fmla="*/ 28849 h 701659"/>
                <a:gd name="connsiteX4" fmla="*/ 1029969 w 2125328"/>
                <a:gd name="connsiteY4" fmla="*/ 274 h 701659"/>
                <a:gd name="connsiteX5" fmla="*/ 1689132 w 2125328"/>
                <a:gd name="connsiteY5" fmla="*/ 43136 h 701659"/>
                <a:gd name="connsiteX6" fmla="*/ 1864834 w 2125328"/>
                <a:gd name="connsiteY6" fmla="*/ 147912 h 701659"/>
                <a:gd name="connsiteX7" fmla="*/ 1988659 w 2125328"/>
                <a:gd name="connsiteY7" fmla="*/ 366987 h 701659"/>
                <a:gd name="connsiteX8" fmla="*/ 2117247 w 2125328"/>
                <a:gd name="connsiteY8" fmla="*/ 681312 h 701659"/>
                <a:gd name="connsiteX9" fmla="*/ 2112484 w 2125328"/>
                <a:gd name="connsiteY9" fmla="*/ 671787 h 701659"/>
                <a:gd name="connsiteX10" fmla="*/ 1059972 w 2125328"/>
                <a:gd name="connsiteY10" fmla="*/ 628924 h 701659"/>
                <a:gd name="connsiteX11" fmla="*/ 256101 w 2125328"/>
                <a:gd name="connsiteY11" fmla="*/ 652737 h 701659"/>
                <a:gd name="connsiteX12" fmla="*/ 2697 w 2125328"/>
                <a:gd name="connsiteY12" fmla="*/ 662262 h 701659"/>
                <a:gd name="connsiteX0" fmla="*/ 51531 w 2174162"/>
                <a:gd name="connsiteY0" fmla="*/ 662262 h 701659"/>
                <a:gd name="connsiteX1" fmla="*/ 180118 w 2174162"/>
                <a:gd name="connsiteY1" fmla="*/ 343174 h 701659"/>
                <a:gd name="connsiteX2" fmla="*/ 317721 w 2174162"/>
                <a:gd name="connsiteY2" fmla="*/ 105047 h 701659"/>
                <a:gd name="connsiteX3" fmla="*/ 503968 w 2174162"/>
                <a:gd name="connsiteY3" fmla="*/ 28849 h 701659"/>
                <a:gd name="connsiteX4" fmla="*/ 1078803 w 2174162"/>
                <a:gd name="connsiteY4" fmla="*/ 274 h 701659"/>
                <a:gd name="connsiteX5" fmla="*/ 1737966 w 2174162"/>
                <a:gd name="connsiteY5" fmla="*/ 43136 h 701659"/>
                <a:gd name="connsiteX6" fmla="*/ 1913668 w 2174162"/>
                <a:gd name="connsiteY6" fmla="*/ 147912 h 701659"/>
                <a:gd name="connsiteX7" fmla="*/ 2037493 w 2174162"/>
                <a:gd name="connsiteY7" fmla="*/ 366987 h 701659"/>
                <a:gd name="connsiteX8" fmla="*/ 2166081 w 2174162"/>
                <a:gd name="connsiteY8" fmla="*/ 681312 h 701659"/>
                <a:gd name="connsiteX9" fmla="*/ 2161318 w 2174162"/>
                <a:gd name="connsiteY9" fmla="*/ 671787 h 701659"/>
                <a:gd name="connsiteX10" fmla="*/ 1108806 w 2174162"/>
                <a:gd name="connsiteY10" fmla="*/ 628924 h 701659"/>
                <a:gd name="connsiteX11" fmla="*/ 51531 w 2174162"/>
                <a:gd name="connsiteY11" fmla="*/ 662262 h 701659"/>
                <a:gd name="connsiteX0" fmla="*/ 176 w 2122807"/>
                <a:gd name="connsiteY0" fmla="*/ 662262 h 701659"/>
                <a:gd name="connsiteX1" fmla="*/ 128763 w 2122807"/>
                <a:gd name="connsiteY1" fmla="*/ 343174 h 701659"/>
                <a:gd name="connsiteX2" fmla="*/ 266366 w 2122807"/>
                <a:gd name="connsiteY2" fmla="*/ 105047 h 701659"/>
                <a:gd name="connsiteX3" fmla="*/ 452613 w 2122807"/>
                <a:gd name="connsiteY3" fmla="*/ 28849 h 701659"/>
                <a:gd name="connsiteX4" fmla="*/ 1027448 w 2122807"/>
                <a:gd name="connsiteY4" fmla="*/ 274 h 701659"/>
                <a:gd name="connsiteX5" fmla="*/ 1686611 w 2122807"/>
                <a:gd name="connsiteY5" fmla="*/ 43136 h 701659"/>
                <a:gd name="connsiteX6" fmla="*/ 1862313 w 2122807"/>
                <a:gd name="connsiteY6" fmla="*/ 147912 h 701659"/>
                <a:gd name="connsiteX7" fmla="*/ 1986138 w 2122807"/>
                <a:gd name="connsiteY7" fmla="*/ 366987 h 701659"/>
                <a:gd name="connsiteX8" fmla="*/ 2114726 w 2122807"/>
                <a:gd name="connsiteY8" fmla="*/ 681312 h 701659"/>
                <a:gd name="connsiteX9" fmla="*/ 2109963 w 2122807"/>
                <a:gd name="connsiteY9" fmla="*/ 671787 h 701659"/>
                <a:gd name="connsiteX10" fmla="*/ 1057451 w 2122807"/>
                <a:gd name="connsiteY10" fmla="*/ 628924 h 701659"/>
                <a:gd name="connsiteX11" fmla="*/ 176 w 2122807"/>
                <a:gd name="connsiteY11" fmla="*/ 662262 h 701659"/>
                <a:gd name="connsiteX0" fmla="*/ 1523 w 2124154"/>
                <a:gd name="connsiteY0" fmla="*/ 662262 h 701659"/>
                <a:gd name="connsiteX1" fmla="*/ 130110 w 2124154"/>
                <a:gd name="connsiteY1" fmla="*/ 343174 h 701659"/>
                <a:gd name="connsiteX2" fmla="*/ 267713 w 2124154"/>
                <a:gd name="connsiteY2" fmla="*/ 105047 h 701659"/>
                <a:gd name="connsiteX3" fmla="*/ 453960 w 2124154"/>
                <a:gd name="connsiteY3" fmla="*/ 28849 h 701659"/>
                <a:gd name="connsiteX4" fmla="*/ 1028795 w 2124154"/>
                <a:gd name="connsiteY4" fmla="*/ 274 h 701659"/>
                <a:gd name="connsiteX5" fmla="*/ 1687958 w 2124154"/>
                <a:gd name="connsiteY5" fmla="*/ 43136 h 701659"/>
                <a:gd name="connsiteX6" fmla="*/ 1863660 w 2124154"/>
                <a:gd name="connsiteY6" fmla="*/ 147912 h 701659"/>
                <a:gd name="connsiteX7" fmla="*/ 1987485 w 2124154"/>
                <a:gd name="connsiteY7" fmla="*/ 366987 h 701659"/>
                <a:gd name="connsiteX8" fmla="*/ 2116073 w 2124154"/>
                <a:gd name="connsiteY8" fmla="*/ 681312 h 701659"/>
                <a:gd name="connsiteX9" fmla="*/ 2111310 w 2124154"/>
                <a:gd name="connsiteY9" fmla="*/ 671787 h 701659"/>
                <a:gd name="connsiteX10" fmla="*/ 1058798 w 2124154"/>
                <a:gd name="connsiteY10" fmla="*/ 628924 h 701659"/>
                <a:gd name="connsiteX11" fmla="*/ 1523 w 2124154"/>
                <a:gd name="connsiteY11" fmla="*/ 662262 h 701659"/>
                <a:gd name="connsiteX0" fmla="*/ 1523 w 2124154"/>
                <a:gd name="connsiteY0" fmla="*/ 662262 h 701659"/>
                <a:gd name="connsiteX1" fmla="*/ 130110 w 2124154"/>
                <a:gd name="connsiteY1" fmla="*/ 343174 h 701659"/>
                <a:gd name="connsiteX2" fmla="*/ 267713 w 2124154"/>
                <a:gd name="connsiteY2" fmla="*/ 105047 h 701659"/>
                <a:gd name="connsiteX3" fmla="*/ 453960 w 2124154"/>
                <a:gd name="connsiteY3" fmla="*/ 28849 h 701659"/>
                <a:gd name="connsiteX4" fmla="*/ 1028795 w 2124154"/>
                <a:gd name="connsiteY4" fmla="*/ 274 h 701659"/>
                <a:gd name="connsiteX5" fmla="*/ 1687958 w 2124154"/>
                <a:gd name="connsiteY5" fmla="*/ 43136 h 701659"/>
                <a:gd name="connsiteX6" fmla="*/ 1872982 w 2124154"/>
                <a:gd name="connsiteY6" fmla="*/ 147911 h 701659"/>
                <a:gd name="connsiteX7" fmla="*/ 1987485 w 2124154"/>
                <a:gd name="connsiteY7" fmla="*/ 366987 h 701659"/>
                <a:gd name="connsiteX8" fmla="*/ 2116073 w 2124154"/>
                <a:gd name="connsiteY8" fmla="*/ 681312 h 701659"/>
                <a:gd name="connsiteX9" fmla="*/ 2111310 w 2124154"/>
                <a:gd name="connsiteY9" fmla="*/ 671787 h 701659"/>
                <a:gd name="connsiteX10" fmla="*/ 1058798 w 2124154"/>
                <a:gd name="connsiteY10" fmla="*/ 628924 h 701659"/>
                <a:gd name="connsiteX11" fmla="*/ 1523 w 2124154"/>
                <a:gd name="connsiteY11" fmla="*/ 662262 h 70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4154" h="701659">
                  <a:moveTo>
                    <a:pt x="1523" y="662262"/>
                  </a:moveTo>
                  <a:cubicBezTo>
                    <a:pt x="-13442" y="662269"/>
                    <a:pt x="85745" y="436043"/>
                    <a:pt x="130110" y="343174"/>
                  </a:cubicBezTo>
                  <a:cubicBezTo>
                    <a:pt x="174475" y="250305"/>
                    <a:pt x="213738" y="157435"/>
                    <a:pt x="267713" y="105047"/>
                  </a:cubicBezTo>
                  <a:cubicBezTo>
                    <a:pt x="321688" y="52660"/>
                    <a:pt x="327113" y="46311"/>
                    <a:pt x="453960" y="28849"/>
                  </a:cubicBezTo>
                  <a:cubicBezTo>
                    <a:pt x="580807" y="11387"/>
                    <a:pt x="823129" y="-2107"/>
                    <a:pt x="1028795" y="274"/>
                  </a:cubicBezTo>
                  <a:cubicBezTo>
                    <a:pt x="1234461" y="2655"/>
                    <a:pt x="1547260" y="18530"/>
                    <a:pt x="1687958" y="43136"/>
                  </a:cubicBezTo>
                  <a:cubicBezTo>
                    <a:pt x="1828656" y="67742"/>
                    <a:pt x="1823061" y="93936"/>
                    <a:pt x="1872982" y="147911"/>
                  </a:cubicBezTo>
                  <a:cubicBezTo>
                    <a:pt x="1922903" y="201886"/>
                    <a:pt x="1946970" y="278087"/>
                    <a:pt x="1987485" y="366987"/>
                  </a:cubicBezTo>
                  <a:cubicBezTo>
                    <a:pt x="2028000" y="455887"/>
                    <a:pt x="2095436" y="630512"/>
                    <a:pt x="2116073" y="681312"/>
                  </a:cubicBezTo>
                  <a:cubicBezTo>
                    <a:pt x="2136710" y="732112"/>
                    <a:pt x="2111310" y="671787"/>
                    <a:pt x="2111310" y="671787"/>
                  </a:cubicBezTo>
                  <a:cubicBezTo>
                    <a:pt x="1935097" y="663056"/>
                    <a:pt x="1396935" y="631305"/>
                    <a:pt x="1058798" y="628924"/>
                  </a:cubicBezTo>
                  <a:cubicBezTo>
                    <a:pt x="707167" y="627337"/>
                    <a:pt x="16488" y="662255"/>
                    <a:pt x="1523" y="6622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 15"/>
            <p:cNvSpPr/>
            <p:nvPr/>
          </p:nvSpPr>
          <p:spPr>
            <a:xfrm>
              <a:off x="2272164" y="2665488"/>
              <a:ext cx="942633" cy="284299"/>
            </a:xfrm>
            <a:custGeom>
              <a:avLst/>
              <a:gdLst>
                <a:gd name="connsiteX0" fmla="*/ 29201 w 2151832"/>
                <a:gd name="connsiteY0" fmla="*/ 662352 h 701749"/>
                <a:gd name="connsiteX1" fmla="*/ 157788 w 2151832"/>
                <a:gd name="connsiteY1" fmla="*/ 343264 h 701749"/>
                <a:gd name="connsiteX2" fmla="*/ 272088 w 2151832"/>
                <a:gd name="connsiteY2" fmla="*/ 138477 h 701749"/>
                <a:gd name="connsiteX3" fmla="*/ 310188 w 2151832"/>
                <a:gd name="connsiteY3" fmla="*/ 81327 h 701749"/>
                <a:gd name="connsiteX4" fmla="*/ 481638 w 2151832"/>
                <a:gd name="connsiteY4" fmla="*/ 28939 h 701749"/>
                <a:gd name="connsiteX5" fmla="*/ 991226 w 2151832"/>
                <a:gd name="connsiteY5" fmla="*/ 364 h 701749"/>
                <a:gd name="connsiteX6" fmla="*/ 1738938 w 2151832"/>
                <a:gd name="connsiteY6" fmla="*/ 47989 h 701749"/>
                <a:gd name="connsiteX7" fmla="*/ 1891338 w 2151832"/>
                <a:gd name="connsiteY7" fmla="*/ 148002 h 701749"/>
                <a:gd name="connsiteX8" fmla="*/ 2015163 w 2151832"/>
                <a:gd name="connsiteY8" fmla="*/ 367077 h 701749"/>
                <a:gd name="connsiteX9" fmla="*/ 2143751 w 2151832"/>
                <a:gd name="connsiteY9" fmla="*/ 681402 h 701749"/>
                <a:gd name="connsiteX10" fmla="*/ 2138988 w 2151832"/>
                <a:gd name="connsiteY10" fmla="*/ 671877 h 701749"/>
                <a:gd name="connsiteX11" fmla="*/ 1086476 w 2151832"/>
                <a:gd name="connsiteY11" fmla="*/ 629014 h 701749"/>
                <a:gd name="connsiteX12" fmla="*/ 110163 w 2151832"/>
                <a:gd name="connsiteY12" fmla="*/ 657589 h 701749"/>
                <a:gd name="connsiteX13" fmla="*/ 29201 w 2151832"/>
                <a:gd name="connsiteY13" fmla="*/ 662352 h 701749"/>
                <a:gd name="connsiteX0" fmla="*/ 31109 w 2153740"/>
                <a:gd name="connsiteY0" fmla="*/ 662352 h 701749"/>
                <a:gd name="connsiteX1" fmla="*/ 159696 w 2153740"/>
                <a:gd name="connsiteY1" fmla="*/ 343264 h 701749"/>
                <a:gd name="connsiteX2" fmla="*/ 273996 w 2153740"/>
                <a:gd name="connsiteY2" fmla="*/ 138477 h 701749"/>
                <a:gd name="connsiteX3" fmla="*/ 312096 w 2153740"/>
                <a:gd name="connsiteY3" fmla="*/ 81327 h 701749"/>
                <a:gd name="connsiteX4" fmla="*/ 483546 w 2153740"/>
                <a:gd name="connsiteY4" fmla="*/ 28939 h 701749"/>
                <a:gd name="connsiteX5" fmla="*/ 993134 w 2153740"/>
                <a:gd name="connsiteY5" fmla="*/ 364 h 701749"/>
                <a:gd name="connsiteX6" fmla="*/ 1740846 w 2153740"/>
                <a:gd name="connsiteY6" fmla="*/ 47989 h 701749"/>
                <a:gd name="connsiteX7" fmla="*/ 1893246 w 2153740"/>
                <a:gd name="connsiteY7" fmla="*/ 148002 h 701749"/>
                <a:gd name="connsiteX8" fmla="*/ 2017071 w 2153740"/>
                <a:gd name="connsiteY8" fmla="*/ 367077 h 701749"/>
                <a:gd name="connsiteX9" fmla="*/ 2145659 w 2153740"/>
                <a:gd name="connsiteY9" fmla="*/ 681402 h 701749"/>
                <a:gd name="connsiteX10" fmla="*/ 2140896 w 2153740"/>
                <a:gd name="connsiteY10" fmla="*/ 671877 h 701749"/>
                <a:gd name="connsiteX11" fmla="*/ 1088384 w 2153740"/>
                <a:gd name="connsiteY11" fmla="*/ 629014 h 701749"/>
                <a:gd name="connsiteX12" fmla="*/ 112071 w 2153740"/>
                <a:gd name="connsiteY12" fmla="*/ 657589 h 701749"/>
                <a:gd name="connsiteX13" fmla="*/ 31109 w 2153740"/>
                <a:gd name="connsiteY13" fmla="*/ 662352 h 701749"/>
                <a:gd name="connsiteX0" fmla="*/ 27323 w 2149954"/>
                <a:gd name="connsiteY0" fmla="*/ 662352 h 701749"/>
                <a:gd name="connsiteX1" fmla="*/ 155910 w 2149954"/>
                <a:gd name="connsiteY1" fmla="*/ 343264 h 701749"/>
                <a:gd name="connsiteX2" fmla="*/ 270210 w 2149954"/>
                <a:gd name="connsiteY2" fmla="*/ 138477 h 701749"/>
                <a:gd name="connsiteX3" fmla="*/ 308310 w 2149954"/>
                <a:gd name="connsiteY3" fmla="*/ 81327 h 701749"/>
                <a:gd name="connsiteX4" fmla="*/ 479760 w 2149954"/>
                <a:gd name="connsiteY4" fmla="*/ 28939 h 701749"/>
                <a:gd name="connsiteX5" fmla="*/ 989348 w 2149954"/>
                <a:gd name="connsiteY5" fmla="*/ 364 h 701749"/>
                <a:gd name="connsiteX6" fmla="*/ 1737060 w 2149954"/>
                <a:gd name="connsiteY6" fmla="*/ 47989 h 701749"/>
                <a:gd name="connsiteX7" fmla="*/ 1889460 w 2149954"/>
                <a:gd name="connsiteY7" fmla="*/ 148002 h 701749"/>
                <a:gd name="connsiteX8" fmla="*/ 2013285 w 2149954"/>
                <a:gd name="connsiteY8" fmla="*/ 367077 h 701749"/>
                <a:gd name="connsiteX9" fmla="*/ 2141873 w 2149954"/>
                <a:gd name="connsiteY9" fmla="*/ 681402 h 701749"/>
                <a:gd name="connsiteX10" fmla="*/ 2137110 w 2149954"/>
                <a:gd name="connsiteY10" fmla="*/ 671877 h 701749"/>
                <a:gd name="connsiteX11" fmla="*/ 1084598 w 2149954"/>
                <a:gd name="connsiteY11" fmla="*/ 629014 h 701749"/>
                <a:gd name="connsiteX12" fmla="*/ 108285 w 2149954"/>
                <a:gd name="connsiteY12" fmla="*/ 657589 h 701749"/>
                <a:gd name="connsiteX13" fmla="*/ 27323 w 2149954"/>
                <a:gd name="connsiteY13" fmla="*/ 662352 h 701749"/>
                <a:gd name="connsiteX0" fmla="*/ 21863 w 2144494"/>
                <a:gd name="connsiteY0" fmla="*/ 662352 h 701749"/>
                <a:gd name="connsiteX1" fmla="*/ 150450 w 2144494"/>
                <a:gd name="connsiteY1" fmla="*/ 343264 h 701749"/>
                <a:gd name="connsiteX2" fmla="*/ 264750 w 2144494"/>
                <a:gd name="connsiteY2" fmla="*/ 138477 h 701749"/>
                <a:gd name="connsiteX3" fmla="*/ 302850 w 2144494"/>
                <a:gd name="connsiteY3" fmla="*/ 81327 h 701749"/>
                <a:gd name="connsiteX4" fmla="*/ 474300 w 2144494"/>
                <a:gd name="connsiteY4" fmla="*/ 28939 h 701749"/>
                <a:gd name="connsiteX5" fmla="*/ 983888 w 2144494"/>
                <a:gd name="connsiteY5" fmla="*/ 364 h 701749"/>
                <a:gd name="connsiteX6" fmla="*/ 1731600 w 2144494"/>
                <a:gd name="connsiteY6" fmla="*/ 47989 h 701749"/>
                <a:gd name="connsiteX7" fmla="*/ 1884000 w 2144494"/>
                <a:gd name="connsiteY7" fmla="*/ 148002 h 701749"/>
                <a:gd name="connsiteX8" fmla="*/ 2007825 w 2144494"/>
                <a:gd name="connsiteY8" fmla="*/ 367077 h 701749"/>
                <a:gd name="connsiteX9" fmla="*/ 2136413 w 2144494"/>
                <a:gd name="connsiteY9" fmla="*/ 681402 h 701749"/>
                <a:gd name="connsiteX10" fmla="*/ 2131650 w 2144494"/>
                <a:gd name="connsiteY10" fmla="*/ 671877 h 701749"/>
                <a:gd name="connsiteX11" fmla="*/ 1079138 w 2144494"/>
                <a:gd name="connsiteY11" fmla="*/ 629014 h 701749"/>
                <a:gd name="connsiteX12" fmla="*/ 102825 w 2144494"/>
                <a:gd name="connsiteY12" fmla="*/ 657589 h 701749"/>
                <a:gd name="connsiteX13" fmla="*/ 21863 w 2144494"/>
                <a:gd name="connsiteY13" fmla="*/ 662352 h 701749"/>
                <a:gd name="connsiteX0" fmla="*/ 15510 w 2138141"/>
                <a:gd name="connsiteY0" fmla="*/ 662352 h 701749"/>
                <a:gd name="connsiteX1" fmla="*/ 144097 w 2138141"/>
                <a:gd name="connsiteY1" fmla="*/ 343264 h 701749"/>
                <a:gd name="connsiteX2" fmla="*/ 258397 w 2138141"/>
                <a:gd name="connsiteY2" fmla="*/ 138477 h 701749"/>
                <a:gd name="connsiteX3" fmla="*/ 296497 w 2138141"/>
                <a:gd name="connsiteY3" fmla="*/ 81327 h 701749"/>
                <a:gd name="connsiteX4" fmla="*/ 467947 w 2138141"/>
                <a:gd name="connsiteY4" fmla="*/ 28939 h 701749"/>
                <a:gd name="connsiteX5" fmla="*/ 977535 w 2138141"/>
                <a:gd name="connsiteY5" fmla="*/ 364 h 701749"/>
                <a:gd name="connsiteX6" fmla="*/ 1725247 w 2138141"/>
                <a:gd name="connsiteY6" fmla="*/ 47989 h 701749"/>
                <a:gd name="connsiteX7" fmla="*/ 1877647 w 2138141"/>
                <a:gd name="connsiteY7" fmla="*/ 148002 h 701749"/>
                <a:gd name="connsiteX8" fmla="*/ 2001472 w 2138141"/>
                <a:gd name="connsiteY8" fmla="*/ 367077 h 701749"/>
                <a:gd name="connsiteX9" fmla="*/ 2130060 w 2138141"/>
                <a:gd name="connsiteY9" fmla="*/ 681402 h 701749"/>
                <a:gd name="connsiteX10" fmla="*/ 2125297 w 2138141"/>
                <a:gd name="connsiteY10" fmla="*/ 671877 h 701749"/>
                <a:gd name="connsiteX11" fmla="*/ 1072785 w 2138141"/>
                <a:gd name="connsiteY11" fmla="*/ 629014 h 701749"/>
                <a:gd name="connsiteX12" fmla="*/ 122289 w 2138141"/>
                <a:gd name="connsiteY12" fmla="*/ 657590 h 701749"/>
                <a:gd name="connsiteX13" fmla="*/ 15510 w 2138141"/>
                <a:gd name="connsiteY13" fmla="*/ 662352 h 701749"/>
                <a:gd name="connsiteX0" fmla="*/ 51028 w 2173659"/>
                <a:gd name="connsiteY0" fmla="*/ 662352 h 701749"/>
                <a:gd name="connsiteX1" fmla="*/ 179615 w 2173659"/>
                <a:gd name="connsiteY1" fmla="*/ 343264 h 701749"/>
                <a:gd name="connsiteX2" fmla="*/ 293915 w 2173659"/>
                <a:gd name="connsiteY2" fmla="*/ 138477 h 701749"/>
                <a:gd name="connsiteX3" fmla="*/ 332015 w 2173659"/>
                <a:gd name="connsiteY3" fmla="*/ 81327 h 701749"/>
                <a:gd name="connsiteX4" fmla="*/ 503465 w 2173659"/>
                <a:gd name="connsiteY4" fmla="*/ 28939 h 701749"/>
                <a:gd name="connsiteX5" fmla="*/ 1013053 w 2173659"/>
                <a:gd name="connsiteY5" fmla="*/ 364 h 701749"/>
                <a:gd name="connsiteX6" fmla="*/ 1760765 w 2173659"/>
                <a:gd name="connsiteY6" fmla="*/ 47989 h 701749"/>
                <a:gd name="connsiteX7" fmla="*/ 1913165 w 2173659"/>
                <a:gd name="connsiteY7" fmla="*/ 148002 h 701749"/>
                <a:gd name="connsiteX8" fmla="*/ 2036990 w 2173659"/>
                <a:gd name="connsiteY8" fmla="*/ 367077 h 701749"/>
                <a:gd name="connsiteX9" fmla="*/ 2165578 w 2173659"/>
                <a:gd name="connsiteY9" fmla="*/ 681402 h 701749"/>
                <a:gd name="connsiteX10" fmla="*/ 2160815 w 2173659"/>
                <a:gd name="connsiteY10" fmla="*/ 671877 h 701749"/>
                <a:gd name="connsiteX11" fmla="*/ 1108303 w 2173659"/>
                <a:gd name="connsiteY11" fmla="*/ 629014 h 701749"/>
                <a:gd name="connsiteX12" fmla="*/ 51028 w 2173659"/>
                <a:gd name="connsiteY12" fmla="*/ 662352 h 701749"/>
                <a:gd name="connsiteX0" fmla="*/ 249 w 2122880"/>
                <a:gd name="connsiteY0" fmla="*/ 662352 h 701749"/>
                <a:gd name="connsiteX1" fmla="*/ 128836 w 2122880"/>
                <a:gd name="connsiteY1" fmla="*/ 343264 h 701749"/>
                <a:gd name="connsiteX2" fmla="*/ 243136 w 2122880"/>
                <a:gd name="connsiteY2" fmla="*/ 138477 h 701749"/>
                <a:gd name="connsiteX3" fmla="*/ 281236 w 2122880"/>
                <a:gd name="connsiteY3" fmla="*/ 81327 h 701749"/>
                <a:gd name="connsiteX4" fmla="*/ 452686 w 2122880"/>
                <a:gd name="connsiteY4" fmla="*/ 28939 h 701749"/>
                <a:gd name="connsiteX5" fmla="*/ 962274 w 2122880"/>
                <a:gd name="connsiteY5" fmla="*/ 364 h 701749"/>
                <a:gd name="connsiteX6" fmla="*/ 1709986 w 2122880"/>
                <a:gd name="connsiteY6" fmla="*/ 47989 h 701749"/>
                <a:gd name="connsiteX7" fmla="*/ 1862386 w 2122880"/>
                <a:gd name="connsiteY7" fmla="*/ 148002 h 701749"/>
                <a:gd name="connsiteX8" fmla="*/ 1986211 w 2122880"/>
                <a:gd name="connsiteY8" fmla="*/ 367077 h 701749"/>
                <a:gd name="connsiteX9" fmla="*/ 2114799 w 2122880"/>
                <a:gd name="connsiteY9" fmla="*/ 681402 h 701749"/>
                <a:gd name="connsiteX10" fmla="*/ 2110036 w 2122880"/>
                <a:gd name="connsiteY10" fmla="*/ 671877 h 701749"/>
                <a:gd name="connsiteX11" fmla="*/ 1057524 w 2122880"/>
                <a:gd name="connsiteY11" fmla="*/ 629014 h 701749"/>
                <a:gd name="connsiteX12" fmla="*/ 249 w 2122880"/>
                <a:gd name="connsiteY12" fmla="*/ 662352 h 701749"/>
                <a:gd name="connsiteX0" fmla="*/ 6479 w 2129110"/>
                <a:gd name="connsiteY0" fmla="*/ 662352 h 701749"/>
                <a:gd name="connsiteX1" fmla="*/ 135066 w 2129110"/>
                <a:gd name="connsiteY1" fmla="*/ 343264 h 701749"/>
                <a:gd name="connsiteX2" fmla="*/ 249366 w 2129110"/>
                <a:gd name="connsiteY2" fmla="*/ 138477 h 701749"/>
                <a:gd name="connsiteX3" fmla="*/ 287466 w 2129110"/>
                <a:gd name="connsiteY3" fmla="*/ 81327 h 701749"/>
                <a:gd name="connsiteX4" fmla="*/ 458916 w 2129110"/>
                <a:gd name="connsiteY4" fmla="*/ 28939 h 701749"/>
                <a:gd name="connsiteX5" fmla="*/ 968504 w 2129110"/>
                <a:gd name="connsiteY5" fmla="*/ 364 h 701749"/>
                <a:gd name="connsiteX6" fmla="*/ 1716216 w 2129110"/>
                <a:gd name="connsiteY6" fmla="*/ 47989 h 701749"/>
                <a:gd name="connsiteX7" fmla="*/ 1868616 w 2129110"/>
                <a:gd name="connsiteY7" fmla="*/ 148002 h 701749"/>
                <a:gd name="connsiteX8" fmla="*/ 1992441 w 2129110"/>
                <a:gd name="connsiteY8" fmla="*/ 367077 h 701749"/>
                <a:gd name="connsiteX9" fmla="*/ 2121029 w 2129110"/>
                <a:gd name="connsiteY9" fmla="*/ 681402 h 701749"/>
                <a:gd name="connsiteX10" fmla="*/ 2116266 w 2129110"/>
                <a:gd name="connsiteY10" fmla="*/ 671877 h 701749"/>
                <a:gd name="connsiteX11" fmla="*/ 1063754 w 2129110"/>
                <a:gd name="connsiteY11" fmla="*/ 629014 h 701749"/>
                <a:gd name="connsiteX12" fmla="*/ 6479 w 2129110"/>
                <a:gd name="connsiteY12" fmla="*/ 662352 h 701749"/>
                <a:gd name="connsiteX0" fmla="*/ 739 w 2123370"/>
                <a:gd name="connsiteY0" fmla="*/ 662352 h 701749"/>
                <a:gd name="connsiteX1" fmla="*/ 129326 w 2123370"/>
                <a:gd name="connsiteY1" fmla="*/ 343264 h 701749"/>
                <a:gd name="connsiteX2" fmla="*/ 243626 w 2123370"/>
                <a:gd name="connsiteY2" fmla="*/ 138477 h 701749"/>
                <a:gd name="connsiteX3" fmla="*/ 281726 w 2123370"/>
                <a:gd name="connsiteY3" fmla="*/ 81327 h 701749"/>
                <a:gd name="connsiteX4" fmla="*/ 453176 w 2123370"/>
                <a:gd name="connsiteY4" fmla="*/ 28939 h 701749"/>
                <a:gd name="connsiteX5" fmla="*/ 962764 w 2123370"/>
                <a:gd name="connsiteY5" fmla="*/ 364 h 701749"/>
                <a:gd name="connsiteX6" fmla="*/ 1710476 w 2123370"/>
                <a:gd name="connsiteY6" fmla="*/ 47989 h 701749"/>
                <a:gd name="connsiteX7" fmla="*/ 1862876 w 2123370"/>
                <a:gd name="connsiteY7" fmla="*/ 148002 h 701749"/>
                <a:gd name="connsiteX8" fmla="*/ 1986701 w 2123370"/>
                <a:gd name="connsiteY8" fmla="*/ 367077 h 701749"/>
                <a:gd name="connsiteX9" fmla="*/ 2115289 w 2123370"/>
                <a:gd name="connsiteY9" fmla="*/ 681402 h 701749"/>
                <a:gd name="connsiteX10" fmla="*/ 2110526 w 2123370"/>
                <a:gd name="connsiteY10" fmla="*/ 671877 h 701749"/>
                <a:gd name="connsiteX11" fmla="*/ 1058014 w 2123370"/>
                <a:gd name="connsiteY11" fmla="*/ 629014 h 701749"/>
                <a:gd name="connsiteX12" fmla="*/ 739 w 2123370"/>
                <a:gd name="connsiteY12" fmla="*/ 662352 h 701749"/>
                <a:gd name="connsiteX0" fmla="*/ 739 w 2123370"/>
                <a:gd name="connsiteY0" fmla="*/ 662617 h 702014"/>
                <a:gd name="connsiteX1" fmla="*/ 129326 w 2123370"/>
                <a:gd name="connsiteY1" fmla="*/ 343529 h 702014"/>
                <a:gd name="connsiteX2" fmla="*/ 243626 w 2123370"/>
                <a:gd name="connsiteY2" fmla="*/ 138742 h 702014"/>
                <a:gd name="connsiteX3" fmla="*/ 453176 w 2123370"/>
                <a:gd name="connsiteY3" fmla="*/ 29204 h 702014"/>
                <a:gd name="connsiteX4" fmla="*/ 962764 w 2123370"/>
                <a:gd name="connsiteY4" fmla="*/ 629 h 702014"/>
                <a:gd name="connsiteX5" fmla="*/ 1710476 w 2123370"/>
                <a:gd name="connsiteY5" fmla="*/ 48254 h 702014"/>
                <a:gd name="connsiteX6" fmla="*/ 1862876 w 2123370"/>
                <a:gd name="connsiteY6" fmla="*/ 148267 h 702014"/>
                <a:gd name="connsiteX7" fmla="*/ 1986701 w 2123370"/>
                <a:gd name="connsiteY7" fmla="*/ 367342 h 702014"/>
                <a:gd name="connsiteX8" fmla="*/ 2115289 w 2123370"/>
                <a:gd name="connsiteY8" fmla="*/ 681667 h 702014"/>
                <a:gd name="connsiteX9" fmla="*/ 2110526 w 2123370"/>
                <a:gd name="connsiteY9" fmla="*/ 672142 h 702014"/>
                <a:gd name="connsiteX10" fmla="*/ 1058014 w 2123370"/>
                <a:gd name="connsiteY10" fmla="*/ 629279 h 702014"/>
                <a:gd name="connsiteX11" fmla="*/ 739 w 2123370"/>
                <a:gd name="connsiteY11" fmla="*/ 662617 h 702014"/>
                <a:gd name="connsiteX0" fmla="*/ 739 w 2123370"/>
                <a:gd name="connsiteY0" fmla="*/ 662617 h 702014"/>
                <a:gd name="connsiteX1" fmla="*/ 129326 w 2123370"/>
                <a:gd name="connsiteY1" fmla="*/ 343529 h 702014"/>
                <a:gd name="connsiteX2" fmla="*/ 243626 w 2123370"/>
                <a:gd name="connsiteY2" fmla="*/ 138742 h 702014"/>
                <a:gd name="connsiteX3" fmla="*/ 417032 w 2123370"/>
                <a:gd name="connsiteY3" fmla="*/ 29204 h 702014"/>
                <a:gd name="connsiteX4" fmla="*/ 962764 w 2123370"/>
                <a:gd name="connsiteY4" fmla="*/ 629 h 702014"/>
                <a:gd name="connsiteX5" fmla="*/ 1710476 w 2123370"/>
                <a:gd name="connsiteY5" fmla="*/ 48254 h 702014"/>
                <a:gd name="connsiteX6" fmla="*/ 1862876 w 2123370"/>
                <a:gd name="connsiteY6" fmla="*/ 148267 h 702014"/>
                <a:gd name="connsiteX7" fmla="*/ 1986701 w 2123370"/>
                <a:gd name="connsiteY7" fmla="*/ 367342 h 702014"/>
                <a:gd name="connsiteX8" fmla="*/ 2115289 w 2123370"/>
                <a:gd name="connsiteY8" fmla="*/ 681667 h 702014"/>
                <a:gd name="connsiteX9" fmla="*/ 2110526 w 2123370"/>
                <a:gd name="connsiteY9" fmla="*/ 672142 h 702014"/>
                <a:gd name="connsiteX10" fmla="*/ 1058014 w 2123370"/>
                <a:gd name="connsiteY10" fmla="*/ 629279 h 702014"/>
                <a:gd name="connsiteX11" fmla="*/ 739 w 2123370"/>
                <a:gd name="connsiteY11" fmla="*/ 662617 h 702014"/>
                <a:gd name="connsiteX0" fmla="*/ 739 w 2123370"/>
                <a:gd name="connsiteY0" fmla="*/ 668241 h 707638"/>
                <a:gd name="connsiteX1" fmla="*/ 129326 w 2123370"/>
                <a:gd name="connsiteY1" fmla="*/ 349153 h 707638"/>
                <a:gd name="connsiteX2" fmla="*/ 243626 w 2123370"/>
                <a:gd name="connsiteY2" fmla="*/ 144366 h 707638"/>
                <a:gd name="connsiteX3" fmla="*/ 417032 w 2123370"/>
                <a:gd name="connsiteY3" fmla="*/ 34828 h 707638"/>
                <a:gd name="connsiteX4" fmla="*/ 1024724 w 2123370"/>
                <a:gd name="connsiteY4" fmla="*/ 457 h 707638"/>
                <a:gd name="connsiteX5" fmla="*/ 1710476 w 2123370"/>
                <a:gd name="connsiteY5" fmla="*/ 53878 h 707638"/>
                <a:gd name="connsiteX6" fmla="*/ 1862876 w 2123370"/>
                <a:gd name="connsiteY6" fmla="*/ 153891 h 707638"/>
                <a:gd name="connsiteX7" fmla="*/ 1986701 w 2123370"/>
                <a:gd name="connsiteY7" fmla="*/ 372966 h 707638"/>
                <a:gd name="connsiteX8" fmla="*/ 2115289 w 2123370"/>
                <a:gd name="connsiteY8" fmla="*/ 687291 h 707638"/>
                <a:gd name="connsiteX9" fmla="*/ 2110526 w 2123370"/>
                <a:gd name="connsiteY9" fmla="*/ 677766 h 707638"/>
                <a:gd name="connsiteX10" fmla="*/ 1058014 w 2123370"/>
                <a:gd name="connsiteY10" fmla="*/ 634903 h 707638"/>
                <a:gd name="connsiteX11" fmla="*/ 739 w 2123370"/>
                <a:gd name="connsiteY11" fmla="*/ 668241 h 707638"/>
                <a:gd name="connsiteX0" fmla="*/ 739 w 2123370"/>
                <a:gd name="connsiteY0" fmla="*/ 667876 h 707273"/>
                <a:gd name="connsiteX1" fmla="*/ 129326 w 2123370"/>
                <a:gd name="connsiteY1" fmla="*/ 348788 h 707273"/>
                <a:gd name="connsiteX2" fmla="*/ 243626 w 2123370"/>
                <a:gd name="connsiteY2" fmla="*/ 144001 h 707273"/>
                <a:gd name="connsiteX3" fmla="*/ 417032 w 2123370"/>
                <a:gd name="connsiteY3" fmla="*/ 34463 h 707273"/>
                <a:gd name="connsiteX4" fmla="*/ 1024724 w 2123370"/>
                <a:gd name="connsiteY4" fmla="*/ 92 h 707273"/>
                <a:gd name="connsiteX5" fmla="*/ 1689821 w 2123370"/>
                <a:gd name="connsiteY5" fmla="*/ 41925 h 707273"/>
                <a:gd name="connsiteX6" fmla="*/ 1862876 w 2123370"/>
                <a:gd name="connsiteY6" fmla="*/ 153526 h 707273"/>
                <a:gd name="connsiteX7" fmla="*/ 1986701 w 2123370"/>
                <a:gd name="connsiteY7" fmla="*/ 372601 h 707273"/>
                <a:gd name="connsiteX8" fmla="*/ 2115289 w 2123370"/>
                <a:gd name="connsiteY8" fmla="*/ 686926 h 707273"/>
                <a:gd name="connsiteX9" fmla="*/ 2110526 w 2123370"/>
                <a:gd name="connsiteY9" fmla="*/ 677401 h 707273"/>
                <a:gd name="connsiteX10" fmla="*/ 1058014 w 2123370"/>
                <a:gd name="connsiteY10" fmla="*/ 634538 h 707273"/>
                <a:gd name="connsiteX11" fmla="*/ 739 w 2123370"/>
                <a:gd name="connsiteY11" fmla="*/ 667876 h 707273"/>
                <a:gd name="connsiteX0" fmla="*/ 739 w 2123370"/>
                <a:gd name="connsiteY0" fmla="*/ 668032 h 707429"/>
                <a:gd name="connsiteX1" fmla="*/ 129326 w 2123370"/>
                <a:gd name="connsiteY1" fmla="*/ 348944 h 707429"/>
                <a:gd name="connsiteX2" fmla="*/ 243626 w 2123370"/>
                <a:gd name="connsiteY2" fmla="*/ 144157 h 707429"/>
                <a:gd name="connsiteX3" fmla="*/ 417032 w 2123370"/>
                <a:gd name="connsiteY3" fmla="*/ 34619 h 707429"/>
                <a:gd name="connsiteX4" fmla="*/ 1024724 w 2123370"/>
                <a:gd name="connsiteY4" fmla="*/ 248 h 707429"/>
                <a:gd name="connsiteX5" fmla="*/ 1689821 w 2123370"/>
                <a:gd name="connsiteY5" fmla="*/ 47875 h 707429"/>
                <a:gd name="connsiteX6" fmla="*/ 1862876 w 2123370"/>
                <a:gd name="connsiteY6" fmla="*/ 153682 h 707429"/>
                <a:gd name="connsiteX7" fmla="*/ 1986701 w 2123370"/>
                <a:gd name="connsiteY7" fmla="*/ 372757 h 707429"/>
                <a:gd name="connsiteX8" fmla="*/ 2115289 w 2123370"/>
                <a:gd name="connsiteY8" fmla="*/ 687082 h 707429"/>
                <a:gd name="connsiteX9" fmla="*/ 2110526 w 2123370"/>
                <a:gd name="connsiteY9" fmla="*/ 677557 h 707429"/>
                <a:gd name="connsiteX10" fmla="*/ 1058014 w 2123370"/>
                <a:gd name="connsiteY10" fmla="*/ 634694 h 707429"/>
                <a:gd name="connsiteX11" fmla="*/ 739 w 2123370"/>
                <a:gd name="connsiteY11" fmla="*/ 668032 h 707429"/>
                <a:gd name="connsiteX0" fmla="*/ 739 w 2123370"/>
                <a:gd name="connsiteY0" fmla="*/ 668032 h 707429"/>
                <a:gd name="connsiteX1" fmla="*/ 129326 w 2123370"/>
                <a:gd name="connsiteY1" fmla="*/ 348944 h 707429"/>
                <a:gd name="connsiteX2" fmla="*/ 243626 w 2123370"/>
                <a:gd name="connsiteY2" fmla="*/ 144157 h 707429"/>
                <a:gd name="connsiteX3" fmla="*/ 417032 w 2123370"/>
                <a:gd name="connsiteY3" fmla="*/ 34619 h 707429"/>
                <a:gd name="connsiteX4" fmla="*/ 1024724 w 2123370"/>
                <a:gd name="connsiteY4" fmla="*/ 248 h 707429"/>
                <a:gd name="connsiteX5" fmla="*/ 1689821 w 2123370"/>
                <a:gd name="connsiteY5" fmla="*/ 47875 h 707429"/>
                <a:gd name="connsiteX6" fmla="*/ 1852548 w 2123370"/>
                <a:gd name="connsiteY6" fmla="*/ 136295 h 707429"/>
                <a:gd name="connsiteX7" fmla="*/ 1986701 w 2123370"/>
                <a:gd name="connsiteY7" fmla="*/ 372757 h 707429"/>
                <a:gd name="connsiteX8" fmla="*/ 2115289 w 2123370"/>
                <a:gd name="connsiteY8" fmla="*/ 687082 h 707429"/>
                <a:gd name="connsiteX9" fmla="*/ 2110526 w 2123370"/>
                <a:gd name="connsiteY9" fmla="*/ 677557 h 707429"/>
                <a:gd name="connsiteX10" fmla="*/ 1058014 w 2123370"/>
                <a:gd name="connsiteY10" fmla="*/ 634694 h 707429"/>
                <a:gd name="connsiteX11" fmla="*/ 739 w 2123370"/>
                <a:gd name="connsiteY11" fmla="*/ 668032 h 707429"/>
                <a:gd name="connsiteX0" fmla="*/ 739 w 2118743"/>
                <a:gd name="connsiteY0" fmla="*/ 668032 h 705854"/>
                <a:gd name="connsiteX1" fmla="*/ 129326 w 2118743"/>
                <a:gd name="connsiteY1" fmla="*/ 348944 h 705854"/>
                <a:gd name="connsiteX2" fmla="*/ 243626 w 2118743"/>
                <a:gd name="connsiteY2" fmla="*/ 144157 h 705854"/>
                <a:gd name="connsiteX3" fmla="*/ 417032 w 2118743"/>
                <a:gd name="connsiteY3" fmla="*/ 34619 h 705854"/>
                <a:gd name="connsiteX4" fmla="*/ 1024724 w 2118743"/>
                <a:gd name="connsiteY4" fmla="*/ 248 h 705854"/>
                <a:gd name="connsiteX5" fmla="*/ 1689821 w 2118743"/>
                <a:gd name="connsiteY5" fmla="*/ 47875 h 705854"/>
                <a:gd name="connsiteX6" fmla="*/ 1852548 w 2118743"/>
                <a:gd name="connsiteY6" fmla="*/ 136295 h 705854"/>
                <a:gd name="connsiteX7" fmla="*/ 1986701 w 2118743"/>
                <a:gd name="connsiteY7" fmla="*/ 372757 h 705854"/>
                <a:gd name="connsiteX8" fmla="*/ 2115289 w 2118743"/>
                <a:gd name="connsiteY8" fmla="*/ 687082 h 705854"/>
                <a:gd name="connsiteX9" fmla="*/ 2084710 w 2118743"/>
                <a:gd name="connsiteY9" fmla="*/ 671764 h 705854"/>
                <a:gd name="connsiteX10" fmla="*/ 1058014 w 2118743"/>
                <a:gd name="connsiteY10" fmla="*/ 634694 h 705854"/>
                <a:gd name="connsiteX11" fmla="*/ 739 w 2118743"/>
                <a:gd name="connsiteY11" fmla="*/ 668032 h 705854"/>
                <a:gd name="connsiteX0" fmla="*/ 739 w 2174182"/>
                <a:gd name="connsiteY0" fmla="*/ 668032 h 685635"/>
                <a:gd name="connsiteX1" fmla="*/ 129326 w 2174182"/>
                <a:gd name="connsiteY1" fmla="*/ 348944 h 685635"/>
                <a:gd name="connsiteX2" fmla="*/ 243626 w 2174182"/>
                <a:gd name="connsiteY2" fmla="*/ 144157 h 685635"/>
                <a:gd name="connsiteX3" fmla="*/ 417032 w 2174182"/>
                <a:gd name="connsiteY3" fmla="*/ 34619 h 685635"/>
                <a:gd name="connsiteX4" fmla="*/ 1024724 w 2174182"/>
                <a:gd name="connsiteY4" fmla="*/ 248 h 685635"/>
                <a:gd name="connsiteX5" fmla="*/ 1689821 w 2174182"/>
                <a:gd name="connsiteY5" fmla="*/ 47875 h 685635"/>
                <a:gd name="connsiteX6" fmla="*/ 1852548 w 2174182"/>
                <a:gd name="connsiteY6" fmla="*/ 136295 h 685635"/>
                <a:gd name="connsiteX7" fmla="*/ 1986701 w 2174182"/>
                <a:gd name="connsiteY7" fmla="*/ 372757 h 685635"/>
                <a:gd name="connsiteX8" fmla="*/ 2110126 w 2174182"/>
                <a:gd name="connsiteY8" fmla="*/ 658108 h 685635"/>
                <a:gd name="connsiteX9" fmla="*/ 2084710 w 2174182"/>
                <a:gd name="connsiteY9" fmla="*/ 671764 h 685635"/>
                <a:gd name="connsiteX10" fmla="*/ 1058014 w 2174182"/>
                <a:gd name="connsiteY10" fmla="*/ 634694 h 685635"/>
                <a:gd name="connsiteX11" fmla="*/ 739 w 2174182"/>
                <a:gd name="connsiteY11" fmla="*/ 668032 h 685635"/>
                <a:gd name="connsiteX0" fmla="*/ 739 w 2140197"/>
                <a:gd name="connsiteY0" fmla="*/ 668032 h 684973"/>
                <a:gd name="connsiteX1" fmla="*/ 129326 w 2140197"/>
                <a:gd name="connsiteY1" fmla="*/ 348944 h 684973"/>
                <a:gd name="connsiteX2" fmla="*/ 243626 w 2140197"/>
                <a:gd name="connsiteY2" fmla="*/ 144157 h 684973"/>
                <a:gd name="connsiteX3" fmla="*/ 417032 w 2140197"/>
                <a:gd name="connsiteY3" fmla="*/ 34619 h 684973"/>
                <a:gd name="connsiteX4" fmla="*/ 1024724 w 2140197"/>
                <a:gd name="connsiteY4" fmla="*/ 248 h 684973"/>
                <a:gd name="connsiteX5" fmla="*/ 1689821 w 2140197"/>
                <a:gd name="connsiteY5" fmla="*/ 47875 h 684973"/>
                <a:gd name="connsiteX6" fmla="*/ 1852548 w 2140197"/>
                <a:gd name="connsiteY6" fmla="*/ 136295 h 684973"/>
                <a:gd name="connsiteX7" fmla="*/ 1986701 w 2140197"/>
                <a:gd name="connsiteY7" fmla="*/ 372757 h 684973"/>
                <a:gd name="connsiteX8" fmla="*/ 2084710 w 2140197"/>
                <a:gd name="connsiteY8" fmla="*/ 671764 h 684973"/>
                <a:gd name="connsiteX9" fmla="*/ 1058014 w 2140197"/>
                <a:gd name="connsiteY9" fmla="*/ 634694 h 684973"/>
                <a:gd name="connsiteX10" fmla="*/ 739 w 2140197"/>
                <a:gd name="connsiteY10" fmla="*/ 668032 h 684973"/>
                <a:gd name="connsiteX0" fmla="*/ 739 w 2084988"/>
                <a:gd name="connsiteY0" fmla="*/ 668032 h 734885"/>
                <a:gd name="connsiteX1" fmla="*/ 129326 w 2084988"/>
                <a:gd name="connsiteY1" fmla="*/ 348944 h 734885"/>
                <a:gd name="connsiteX2" fmla="*/ 243626 w 2084988"/>
                <a:gd name="connsiteY2" fmla="*/ 144157 h 734885"/>
                <a:gd name="connsiteX3" fmla="*/ 417032 w 2084988"/>
                <a:gd name="connsiteY3" fmla="*/ 34619 h 734885"/>
                <a:gd name="connsiteX4" fmla="*/ 1024724 w 2084988"/>
                <a:gd name="connsiteY4" fmla="*/ 248 h 734885"/>
                <a:gd name="connsiteX5" fmla="*/ 1689821 w 2084988"/>
                <a:gd name="connsiteY5" fmla="*/ 47875 h 734885"/>
                <a:gd name="connsiteX6" fmla="*/ 1852548 w 2084988"/>
                <a:gd name="connsiteY6" fmla="*/ 136295 h 734885"/>
                <a:gd name="connsiteX7" fmla="*/ 1986701 w 2084988"/>
                <a:gd name="connsiteY7" fmla="*/ 372757 h 734885"/>
                <a:gd name="connsiteX8" fmla="*/ 2084710 w 2084988"/>
                <a:gd name="connsiteY8" fmla="*/ 671764 h 734885"/>
                <a:gd name="connsiteX9" fmla="*/ 1058014 w 2084988"/>
                <a:gd name="connsiteY9" fmla="*/ 634694 h 734885"/>
                <a:gd name="connsiteX10" fmla="*/ 739 w 2084988"/>
                <a:gd name="connsiteY10" fmla="*/ 668032 h 734885"/>
                <a:gd name="connsiteX0" fmla="*/ 739 w 2098243"/>
                <a:gd name="connsiteY0" fmla="*/ 668032 h 676049"/>
                <a:gd name="connsiteX1" fmla="*/ 129326 w 2098243"/>
                <a:gd name="connsiteY1" fmla="*/ 348944 h 676049"/>
                <a:gd name="connsiteX2" fmla="*/ 243626 w 2098243"/>
                <a:gd name="connsiteY2" fmla="*/ 144157 h 676049"/>
                <a:gd name="connsiteX3" fmla="*/ 417032 w 2098243"/>
                <a:gd name="connsiteY3" fmla="*/ 34619 h 676049"/>
                <a:gd name="connsiteX4" fmla="*/ 1024724 w 2098243"/>
                <a:gd name="connsiteY4" fmla="*/ 248 h 676049"/>
                <a:gd name="connsiteX5" fmla="*/ 1689821 w 2098243"/>
                <a:gd name="connsiteY5" fmla="*/ 47875 h 676049"/>
                <a:gd name="connsiteX6" fmla="*/ 1852548 w 2098243"/>
                <a:gd name="connsiteY6" fmla="*/ 136295 h 676049"/>
                <a:gd name="connsiteX7" fmla="*/ 1986701 w 2098243"/>
                <a:gd name="connsiteY7" fmla="*/ 372757 h 676049"/>
                <a:gd name="connsiteX8" fmla="*/ 2084710 w 2098243"/>
                <a:gd name="connsiteY8" fmla="*/ 671764 h 676049"/>
                <a:gd name="connsiteX9" fmla="*/ 1058014 w 2098243"/>
                <a:gd name="connsiteY9" fmla="*/ 634694 h 676049"/>
                <a:gd name="connsiteX10" fmla="*/ 739 w 2098243"/>
                <a:gd name="connsiteY10" fmla="*/ 668032 h 676049"/>
                <a:gd name="connsiteX0" fmla="*/ 739 w 2112667"/>
                <a:gd name="connsiteY0" fmla="*/ 668032 h 684438"/>
                <a:gd name="connsiteX1" fmla="*/ 129326 w 2112667"/>
                <a:gd name="connsiteY1" fmla="*/ 348944 h 684438"/>
                <a:gd name="connsiteX2" fmla="*/ 243626 w 2112667"/>
                <a:gd name="connsiteY2" fmla="*/ 144157 h 684438"/>
                <a:gd name="connsiteX3" fmla="*/ 417032 w 2112667"/>
                <a:gd name="connsiteY3" fmla="*/ 34619 h 684438"/>
                <a:gd name="connsiteX4" fmla="*/ 1024724 w 2112667"/>
                <a:gd name="connsiteY4" fmla="*/ 248 h 684438"/>
                <a:gd name="connsiteX5" fmla="*/ 1689821 w 2112667"/>
                <a:gd name="connsiteY5" fmla="*/ 47875 h 684438"/>
                <a:gd name="connsiteX6" fmla="*/ 1852548 w 2112667"/>
                <a:gd name="connsiteY6" fmla="*/ 136295 h 684438"/>
                <a:gd name="connsiteX7" fmla="*/ 1986701 w 2112667"/>
                <a:gd name="connsiteY7" fmla="*/ 372757 h 684438"/>
                <a:gd name="connsiteX8" fmla="*/ 2100201 w 2112667"/>
                <a:gd name="connsiteY8" fmla="*/ 683355 h 684438"/>
                <a:gd name="connsiteX9" fmla="*/ 1058014 w 2112667"/>
                <a:gd name="connsiteY9" fmla="*/ 634694 h 684438"/>
                <a:gd name="connsiteX10" fmla="*/ 739 w 2112667"/>
                <a:gd name="connsiteY10" fmla="*/ 668032 h 684438"/>
                <a:gd name="connsiteX0" fmla="*/ 51383 w 2203853"/>
                <a:gd name="connsiteY0" fmla="*/ 668032 h 704302"/>
                <a:gd name="connsiteX1" fmla="*/ 179970 w 2203853"/>
                <a:gd name="connsiteY1" fmla="*/ 348944 h 704302"/>
                <a:gd name="connsiteX2" fmla="*/ 294270 w 2203853"/>
                <a:gd name="connsiteY2" fmla="*/ 144157 h 704302"/>
                <a:gd name="connsiteX3" fmla="*/ 467676 w 2203853"/>
                <a:gd name="connsiteY3" fmla="*/ 34619 h 704302"/>
                <a:gd name="connsiteX4" fmla="*/ 1075368 w 2203853"/>
                <a:gd name="connsiteY4" fmla="*/ 248 h 704302"/>
                <a:gd name="connsiteX5" fmla="*/ 1740465 w 2203853"/>
                <a:gd name="connsiteY5" fmla="*/ 47875 h 704302"/>
                <a:gd name="connsiteX6" fmla="*/ 1903192 w 2203853"/>
                <a:gd name="connsiteY6" fmla="*/ 136295 h 704302"/>
                <a:gd name="connsiteX7" fmla="*/ 2037345 w 2203853"/>
                <a:gd name="connsiteY7" fmla="*/ 372757 h 704302"/>
                <a:gd name="connsiteX8" fmla="*/ 2150845 w 2203853"/>
                <a:gd name="connsiteY8" fmla="*/ 683355 h 704302"/>
                <a:gd name="connsiteX9" fmla="*/ 1113822 w 2203853"/>
                <a:gd name="connsiteY9" fmla="*/ 675261 h 704302"/>
                <a:gd name="connsiteX10" fmla="*/ 51383 w 2203853"/>
                <a:gd name="connsiteY10" fmla="*/ 668032 h 704302"/>
                <a:gd name="connsiteX0" fmla="*/ 3948 w 2156418"/>
                <a:gd name="connsiteY0" fmla="*/ 668032 h 704302"/>
                <a:gd name="connsiteX1" fmla="*/ 132535 w 2156418"/>
                <a:gd name="connsiteY1" fmla="*/ 348944 h 704302"/>
                <a:gd name="connsiteX2" fmla="*/ 246835 w 2156418"/>
                <a:gd name="connsiteY2" fmla="*/ 144157 h 704302"/>
                <a:gd name="connsiteX3" fmla="*/ 420241 w 2156418"/>
                <a:gd name="connsiteY3" fmla="*/ 34619 h 704302"/>
                <a:gd name="connsiteX4" fmla="*/ 1027933 w 2156418"/>
                <a:gd name="connsiteY4" fmla="*/ 248 h 704302"/>
                <a:gd name="connsiteX5" fmla="*/ 1693030 w 2156418"/>
                <a:gd name="connsiteY5" fmla="*/ 47875 h 704302"/>
                <a:gd name="connsiteX6" fmla="*/ 1855757 w 2156418"/>
                <a:gd name="connsiteY6" fmla="*/ 136295 h 704302"/>
                <a:gd name="connsiteX7" fmla="*/ 1989910 w 2156418"/>
                <a:gd name="connsiteY7" fmla="*/ 372757 h 704302"/>
                <a:gd name="connsiteX8" fmla="*/ 2103410 w 2156418"/>
                <a:gd name="connsiteY8" fmla="*/ 683355 h 704302"/>
                <a:gd name="connsiteX9" fmla="*/ 1066387 w 2156418"/>
                <a:gd name="connsiteY9" fmla="*/ 675261 h 704302"/>
                <a:gd name="connsiteX10" fmla="*/ 3948 w 2156418"/>
                <a:gd name="connsiteY10" fmla="*/ 668032 h 704302"/>
                <a:gd name="connsiteX0" fmla="*/ 11544 w 2164014"/>
                <a:gd name="connsiteY0" fmla="*/ 668032 h 704302"/>
                <a:gd name="connsiteX1" fmla="*/ 140131 w 2164014"/>
                <a:gd name="connsiteY1" fmla="*/ 348944 h 704302"/>
                <a:gd name="connsiteX2" fmla="*/ 254431 w 2164014"/>
                <a:gd name="connsiteY2" fmla="*/ 144157 h 704302"/>
                <a:gd name="connsiteX3" fmla="*/ 427837 w 2164014"/>
                <a:gd name="connsiteY3" fmla="*/ 34619 h 704302"/>
                <a:gd name="connsiteX4" fmla="*/ 1035529 w 2164014"/>
                <a:gd name="connsiteY4" fmla="*/ 248 h 704302"/>
                <a:gd name="connsiteX5" fmla="*/ 1700626 w 2164014"/>
                <a:gd name="connsiteY5" fmla="*/ 47875 h 704302"/>
                <a:gd name="connsiteX6" fmla="*/ 1863353 w 2164014"/>
                <a:gd name="connsiteY6" fmla="*/ 136295 h 704302"/>
                <a:gd name="connsiteX7" fmla="*/ 1997506 w 2164014"/>
                <a:gd name="connsiteY7" fmla="*/ 372757 h 704302"/>
                <a:gd name="connsiteX8" fmla="*/ 2111006 w 2164014"/>
                <a:gd name="connsiteY8" fmla="*/ 683355 h 704302"/>
                <a:gd name="connsiteX9" fmla="*/ 1073983 w 2164014"/>
                <a:gd name="connsiteY9" fmla="*/ 675261 h 704302"/>
                <a:gd name="connsiteX10" fmla="*/ 11544 w 2164014"/>
                <a:gd name="connsiteY10" fmla="*/ 668032 h 704302"/>
                <a:gd name="connsiteX0" fmla="*/ 11544 w 2115011"/>
                <a:gd name="connsiteY0" fmla="*/ 668032 h 747670"/>
                <a:gd name="connsiteX1" fmla="*/ 140131 w 2115011"/>
                <a:gd name="connsiteY1" fmla="*/ 348944 h 747670"/>
                <a:gd name="connsiteX2" fmla="*/ 254431 w 2115011"/>
                <a:gd name="connsiteY2" fmla="*/ 144157 h 747670"/>
                <a:gd name="connsiteX3" fmla="*/ 427837 w 2115011"/>
                <a:gd name="connsiteY3" fmla="*/ 34619 h 747670"/>
                <a:gd name="connsiteX4" fmla="*/ 1035529 w 2115011"/>
                <a:gd name="connsiteY4" fmla="*/ 248 h 747670"/>
                <a:gd name="connsiteX5" fmla="*/ 1700626 w 2115011"/>
                <a:gd name="connsiteY5" fmla="*/ 47875 h 747670"/>
                <a:gd name="connsiteX6" fmla="*/ 1863353 w 2115011"/>
                <a:gd name="connsiteY6" fmla="*/ 136295 h 747670"/>
                <a:gd name="connsiteX7" fmla="*/ 1997506 w 2115011"/>
                <a:gd name="connsiteY7" fmla="*/ 372757 h 747670"/>
                <a:gd name="connsiteX8" fmla="*/ 2111006 w 2115011"/>
                <a:gd name="connsiteY8" fmla="*/ 683355 h 747670"/>
                <a:gd name="connsiteX9" fmla="*/ 1073983 w 2115011"/>
                <a:gd name="connsiteY9" fmla="*/ 675261 h 747670"/>
                <a:gd name="connsiteX10" fmla="*/ 11544 w 2115011"/>
                <a:gd name="connsiteY10" fmla="*/ 668032 h 747670"/>
                <a:gd name="connsiteX0" fmla="*/ 11544 w 2126312"/>
                <a:gd name="connsiteY0" fmla="*/ 668032 h 696281"/>
                <a:gd name="connsiteX1" fmla="*/ 140131 w 2126312"/>
                <a:gd name="connsiteY1" fmla="*/ 348944 h 696281"/>
                <a:gd name="connsiteX2" fmla="*/ 254431 w 2126312"/>
                <a:gd name="connsiteY2" fmla="*/ 144157 h 696281"/>
                <a:gd name="connsiteX3" fmla="*/ 427837 w 2126312"/>
                <a:gd name="connsiteY3" fmla="*/ 34619 h 696281"/>
                <a:gd name="connsiteX4" fmla="*/ 1035529 w 2126312"/>
                <a:gd name="connsiteY4" fmla="*/ 248 h 696281"/>
                <a:gd name="connsiteX5" fmla="*/ 1700626 w 2126312"/>
                <a:gd name="connsiteY5" fmla="*/ 47875 h 696281"/>
                <a:gd name="connsiteX6" fmla="*/ 1863353 w 2126312"/>
                <a:gd name="connsiteY6" fmla="*/ 136295 h 696281"/>
                <a:gd name="connsiteX7" fmla="*/ 1997506 w 2126312"/>
                <a:gd name="connsiteY7" fmla="*/ 372757 h 696281"/>
                <a:gd name="connsiteX8" fmla="*/ 2111006 w 2126312"/>
                <a:gd name="connsiteY8" fmla="*/ 683355 h 696281"/>
                <a:gd name="connsiteX9" fmla="*/ 1073983 w 2126312"/>
                <a:gd name="connsiteY9" fmla="*/ 675261 h 696281"/>
                <a:gd name="connsiteX10" fmla="*/ 11544 w 2126312"/>
                <a:gd name="connsiteY10" fmla="*/ 668032 h 696281"/>
                <a:gd name="connsiteX0" fmla="*/ 11544 w 2113469"/>
                <a:gd name="connsiteY0" fmla="*/ 668032 h 732767"/>
                <a:gd name="connsiteX1" fmla="*/ 140131 w 2113469"/>
                <a:gd name="connsiteY1" fmla="*/ 348944 h 732767"/>
                <a:gd name="connsiteX2" fmla="*/ 254431 w 2113469"/>
                <a:gd name="connsiteY2" fmla="*/ 144157 h 732767"/>
                <a:gd name="connsiteX3" fmla="*/ 427837 w 2113469"/>
                <a:gd name="connsiteY3" fmla="*/ 34619 h 732767"/>
                <a:gd name="connsiteX4" fmla="*/ 1035529 w 2113469"/>
                <a:gd name="connsiteY4" fmla="*/ 248 h 732767"/>
                <a:gd name="connsiteX5" fmla="*/ 1700626 w 2113469"/>
                <a:gd name="connsiteY5" fmla="*/ 47875 h 732767"/>
                <a:gd name="connsiteX6" fmla="*/ 1863353 w 2113469"/>
                <a:gd name="connsiteY6" fmla="*/ 136295 h 732767"/>
                <a:gd name="connsiteX7" fmla="*/ 1997506 w 2113469"/>
                <a:gd name="connsiteY7" fmla="*/ 372757 h 732767"/>
                <a:gd name="connsiteX8" fmla="*/ 2111006 w 2113469"/>
                <a:gd name="connsiteY8" fmla="*/ 683355 h 732767"/>
                <a:gd name="connsiteX9" fmla="*/ 1073983 w 2113469"/>
                <a:gd name="connsiteY9" fmla="*/ 675261 h 732767"/>
                <a:gd name="connsiteX10" fmla="*/ 11544 w 2113469"/>
                <a:gd name="connsiteY10" fmla="*/ 668032 h 732767"/>
                <a:gd name="connsiteX0" fmla="*/ 11544 w 2115928"/>
                <a:gd name="connsiteY0" fmla="*/ 668032 h 699372"/>
                <a:gd name="connsiteX1" fmla="*/ 140131 w 2115928"/>
                <a:gd name="connsiteY1" fmla="*/ 348944 h 699372"/>
                <a:gd name="connsiteX2" fmla="*/ 254431 w 2115928"/>
                <a:gd name="connsiteY2" fmla="*/ 144157 h 699372"/>
                <a:gd name="connsiteX3" fmla="*/ 427837 w 2115928"/>
                <a:gd name="connsiteY3" fmla="*/ 34619 h 699372"/>
                <a:gd name="connsiteX4" fmla="*/ 1035529 w 2115928"/>
                <a:gd name="connsiteY4" fmla="*/ 248 h 699372"/>
                <a:gd name="connsiteX5" fmla="*/ 1700626 w 2115928"/>
                <a:gd name="connsiteY5" fmla="*/ 47875 h 699372"/>
                <a:gd name="connsiteX6" fmla="*/ 1863353 w 2115928"/>
                <a:gd name="connsiteY6" fmla="*/ 136295 h 699372"/>
                <a:gd name="connsiteX7" fmla="*/ 1997506 w 2115928"/>
                <a:gd name="connsiteY7" fmla="*/ 372757 h 699372"/>
                <a:gd name="connsiteX8" fmla="*/ 2111006 w 2115928"/>
                <a:gd name="connsiteY8" fmla="*/ 683355 h 699372"/>
                <a:gd name="connsiteX9" fmla="*/ 1073983 w 2115928"/>
                <a:gd name="connsiteY9" fmla="*/ 675261 h 699372"/>
                <a:gd name="connsiteX10" fmla="*/ 11544 w 2115928"/>
                <a:gd name="connsiteY10" fmla="*/ 668032 h 699372"/>
                <a:gd name="connsiteX0" fmla="*/ 2743 w 2107127"/>
                <a:gd name="connsiteY0" fmla="*/ 668032 h 699372"/>
                <a:gd name="connsiteX1" fmla="*/ 131330 w 2107127"/>
                <a:gd name="connsiteY1" fmla="*/ 348944 h 699372"/>
                <a:gd name="connsiteX2" fmla="*/ 245630 w 2107127"/>
                <a:gd name="connsiteY2" fmla="*/ 144157 h 699372"/>
                <a:gd name="connsiteX3" fmla="*/ 419036 w 2107127"/>
                <a:gd name="connsiteY3" fmla="*/ 34619 h 699372"/>
                <a:gd name="connsiteX4" fmla="*/ 1026728 w 2107127"/>
                <a:gd name="connsiteY4" fmla="*/ 248 h 699372"/>
                <a:gd name="connsiteX5" fmla="*/ 1691825 w 2107127"/>
                <a:gd name="connsiteY5" fmla="*/ 47875 h 699372"/>
                <a:gd name="connsiteX6" fmla="*/ 1854552 w 2107127"/>
                <a:gd name="connsiteY6" fmla="*/ 136295 h 699372"/>
                <a:gd name="connsiteX7" fmla="*/ 1988705 w 2107127"/>
                <a:gd name="connsiteY7" fmla="*/ 372757 h 699372"/>
                <a:gd name="connsiteX8" fmla="*/ 2102205 w 2107127"/>
                <a:gd name="connsiteY8" fmla="*/ 683355 h 699372"/>
                <a:gd name="connsiteX9" fmla="*/ 1065182 w 2107127"/>
                <a:gd name="connsiteY9" fmla="*/ 675261 h 699372"/>
                <a:gd name="connsiteX10" fmla="*/ 2743 w 2107127"/>
                <a:gd name="connsiteY10" fmla="*/ 668032 h 699372"/>
                <a:gd name="connsiteX0" fmla="*/ 2945 w 2097003"/>
                <a:gd name="connsiteY0" fmla="*/ 650645 h 699372"/>
                <a:gd name="connsiteX1" fmla="*/ 121206 w 2097003"/>
                <a:gd name="connsiteY1" fmla="*/ 348944 h 699372"/>
                <a:gd name="connsiteX2" fmla="*/ 235506 w 2097003"/>
                <a:gd name="connsiteY2" fmla="*/ 144157 h 699372"/>
                <a:gd name="connsiteX3" fmla="*/ 408912 w 2097003"/>
                <a:gd name="connsiteY3" fmla="*/ 34619 h 699372"/>
                <a:gd name="connsiteX4" fmla="*/ 1016604 w 2097003"/>
                <a:gd name="connsiteY4" fmla="*/ 248 h 699372"/>
                <a:gd name="connsiteX5" fmla="*/ 1681701 w 2097003"/>
                <a:gd name="connsiteY5" fmla="*/ 47875 h 699372"/>
                <a:gd name="connsiteX6" fmla="*/ 1844428 w 2097003"/>
                <a:gd name="connsiteY6" fmla="*/ 136295 h 699372"/>
                <a:gd name="connsiteX7" fmla="*/ 1978581 w 2097003"/>
                <a:gd name="connsiteY7" fmla="*/ 372757 h 699372"/>
                <a:gd name="connsiteX8" fmla="*/ 2092081 w 2097003"/>
                <a:gd name="connsiteY8" fmla="*/ 683355 h 699372"/>
                <a:gd name="connsiteX9" fmla="*/ 1055058 w 2097003"/>
                <a:gd name="connsiteY9" fmla="*/ 675261 h 699372"/>
                <a:gd name="connsiteX10" fmla="*/ 2945 w 2097003"/>
                <a:gd name="connsiteY10" fmla="*/ 650645 h 699372"/>
                <a:gd name="connsiteX0" fmla="*/ 2839 w 2102062"/>
                <a:gd name="connsiteY0" fmla="*/ 656440 h 699372"/>
                <a:gd name="connsiteX1" fmla="*/ 126265 w 2102062"/>
                <a:gd name="connsiteY1" fmla="*/ 348944 h 699372"/>
                <a:gd name="connsiteX2" fmla="*/ 240565 w 2102062"/>
                <a:gd name="connsiteY2" fmla="*/ 144157 h 699372"/>
                <a:gd name="connsiteX3" fmla="*/ 413971 w 2102062"/>
                <a:gd name="connsiteY3" fmla="*/ 34619 h 699372"/>
                <a:gd name="connsiteX4" fmla="*/ 1021663 w 2102062"/>
                <a:gd name="connsiteY4" fmla="*/ 248 h 699372"/>
                <a:gd name="connsiteX5" fmla="*/ 1686760 w 2102062"/>
                <a:gd name="connsiteY5" fmla="*/ 47875 h 699372"/>
                <a:gd name="connsiteX6" fmla="*/ 1849487 w 2102062"/>
                <a:gd name="connsiteY6" fmla="*/ 136295 h 699372"/>
                <a:gd name="connsiteX7" fmla="*/ 1983640 w 2102062"/>
                <a:gd name="connsiteY7" fmla="*/ 372757 h 699372"/>
                <a:gd name="connsiteX8" fmla="*/ 2097140 w 2102062"/>
                <a:gd name="connsiteY8" fmla="*/ 683355 h 699372"/>
                <a:gd name="connsiteX9" fmla="*/ 1060117 w 2102062"/>
                <a:gd name="connsiteY9" fmla="*/ 675261 h 699372"/>
                <a:gd name="connsiteX10" fmla="*/ 2839 w 2102062"/>
                <a:gd name="connsiteY10" fmla="*/ 656440 h 699372"/>
                <a:gd name="connsiteX0" fmla="*/ 2839 w 2077293"/>
                <a:gd name="connsiteY0" fmla="*/ 656440 h 703994"/>
                <a:gd name="connsiteX1" fmla="*/ 126265 w 2077293"/>
                <a:gd name="connsiteY1" fmla="*/ 348944 h 703994"/>
                <a:gd name="connsiteX2" fmla="*/ 240565 w 2077293"/>
                <a:gd name="connsiteY2" fmla="*/ 144157 h 703994"/>
                <a:gd name="connsiteX3" fmla="*/ 413971 w 2077293"/>
                <a:gd name="connsiteY3" fmla="*/ 34619 h 703994"/>
                <a:gd name="connsiteX4" fmla="*/ 1021663 w 2077293"/>
                <a:gd name="connsiteY4" fmla="*/ 248 h 703994"/>
                <a:gd name="connsiteX5" fmla="*/ 1686760 w 2077293"/>
                <a:gd name="connsiteY5" fmla="*/ 47875 h 703994"/>
                <a:gd name="connsiteX6" fmla="*/ 1849487 w 2077293"/>
                <a:gd name="connsiteY6" fmla="*/ 136295 h 703994"/>
                <a:gd name="connsiteX7" fmla="*/ 1983640 w 2077293"/>
                <a:gd name="connsiteY7" fmla="*/ 372757 h 703994"/>
                <a:gd name="connsiteX8" fmla="*/ 2071323 w 2077293"/>
                <a:gd name="connsiteY8" fmla="*/ 689151 h 703994"/>
                <a:gd name="connsiteX9" fmla="*/ 1060117 w 2077293"/>
                <a:gd name="connsiteY9" fmla="*/ 675261 h 703994"/>
                <a:gd name="connsiteX10" fmla="*/ 2839 w 2077293"/>
                <a:gd name="connsiteY10" fmla="*/ 656440 h 703994"/>
                <a:gd name="connsiteX0" fmla="*/ 2839 w 2078297"/>
                <a:gd name="connsiteY0" fmla="*/ 656440 h 691891"/>
                <a:gd name="connsiteX1" fmla="*/ 126265 w 2078297"/>
                <a:gd name="connsiteY1" fmla="*/ 348944 h 691891"/>
                <a:gd name="connsiteX2" fmla="*/ 240565 w 2078297"/>
                <a:gd name="connsiteY2" fmla="*/ 144157 h 691891"/>
                <a:gd name="connsiteX3" fmla="*/ 413971 w 2078297"/>
                <a:gd name="connsiteY3" fmla="*/ 34619 h 691891"/>
                <a:gd name="connsiteX4" fmla="*/ 1021663 w 2078297"/>
                <a:gd name="connsiteY4" fmla="*/ 248 h 691891"/>
                <a:gd name="connsiteX5" fmla="*/ 1686760 w 2078297"/>
                <a:gd name="connsiteY5" fmla="*/ 47875 h 691891"/>
                <a:gd name="connsiteX6" fmla="*/ 1849487 w 2078297"/>
                <a:gd name="connsiteY6" fmla="*/ 136295 h 691891"/>
                <a:gd name="connsiteX7" fmla="*/ 1983640 w 2078297"/>
                <a:gd name="connsiteY7" fmla="*/ 372757 h 691891"/>
                <a:gd name="connsiteX8" fmla="*/ 2071323 w 2078297"/>
                <a:gd name="connsiteY8" fmla="*/ 689151 h 691891"/>
                <a:gd name="connsiteX9" fmla="*/ 1060117 w 2078297"/>
                <a:gd name="connsiteY9" fmla="*/ 675261 h 691891"/>
                <a:gd name="connsiteX10" fmla="*/ 2839 w 2078297"/>
                <a:gd name="connsiteY10" fmla="*/ 656440 h 691891"/>
                <a:gd name="connsiteX0" fmla="*/ 3176 w 2063144"/>
                <a:gd name="connsiteY0" fmla="*/ 656440 h 691891"/>
                <a:gd name="connsiteX1" fmla="*/ 111112 w 2063144"/>
                <a:gd name="connsiteY1" fmla="*/ 348944 h 691891"/>
                <a:gd name="connsiteX2" fmla="*/ 225412 w 2063144"/>
                <a:gd name="connsiteY2" fmla="*/ 144157 h 691891"/>
                <a:gd name="connsiteX3" fmla="*/ 398818 w 2063144"/>
                <a:gd name="connsiteY3" fmla="*/ 34619 h 691891"/>
                <a:gd name="connsiteX4" fmla="*/ 1006510 w 2063144"/>
                <a:gd name="connsiteY4" fmla="*/ 248 h 691891"/>
                <a:gd name="connsiteX5" fmla="*/ 1671607 w 2063144"/>
                <a:gd name="connsiteY5" fmla="*/ 47875 h 691891"/>
                <a:gd name="connsiteX6" fmla="*/ 1834334 w 2063144"/>
                <a:gd name="connsiteY6" fmla="*/ 136295 h 691891"/>
                <a:gd name="connsiteX7" fmla="*/ 1968487 w 2063144"/>
                <a:gd name="connsiteY7" fmla="*/ 372757 h 691891"/>
                <a:gd name="connsiteX8" fmla="*/ 2056170 w 2063144"/>
                <a:gd name="connsiteY8" fmla="*/ 689151 h 691891"/>
                <a:gd name="connsiteX9" fmla="*/ 1044964 w 2063144"/>
                <a:gd name="connsiteY9" fmla="*/ 675261 h 691891"/>
                <a:gd name="connsiteX10" fmla="*/ 3176 w 2063144"/>
                <a:gd name="connsiteY10" fmla="*/ 656440 h 69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3144" h="691891">
                  <a:moveTo>
                    <a:pt x="3176" y="656440"/>
                  </a:moveTo>
                  <a:cubicBezTo>
                    <a:pt x="-18215" y="625232"/>
                    <a:pt x="74073" y="434325"/>
                    <a:pt x="111112" y="348944"/>
                  </a:cubicBezTo>
                  <a:cubicBezTo>
                    <a:pt x="148151" y="263563"/>
                    <a:pt x="177461" y="196545"/>
                    <a:pt x="225412" y="144157"/>
                  </a:cubicBezTo>
                  <a:cubicBezTo>
                    <a:pt x="273363" y="91769"/>
                    <a:pt x="268635" y="58604"/>
                    <a:pt x="398818" y="34619"/>
                  </a:cubicBezTo>
                  <a:cubicBezTo>
                    <a:pt x="529001" y="10634"/>
                    <a:pt x="794379" y="-1961"/>
                    <a:pt x="1006510" y="248"/>
                  </a:cubicBezTo>
                  <a:cubicBezTo>
                    <a:pt x="1218641" y="2457"/>
                    <a:pt x="1533636" y="25201"/>
                    <a:pt x="1671607" y="47875"/>
                  </a:cubicBezTo>
                  <a:cubicBezTo>
                    <a:pt x="1809578" y="70549"/>
                    <a:pt x="1784854" y="82148"/>
                    <a:pt x="1834334" y="136295"/>
                  </a:cubicBezTo>
                  <a:cubicBezTo>
                    <a:pt x="1883814" y="190442"/>
                    <a:pt x="1931514" y="280614"/>
                    <a:pt x="1968487" y="372757"/>
                  </a:cubicBezTo>
                  <a:cubicBezTo>
                    <a:pt x="2005460" y="464900"/>
                    <a:pt x="2087459" y="684719"/>
                    <a:pt x="2056170" y="689151"/>
                  </a:cubicBezTo>
                  <a:cubicBezTo>
                    <a:pt x="1983559" y="699436"/>
                    <a:pt x="1383101" y="677642"/>
                    <a:pt x="1044964" y="675261"/>
                  </a:cubicBezTo>
                  <a:cubicBezTo>
                    <a:pt x="693333" y="673674"/>
                    <a:pt x="24567" y="687648"/>
                    <a:pt x="3176" y="65644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2322884" y="3366481"/>
              <a:ext cx="862970" cy="169057"/>
            </a:xfrm>
            <a:prstGeom prst="roundRect">
              <a:avLst>
                <a:gd name="adj" fmla="val 50000"/>
              </a:avLst>
            </a:prstGeom>
            <a:solidFill>
              <a:srgbClr val="9EB9DA"/>
            </a:solidFill>
            <a:ln>
              <a:noFill/>
            </a:ln>
            <a:effectLst>
              <a:outerShdw blurRad="40000" dist="23000" dir="4800000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2482554" y="3282875"/>
              <a:ext cx="525200" cy="134782"/>
            </a:xfrm>
            <a:prstGeom prst="round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3196464" y="3039246"/>
              <a:ext cx="180897" cy="177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2131553" y="3035956"/>
              <a:ext cx="180897" cy="177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>
                <a:rot lat="0" lon="1800000" rev="9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25"/>
          <p:cNvGrpSpPr>
            <a:grpSpLocks noChangeAspect="1"/>
          </p:cNvGrpSpPr>
          <p:nvPr/>
        </p:nvGrpSpPr>
        <p:grpSpPr>
          <a:xfrm>
            <a:off x="2250496" y="3973330"/>
            <a:ext cx="796128" cy="598566"/>
            <a:chOff x="2051720" y="2628862"/>
            <a:chExt cx="1393491" cy="1047691"/>
          </a:xfrm>
        </p:grpSpPr>
        <p:sp>
          <p:nvSpPr>
            <p:cNvPr id="22" name="角丸四角形 21"/>
            <p:cNvSpPr/>
            <p:nvPr/>
          </p:nvSpPr>
          <p:spPr>
            <a:xfrm>
              <a:off x="2057009" y="3215156"/>
              <a:ext cx="183198" cy="461397"/>
            </a:xfrm>
            <a:prstGeom prst="roundRect">
              <a:avLst>
                <a:gd name="adj" fmla="val 28422"/>
              </a:avLst>
            </a:prstGeom>
            <a:solidFill>
              <a:srgbClr val="9EB9DA"/>
            </a:solidFill>
            <a:ln>
              <a:solidFill>
                <a:srgbClr val="9EB9DA"/>
              </a:solidFill>
            </a:ln>
            <a:effectLst>
              <a:outerShdw blurRad="40000" dist="23000" dir="4800000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3250103" y="3202472"/>
              <a:ext cx="183198" cy="461397"/>
            </a:xfrm>
            <a:prstGeom prst="roundRect">
              <a:avLst>
                <a:gd name="adj" fmla="val 28422"/>
              </a:avLst>
            </a:prstGeom>
            <a:solidFill>
              <a:srgbClr val="9EB9DA"/>
            </a:solidFill>
            <a:ln>
              <a:solidFill>
                <a:srgbClr val="9EB9DA"/>
              </a:solidFill>
            </a:ln>
            <a:effectLst>
              <a:outerShdw blurRad="40000" dist="23000" dir="4800000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リーフォーム 23"/>
            <p:cNvSpPr/>
            <p:nvPr/>
          </p:nvSpPr>
          <p:spPr>
            <a:xfrm>
              <a:off x="2051720" y="2940111"/>
              <a:ext cx="1393491" cy="667174"/>
            </a:xfrm>
            <a:custGeom>
              <a:avLst/>
              <a:gdLst>
                <a:gd name="connsiteX0" fmla="*/ 283657 w 2747819"/>
                <a:gd name="connsiteY0" fmla="*/ 61932 h 1403743"/>
                <a:gd name="connsiteX1" fmla="*/ 407482 w 2747819"/>
                <a:gd name="connsiteY1" fmla="*/ 33357 h 1403743"/>
                <a:gd name="connsiteX2" fmla="*/ 1317120 w 2747819"/>
                <a:gd name="connsiteY2" fmla="*/ 19 h 1403743"/>
                <a:gd name="connsiteX3" fmla="*/ 2369632 w 2747819"/>
                <a:gd name="connsiteY3" fmla="*/ 38119 h 1403743"/>
                <a:gd name="connsiteX4" fmla="*/ 2474407 w 2747819"/>
                <a:gd name="connsiteY4" fmla="*/ 71457 h 1403743"/>
                <a:gd name="connsiteX5" fmla="*/ 2636332 w 2747819"/>
                <a:gd name="connsiteY5" fmla="*/ 257194 h 1403743"/>
                <a:gd name="connsiteX6" fmla="*/ 2741107 w 2747819"/>
                <a:gd name="connsiteY6" fmla="*/ 442932 h 1403743"/>
                <a:gd name="connsiteX7" fmla="*/ 2722057 w 2747819"/>
                <a:gd name="connsiteY7" fmla="*/ 938232 h 1403743"/>
                <a:gd name="connsiteX8" fmla="*/ 2598232 w 2747819"/>
                <a:gd name="connsiteY8" fmla="*/ 1252557 h 1403743"/>
                <a:gd name="connsiteX9" fmla="*/ 2555370 w 2747819"/>
                <a:gd name="connsiteY9" fmla="*/ 1257319 h 1403743"/>
                <a:gd name="connsiteX10" fmla="*/ 2460120 w 2747819"/>
                <a:gd name="connsiteY10" fmla="*/ 1385907 h 1403743"/>
                <a:gd name="connsiteX11" fmla="*/ 2055307 w 2747819"/>
                <a:gd name="connsiteY11" fmla="*/ 1400194 h 1403743"/>
                <a:gd name="connsiteX12" fmla="*/ 1950532 w 2747819"/>
                <a:gd name="connsiteY12" fmla="*/ 1362094 h 1403743"/>
                <a:gd name="connsiteX13" fmla="*/ 1340932 w 2747819"/>
                <a:gd name="connsiteY13" fmla="*/ 1357332 h 1403743"/>
                <a:gd name="connsiteX14" fmla="*/ 793245 w 2747819"/>
                <a:gd name="connsiteY14" fmla="*/ 1352569 h 1403743"/>
                <a:gd name="connsiteX15" fmla="*/ 707520 w 2747819"/>
                <a:gd name="connsiteY15" fmla="*/ 1395432 h 1403743"/>
                <a:gd name="connsiteX16" fmla="*/ 350332 w 2747819"/>
                <a:gd name="connsiteY16" fmla="*/ 1395432 h 1403743"/>
                <a:gd name="connsiteX17" fmla="*/ 278895 w 2747819"/>
                <a:gd name="connsiteY17" fmla="*/ 1381144 h 1403743"/>
                <a:gd name="connsiteX18" fmla="*/ 212220 w 2747819"/>
                <a:gd name="connsiteY18" fmla="*/ 1262082 h 1403743"/>
                <a:gd name="connsiteX19" fmla="*/ 188407 w 2747819"/>
                <a:gd name="connsiteY19" fmla="*/ 1262082 h 1403743"/>
                <a:gd name="connsiteX20" fmla="*/ 136020 w 2747819"/>
                <a:gd name="connsiteY20" fmla="*/ 1223982 h 1403743"/>
                <a:gd name="connsiteX21" fmla="*/ 21720 w 2747819"/>
                <a:gd name="connsiteY21" fmla="*/ 862032 h 1403743"/>
                <a:gd name="connsiteX22" fmla="*/ 7432 w 2747819"/>
                <a:gd name="connsiteY22" fmla="*/ 485794 h 1403743"/>
                <a:gd name="connsiteX23" fmla="*/ 107445 w 2747819"/>
                <a:gd name="connsiteY23" fmla="*/ 285769 h 1403743"/>
                <a:gd name="connsiteX24" fmla="*/ 283657 w 2747819"/>
                <a:gd name="connsiteY24" fmla="*/ 61932 h 1403743"/>
                <a:gd name="connsiteX0" fmla="*/ 283657 w 2747819"/>
                <a:gd name="connsiteY0" fmla="*/ 61932 h 1403068"/>
                <a:gd name="connsiteX1" fmla="*/ 407482 w 2747819"/>
                <a:gd name="connsiteY1" fmla="*/ 33357 h 1403068"/>
                <a:gd name="connsiteX2" fmla="*/ 1317120 w 2747819"/>
                <a:gd name="connsiteY2" fmla="*/ 19 h 1403068"/>
                <a:gd name="connsiteX3" fmla="*/ 2369632 w 2747819"/>
                <a:gd name="connsiteY3" fmla="*/ 38119 h 1403068"/>
                <a:gd name="connsiteX4" fmla="*/ 2474407 w 2747819"/>
                <a:gd name="connsiteY4" fmla="*/ 71457 h 1403068"/>
                <a:gd name="connsiteX5" fmla="*/ 2636332 w 2747819"/>
                <a:gd name="connsiteY5" fmla="*/ 257194 h 1403068"/>
                <a:gd name="connsiteX6" fmla="*/ 2741107 w 2747819"/>
                <a:gd name="connsiteY6" fmla="*/ 442932 h 1403068"/>
                <a:gd name="connsiteX7" fmla="*/ 2722057 w 2747819"/>
                <a:gd name="connsiteY7" fmla="*/ 938232 h 1403068"/>
                <a:gd name="connsiteX8" fmla="*/ 2598232 w 2747819"/>
                <a:gd name="connsiteY8" fmla="*/ 1252557 h 1403068"/>
                <a:gd name="connsiteX9" fmla="*/ 2545845 w 2747819"/>
                <a:gd name="connsiteY9" fmla="*/ 1271607 h 1403068"/>
                <a:gd name="connsiteX10" fmla="*/ 2460120 w 2747819"/>
                <a:gd name="connsiteY10" fmla="*/ 1385907 h 1403068"/>
                <a:gd name="connsiteX11" fmla="*/ 2055307 w 2747819"/>
                <a:gd name="connsiteY11" fmla="*/ 1400194 h 1403068"/>
                <a:gd name="connsiteX12" fmla="*/ 1950532 w 2747819"/>
                <a:gd name="connsiteY12" fmla="*/ 1362094 h 1403068"/>
                <a:gd name="connsiteX13" fmla="*/ 1340932 w 2747819"/>
                <a:gd name="connsiteY13" fmla="*/ 1357332 h 1403068"/>
                <a:gd name="connsiteX14" fmla="*/ 793245 w 2747819"/>
                <a:gd name="connsiteY14" fmla="*/ 1352569 h 1403068"/>
                <a:gd name="connsiteX15" fmla="*/ 707520 w 2747819"/>
                <a:gd name="connsiteY15" fmla="*/ 1395432 h 1403068"/>
                <a:gd name="connsiteX16" fmla="*/ 350332 w 2747819"/>
                <a:gd name="connsiteY16" fmla="*/ 1395432 h 1403068"/>
                <a:gd name="connsiteX17" fmla="*/ 278895 w 2747819"/>
                <a:gd name="connsiteY17" fmla="*/ 1381144 h 1403068"/>
                <a:gd name="connsiteX18" fmla="*/ 212220 w 2747819"/>
                <a:gd name="connsiteY18" fmla="*/ 1262082 h 1403068"/>
                <a:gd name="connsiteX19" fmla="*/ 188407 w 2747819"/>
                <a:gd name="connsiteY19" fmla="*/ 1262082 h 1403068"/>
                <a:gd name="connsiteX20" fmla="*/ 136020 w 2747819"/>
                <a:gd name="connsiteY20" fmla="*/ 1223982 h 1403068"/>
                <a:gd name="connsiteX21" fmla="*/ 21720 w 2747819"/>
                <a:gd name="connsiteY21" fmla="*/ 862032 h 1403068"/>
                <a:gd name="connsiteX22" fmla="*/ 7432 w 2747819"/>
                <a:gd name="connsiteY22" fmla="*/ 485794 h 1403068"/>
                <a:gd name="connsiteX23" fmla="*/ 107445 w 2747819"/>
                <a:gd name="connsiteY23" fmla="*/ 285769 h 1403068"/>
                <a:gd name="connsiteX24" fmla="*/ 283657 w 2747819"/>
                <a:gd name="connsiteY24" fmla="*/ 61932 h 1403068"/>
                <a:gd name="connsiteX0" fmla="*/ 283657 w 2747819"/>
                <a:gd name="connsiteY0" fmla="*/ 61932 h 1403068"/>
                <a:gd name="connsiteX1" fmla="*/ 407482 w 2747819"/>
                <a:gd name="connsiteY1" fmla="*/ 33357 h 1403068"/>
                <a:gd name="connsiteX2" fmla="*/ 1317120 w 2747819"/>
                <a:gd name="connsiteY2" fmla="*/ 19 h 1403068"/>
                <a:gd name="connsiteX3" fmla="*/ 2369632 w 2747819"/>
                <a:gd name="connsiteY3" fmla="*/ 38119 h 1403068"/>
                <a:gd name="connsiteX4" fmla="*/ 2460120 w 2747819"/>
                <a:gd name="connsiteY4" fmla="*/ 52407 h 1403068"/>
                <a:gd name="connsiteX5" fmla="*/ 2636332 w 2747819"/>
                <a:gd name="connsiteY5" fmla="*/ 257194 h 1403068"/>
                <a:gd name="connsiteX6" fmla="*/ 2741107 w 2747819"/>
                <a:gd name="connsiteY6" fmla="*/ 442932 h 1403068"/>
                <a:gd name="connsiteX7" fmla="*/ 2722057 w 2747819"/>
                <a:gd name="connsiteY7" fmla="*/ 938232 h 1403068"/>
                <a:gd name="connsiteX8" fmla="*/ 2598232 w 2747819"/>
                <a:gd name="connsiteY8" fmla="*/ 1252557 h 1403068"/>
                <a:gd name="connsiteX9" fmla="*/ 2545845 w 2747819"/>
                <a:gd name="connsiteY9" fmla="*/ 1271607 h 1403068"/>
                <a:gd name="connsiteX10" fmla="*/ 2460120 w 2747819"/>
                <a:gd name="connsiteY10" fmla="*/ 1385907 h 1403068"/>
                <a:gd name="connsiteX11" fmla="*/ 2055307 w 2747819"/>
                <a:gd name="connsiteY11" fmla="*/ 1400194 h 1403068"/>
                <a:gd name="connsiteX12" fmla="*/ 1950532 w 2747819"/>
                <a:gd name="connsiteY12" fmla="*/ 1362094 h 1403068"/>
                <a:gd name="connsiteX13" fmla="*/ 1340932 w 2747819"/>
                <a:gd name="connsiteY13" fmla="*/ 1357332 h 1403068"/>
                <a:gd name="connsiteX14" fmla="*/ 793245 w 2747819"/>
                <a:gd name="connsiteY14" fmla="*/ 1352569 h 1403068"/>
                <a:gd name="connsiteX15" fmla="*/ 707520 w 2747819"/>
                <a:gd name="connsiteY15" fmla="*/ 1395432 h 1403068"/>
                <a:gd name="connsiteX16" fmla="*/ 350332 w 2747819"/>
                <a:gd name="connsiteY16" fmla="*/ 1395432 h 1403068"/>
                <a:gd name="connsiteX17" fmla="*/ 278895 w 2747819"/>
                <a:gd name="connsiteY17" fmla="*/ 1381144 h 1403068"/>
                <a:gd name="connsiteX18" fmla="*/ 212220 w 2747819"/>
                <a:gd name="connsiteY18" fmla="*/ 1262082 h 1403068"/>
                <a:gd name="connsiteX19" fmla="*/ 188407 w 2747819"/>
                <a:gd name="connsiteY19" fmla="*/ 1262082 h 1403068"/>
                <a:gd name="connsiteX20" fmla="*/ 136020 w 2747819"/>
                <a:gd name="connsiteY20" fmla="*/ 1223982 h 1403068"/>
                <a:gd name="connsiteX21" fmla="*/ 21720 w 2747819"/>
                <a:gd name="connsiteY21" fmla="*/ 862032 h 1403068"/>
                <a:gd name="connsiteX22" fmla="*/ 7432 w 2747819"/>
                <a:gd name="connsiteY22" fmla="*/ 485794 h 1403068"/>
                <a:gd name="connsiteX23" fmla="*/ 107445 w 2747819"/>
                <a:gd name="connsiteY23" fmla="*/ 285769 h 1403068"/>
                <a:gd name="connsiteX24" fmla="*/ 283657 w 2747819"/>
                <a:gd name="connsiteY24" fmla="*/ 61932 h 1403068"/>
                <a:gd name="connsiteX0" fmla="*/ 283657 w 2747819"/>
                <a:gd name="connsiteY0" fmla="*/ 52417 h 1393553"/>
                <a:gd name="connsiteX1" fmla="*/ 407482 w 2747819"/>
                <a:gd name="connsiteY1" fmla="*/ 23842 h 1393553"/>
                <a:gd name="connsiteX2" fmla="*/ 1364745 w 2747819"/>
                <a:gd name="connsiteY2" fmla="*/ 29 h 1393553"/>
                <a:gd name="connsiteX3" fmla="*/ 2369632 w 2747819"/>
                <a:gd name="connsiteY3" fmla="*/ 28604 h 1393553"/>
                <a:gd name="connsiteX4" fmla="*/ 2460120 w 2747819"/>
                <a:gd name="connsiteY4" fmla="*/ 42892 h 1393553"/>
                <a:gd name="connsiteX5" fmla="*/ 2636332 w 2747819"/>
                <a:gd name="connsiteY5" fmla="*/ 247679 h 1393553"/>
                <a:gd name="connsiteX6" fmla="*/ 2741107 w 2747819"/>
                <a:gd name="connsiteY6" fmla="*/ 433417 h 1393553"/>
                <a:gd name="connsiteX7" fmla="*/ 2722057 w 2747819"/>
                <a:gd name="connsiteY7" fmla="*/ 928717 h 1393553"/>
                <a:gd name="connsiteX8" fmla="*/ 2598232 w 2747819"/>
                <a:gd name="connsiteY8" fmla="*/ 1243042 h 1393553"/>
                <a:gd name="connsiteX9" fmla="*/ 2545845 w 2747819"/>
                <a:gd name="connsiteY9" fmla="*/ 1262092 h 1393553"/>
                <a:gd name="connsiteX10" fmla="*/ 2460120 w 2747819"/>
                <a:gd name="connsiteY10" fmla="*/ 1376392 h 1393553"/>
                <a:gd name="connsiteX11" fmla="*/ 2055307 w 2747819"/>
                <a:gd name="connsiteY11" fmla="*/ 1390679 h 1393553"/>
                <a:gd name="connsiteX12" fmla="*/ 1950532 w 2747819"/>
                <a:gd name="connsiteY12" fmla="*/ 1352579 h 1393553"/>
                <a:gd name="connsiteX13" fmla="*/ 1340932 w 2747819"/>
                <a:gd name="connsiteY13" fmla="*/ 1347817 h 1393553"/>
                <a:gd name="connsiteX14" fmla="*/ 793245 w 2747819"/>
                <a:gd name="connsiteY14" fmla="*/ 1343054 h 1393553"/>
                <a:gd name="connsiteX15" fmla="*/ 707520 w 2747819"/>
                <a:gd name="connsiteY15" fmla="*/ 1385917 h 1393553"/>
                <a:gd name="connsiteX16" fmla="*/ 350332 w 2747819"/>
                <a:gd name="connsiteY16" fmla="*/ 1385917 h 1393553"/>
                <a:gd name="connsiteX17" fmla="*/ 278895 w 2747819"/>
                <a:gd name="connsiteY17" fmla="*/ 1371629 h 1393553"/>
                <a:gd name="connsiteX18" fmla="*/ 212220 w 2747819"/>
                <a:gd name="connsiteY18" fmla="*/ 1252567 h 1393553"/>
                <a:gd name="connsiteX19" fmla="*/ 188407 w 2747819"/>
                <a:gd name="connsiteY19" fmla="*/ 1252567 h 1393553"/>
                <a:gd name="connsiteX20" fmla="*/ 136020 w 2747819"/>
                <a:gd name="connsiteY20" fmla="*/ 1214467 h 1393553"/>
                <a:gd name="connsiteX21" fmla="*/ 21720 w 2747819"/>
                <a:gd name="connsiteY21" fmla="*/ 852517 h 1393553"/>
                <a:gd name="connsiteX22" fmla="*/ 7432 w 2747819"/>
                <a:gd name="connsiteY22" fmla="*/ 476279 h 1393553"/>
                <a:gd name="connsiteX23" fmla="*/ 107445 w 2747819"/>
                <a:gd name="connsiteY23" fmla="*/ 276254 h 1393553"/>
                <a:gd name="connsiteX24" fmla="*/ 283657 w 2747819"/>
                <a:gd name="connsiteY24" fmla="*/ 52417 h 1393553"/>
                <a:gd name="connsiteX0" fmla="*/ 283657 w 2747819"/>
                <a:gd name="connsiteY0" fmla="*/ 52417 h 1393553"/>
                <a:gd name="connsiteX1" fmla="*/ 431294 w 2747819"/>
                <a:gd name="connsiteY1" fmla="*/ 23842 h 1393553"/>
                <a:gd name="connsiteX2" fmla="*/ 1364745 w 2747819"/>
                <a:gd name="connsiteY2" fmla="*/ 29 h 1393553"/>
                <a:gd name="connsiteX3" fmla="*/ 2369632 w 2747819"/>
                <a:gd name="connsiteY3" fmla="*/ 28604 h 1393553"/>
                <a:gd name="connsiteX4" fmla="*/ 2460120 w 2747819"/>
                <a:gd name="connsiteY4" fmla="*/ 42892 h 1393553"/>
                <a:gd name="connsiteX5" fmla="*/ 2636332 w 2747819"/>
                <a:gd name="connsiteY5" fmla="*/ 247679 h 1393553"/>
                <a:gd name="connsiteX6" fmla="*/ 2741107 w 2747819"/>
                <a:gd name="connsiteY6" fmla="*/ 433417 h 1393553"/>
                <a:gd name="connsiteX7" fmla="*/ 2722057 w 2747819"/>
                <a:gd name="connsiteY7" fmla="*/ 928717 h 1393553"/>
                <a:gd name="connsiteX8" fmla="*/ 2598232 w 2747819"/>
                <a:gd name="connsiteY8" fmla="*/ 1243042 h 1393553"/>
                <a:gd name="connsiteX9" fmla="*/ 2545845 w 2747819"/>
                <a:gd name="connsiteY9" fmla="*/ 1262092 h 1393553"/>
                <a:gd name="connsiteX10" fmla="*/ 2460120 w 2747819"/>
                <a:gd name="connsiteY10" fmla="*/ 1376392 h 1393553"/>
                <a:gd name="connsiteX11" fmla="*/ 2055307 w 2747819"/>
                <a:gd name="connsiteY11" fmla="*/ 1390679 h 1393553"/>
                <a:gd name="connsiteX12" fmla="*/ 1950532 w 2747819"/>
                <a:gd name="connsiteY12" fmla="*/ 1352579 h 1393553"/>
                <a:gd name="connsiteX13" fmla="*/ 1340932 w 2747819"/>
                <a:gd name="connsiteY13" fmla="*/ 1347817 h 1393553"/>
                <a:gd name="connsiteX14" fmla="*/ 793245 w 2747819"/>
                <a:gd name="connsiteY14" fmla="*/ 1343054 h 1393553"/>
                <a:gd name="connsiteX15" fmla="*/ 707520 w 2747819"/>
                <a:gd name="connsiteY15" fmla="*/ 1385917 h 1393553"/>
                <a:gd name="connsiteX16" fmla="*/ 350332 w 2747819"/>
                <a:gd name="connsiteY16" fmla="*/ 1385917 h 1393553"/>
                <a:gd name="connsiteX17" fmla="*/ 278895 w 2747819"/>
                <a:gd name="connsiteY17" fmla="*/ 1371629 h 1393553"/>
                <a:gd name="connsiteX18" fmla="*/ 212220 w 2747819"/>
                <a:gd name="connsiteY18" fmla="*/ 1252567 h 1393553"/>
                <a:gd name="connsiteX19" fmla="*/ 188407 w 2747819"/>
                <a:gd name="connsiteY19" fmla="*/ 1252567 h 1393553"/>
                <a:gd name="connsiteX20" fmla="*/ 136020 w 2747819"/>
                <a:gd name="connsiteY20" fmla="*/ 1214467 h 1393553"/>
                <a:gd name="connsiteX21" fmla="*/ 21720 w 2747819"/>
                <a:gd name="connsiteY21" fmla="*/ 852517 h 1393553"/>
                <a:gd name="connsiteX22" fmla="*/ 7432 w 2747819"/>
                <a:gd name="connsiteY22" fmla="*/ 476279 h 1393553"/>
                <a:gd name="connsiteX23" fmla="*/ 107445 w 2747819"/>
                <a:gd name="connsiteY23" fmla="*/ 276254 h 1393553"/>
                <a:gd name="connsiteX24" fmla="*/ 283657 w 2747819"/>
                <a:gd name="connsiteY24" fmla="*/ 52417 h 13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47819" h="1393553">
                  <a:moveTo>
                    <a:pt x="283657" y="52417"/>
                  </a:moveTo>
                  <a:cubicBezTo>
                    <a:pt x="337632" y="10348"/>
                    <a:pt x="251113" y="32573"/>
                    <a:pt x="431294" y="23842"/>
                  </a:cubicBezTo>
                  <a:cubicBezTo>
                    <a:pt x="611475" y="15111"/>
                    <a:pt x="1041689" y="-765"/>
                    <a:pt x="1364745" y="29"/>
                  </a:cubicBezTo>
                  <a:cubicBezTo>
                    <a:pt x="1687801" y="823"/>
                    <a:pt x="2187070" y="21460"/>
                    <a:pt x="2369632" y="28604"/>
                  </a:cubicBezTo>
                  <a:cubicBezTo>
                    <a:pt x="2552195" y="35748"/>
                    <a:pt x="2415670" y="6380"/>
                    <a:pt x="2460120" y="42892"/>
                  </a:cubicBezTo>
                  <a:cubicBezTo>
                    <a:pt x="2504570" y="79404"/>
                    <a:pt x="2589501" y="182592"/>
                    <a:pt x="2636332" y="247679"/>
                  </a:cubicBezTo>
                  <a:cubicBezTo>
                    <a:pt x="2683163" y="312766"/>
                    <a:pt x="2726820" y="319911"/>
                    <a:pt x="2741107" y="433417"/>
                  </a:cubicBezTo>
                  <a:cubicBezTo>
                    <a:pt x="2755394" y="546923"/>
                    <a:pt x="2745869" y="793780"/>
                    <a:pt x="2722057" y="928717"/>
                  </a:cubicBezTo>
                  <a:cubicBezTo>
                    <a:pt x="2698245" y="1063654"/>
                    <a:pt x="2627601" y="1187480"/>
                    <a:pt x="2598232" y="1243042"/>
                  </a:cubicBezTo>
                  <a:cubicBezTo>
                    <a:pt x="2568863" y="1298605"/>
                    <a:pt x="2568864" y="1239867"/>
                    <a:pt x="2545845" y="1262092"/>
                  </a:cubicBezTo>
                  <a:cubicBezTo>
                    <a:pt x="2522826" y="1284317"/>
                    <a:pt x="2541876" y="1354961"/>
                    <a:pt x="2460120" y="1376392"/>
                  </a:cubicBezTo>
                  <a:cubicBezTo>
                    <a:pt x="2378364" y="1397823"/>
                    <a:pt x="2140238" y="1394648"/>
                    <a:pt x="2055307" y="1390679"/>
                  </a:cubicBezTo>
                  <a:cubicBezTo>
                    <a:pt x="1970376" y="1386710"/>
                    <a:pt x="2069594" y="1359723"/>
                    <a:pt x="1950532" y="1352579"/>
                  </a:cubicBezTo>
                  <a:cubicBezTo>
                    <a:pt x="1831470" y="1345435"/>
                    <a:pt x="1340932" y="1347817"/>
                    <a:pt x="1340932" y="1347817"/>
                  </a:cubicBezTo>
                  <a:cubicBezTo>
                    <a:pt x="1148051" y="1346230"/>
                    <a:pt x="898814" y="1336704"/>
                    <a:pt x="793245" y="1343054"/>
                  </a:cubicBezTo>
                  <a:cubicBezTo>
                    <a:pt x="687676" y="1349404"/>
                    <a:pt x="781339" y="1378773"/>
                    <a:pt x="707520" y="1385917"/>
                  </a:cubicBezTo>
                  <a:cubicBezTo>
                    <a:pt x="633701" y="1393061"/>
                    <a:pt x="421769" y="1388298"/>
                    <a:pt x="350332" y="1385917"/>
                  </a:cubicBezTo>
                  <a:cubicBezTo>
                    <a:pt x="278895" y="1383536"/>
                    <a:pt x="301914" y="1393854"/>
                    <a:pt x="278895" y="1371629"/>
                  </a:cubicBezTo>
                  <a:cubicBezTo>
                    <a:pt x="255876" y="1349404"/>
                    <a:pt x="227301" y="1272411"/>
                    <a:pt x="212220" y="1252567"/>
                  </a:cubicBezTo>
                  <a:cubicBezTo>
                    <a:pt x="197139" y="1232723"/>
                    <a:pt x="201107" y="1258917"/>
                    <a:pt x="188407" y="1252567"/>
                  </a:cubicBezTo>
                  <a:cubicBezTo>
                    <a:pt x="175707" y="1246217"/>
                    <a:pt x="163801" y="1281142"/>
                    <a:pt x="136020" y="1214467"/>
                  </a:cubicBezTo>
                  <a:cubicBezTo>
                    <a:pt x="108239" y="1147792"/>
                    <a:pt x="43151" y="975548"/>
                    <a:pt x="21720" y="852517"/>
                  </a:cubicBezTo>
                  <a:cubicBezTo>
                    <a:pt x="289" y="729486"/>
                    <a:pt x="-6855" y="572323"/>
                    <a:pt x="7432" y="476279"/>
                  </a:cubicBezTo>
                  <a:cubicBezTo>
                    <a:pt x="21719" y="380235"/>
                    <a:pt x="62995" y="348485"/>
                    <a:pt x="107445" y="276254"/>
                  </a:cubicBezTo>
                  <a:cubicBezTo>
                    <a:pt x="151895" y="204023"/>
                    <a:pt x="229682" y="94486"/>
                    <a:pt x="283657" y="52417"/>
                  </a:cubicBezTo>
                  <a:close/>
                </a:path>
              </a:pathLst>
            </a:custGeom>
            <a:solidFill>
              <a:schemeClr val="accent3"/>
            </a:solidFill>
            <a:ln/>
            <a:effectLst>
              <a:outerShdw blurRad="40000" dist="23000" dir="48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0" h="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角丸四角形 24"/>
            <p:cNvSpPr/>
            <p:nvPr/>
          </p:nvSpPr>
          <p:spPr>
            <a:xfrm>
              <a:off x="2322884" y="3106307"/>
              <a:ext cx="862397" cy="266752"/>
            </a:xfrm>
            <a:prstGeom prst="roundRect">
              <a:avLst>
                <a:gd name="adj" fmla="val 50000"/>
              </a:avLst>
            </a:prstGeom>
            <a:solidFill>
              <a:srgbClr val="9EB9DA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061575" y="2890378"/>
              <a:ext cx="144718" cy="994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272355" y="2890378"/>
              <a:ext cx="151652" cy="944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リーフォーム 27"/>
            <p:cNvSpPr/>
            <p:nvPr/>
          </p:nvSpPr>
          <p:spPr>
            <a:xfrm>
              <a:off x="2201612" y="2628862"/>
              <a:ext cx="1085300" cy="350798"/>
            </a:xfrm>
            <a:custGeom>
              <a:avLst/>
              <a:gdLst>
                <a:gd name="connsiteX0" fmla="*/ 29201 w 2151832"/>
                <a:gd name="connsiteY0" fmla="*/ 662352 h 701749"/>
                <a:gd name="connsiteX1" fmla="*/ 157788 w 2151832"/>
                <a:gd name="connsiteY1" fmla="*/ 343264 h 701749"/>
                <a:gd name="connsiteX2" fmla="*/ 272088 w 2151832"/>
                <a:gd name="connsiteY2" fmla="*/ 138477 h 701749"/>
                <a:gd name="connsiteX3" fmla="*/ 310188 w 2151832"/>
                <a:gd name="connsiteY3" fmla="*/ 81327 h 701749"/>
                <a:gd name="connsiteX4" fmla="*/ 481638 w 2151832"/>
                <a:gd name="connsiteY4" fmla="*/ 28939 h 701749"/>
                <a:gd name="connsiteX5" fmla="*/ 991226 w 2151832"/>
                <a:gd name="connsiteY5" fmla="*/ 364 h 701749"/>
                <a:gd name="connsiteX6" fmla="*/ 1738938 w 2151832"/>
                <a:gd name="connsiteY6" fmla="*/ 47989 h 701749"/>
                <a:gd name="connsiteX7" fmla="*/ 1891338 w 2151832"/>
                <a:gd name="connsiteY7" fmla="*/ 148002 h 701749"/>
                <a:gd name="connsiteX8" fmla="*/ 2015163 w 2151832"/>
                <a:gd name="connsiteY8" fmla="*/ 367077 h 701749"/>
                <a:gd name="connsiteX9" fmla="*/ 2143751 w 2151832"/>
                <a:gd name="connsiteY9" fmla="*/ 681402 h 701749"/>
                <a:gd name="connsiteX10" fmla="*/ 2138988 w 2151832"/>
                <a:gd name="connsiteY10" fmla="*/ 671877 h 701749"/>
                <a:gd name="connsiteX11" fmla="*/ 1086476 w 2151832"/>
                <a:gd name="connsiteY11" fmla="*/ 629014 h 701749"/>
                <a:gd name="connsiteX12" fmla="*/ 110163 w 2151832"/>
                <a:gd name="connsiteY12" fmla="*/ 657589 h 701749"/>
                <a:gd name="connsiteX13" fmla="*/ 29201 w 2151832"/>
                <a:gd name="connsiteY13" fmla="*/ 662352 h 701749"/>
                <a:gd name="connsiteX0" fmla="*/ 29201 w 2151832"/>
                <a:gd name="connsiteY0" fmla="*/ 662616 h 702013"/>
                <a:gd name="connsiteX1" fmla="*/ 157788 w 2151832"/>
                <a:gd name="connsiteY1" fmla="*/ 343528 h 702013"/>
                <a:gd name="connsiteX2" fmla="*/ 272088 w 2151832"/>
                <a:gd name="connsiteY2" fmla="*/ 138741 h 702013"/>
                <a:gd name="connsiteX3" fmla="*/ 481638 w 2151832"/>
                <a:gd name="connsiteY3" fmla="*/ 29203 h 702013"/>
                <a:gd name="connsiteX4" fmla="*/ 991226 w 2151832"/>
                <a:gd name="connsiteY4" fmla="*/ 628 h 702013"/>
                <a:gd name="connsiteX5" fmla="*/ 1738938 w 2151832"/>
                <a:gd name="connsiteY5" fmla="*/ 48253 h 702013"/>
                <a:gd name="connsiteX6" fmla="*/ 1891338 w 2151832"/>
                <a:gd name="connsiteY6" fmla="*/ 148266 h 702013"/>
                <a:gd name="connsiteX7" fmla="*/ 2015163 w 2151832"/>
                <a:gd name="connsiteY7" fmla="*/ 367341 h 702013"/>
                <a:gd name="connsiteX8" fmla="*/ 2143751 w 2151832"/>
                <a:gd name="connsiteY8" fmla="*/ 681666 h 702013"/>
                <a:gd name="connsiteX9" fmla="*/ 2138988 w 2151832"/>
                <a:gd name="connsiteY9" fmla="*/ 672141 h 702013"/>
                <a:gd name="connsiteX10" fmla="*/ 1086476 w 2151832"/>
                <a:gd name="connsiteY10" fmla="*/ 629278 h 702013"/>
                <a:gd name="connsiteX11" fmla="*/ 110163 w 2151832"/>
                <a:gd name="connsiteY11" fmla="*/ 657853 h 702013"/>
                <a:gd name="connsiteX12" fmla="*/ 29201 w 2151832"/>
                <a:gd name="connsiteY12" fmla="*/ 662616 h 702013"/>
                <a:gd name="connsiteX0" fmla="*/ 29201 w 2151832"/>
                <a:gd name="connsiteY0" fmla="*/ 662434 h 701831"/>
                <a:gd name="connsiteX1" fmla="*/ 157788 w 2151832"/>
                <a:gd name="connsiteY1" fmla="*/ 343346 h 701831"/>
                <a:gd name="connsiteX2" fmla="*/ 295391 w 2151832"/>
                <a:gd name="connsiteY2" fmla="*/ 105219 h 701831"/>
                <a:gd name="connsiteX3" fmla="*/ 481638 w 2151832"/>
                <a:gd name="connsiteY3" fmla="*/ 29021 h 701831"/>
                <a:gd name="connsiteX4" fmla="*/ 991226 w 2151832"/>
                <a:gd name="connsiteY4" fmla="*/ 446 h 701831"/>
                <a:gd name="connsiteX5" fmla="*/ 1738938 w 2151832"/>
                <a:gd name="connsiteY5" fmla="*/ 48071 h 701831"/>
                <a:gd name="connsiteX6" fmla="*/ 1891338 w 2151832"/>
                <a:gd name="connsiteY6" fmla="*/ 148084 h 701831"/>
                <a:gd name="connsiteX7" fmla="*/ 2015163 w 2151832"/>
                <a:gd name="connsiteY7" fmla="*/ 367159 h 701831"/>
                <a:gd name="connsiteX8" fmla="*/ 2143751 w 2151832"/>
                <a:gd name="connsiteY8" fmla="*/ 681484 h 701831"/>
                <a:gd name="connsiteX9" fmla="*/ 2138988 w 2151832"/>
                <a:gd name="connsiteY9" fmla="*/ 671959 h 701831"/>
                <a:gd name="connsiteX10" fmla="*/ 1086476 w 2151832"/>
                <a:gd name="connsiteY10" fmla="*/ 629096 h 701831"/>
                <a:gd name="connsiteX11" fmla="*/ 110163 w 2151832"/>
                <a:gd name="connsiteY11" fmla="*/ 657671 h 701831"/>
                <a:gd name="connsiteX12" fmla="*/ 29201 w 2151832"/>
                <a:gd name="connsiteY12" fmla="*/ 662434 h 701831"/>
                <a:gd name="connsiteX0" fmla="*/ 29201 w 2151832"/>
                <a:gd name="connsiteY0" fmla="*/ 662262 h 701659"/>
                <a:gd name="connsiteX1" fmla="*/ 157788 w 2151832"/>
                <a:gd name="connsiteY1" fmla="*/ 343174 h 701659"/>
                <a:gd name="connsiteX2" fmla="*/ 295391 w 2151832"/>
                <a:gd name="connsiteY2" fmla="*/ 105047 h 701659"/>
                <a:gd name="connsiteX3" fmla="*/ 481638 w 2151832"/>
                <a:gd name="connsiteY3" fmla="*/ 28849 h 701659"/>
                <a:gd name="connsiteX4" fmla="*/ 991226 w 2151832"/>
                <a:gd name="connsiteY4" fmla="*/ 274 h 701659"/>
                <a:gd name="connsiteX5" fmla="*/ 1715636 w 2151832"/>
                <a:gd name="connsiteY5" fmla="*/ 43136 h 701659"/>
                <a:gd name="connsiteX6" fmla="*/ 1891338 w 2151832"/>
                <a:gd name="connsiteY6" fmla="*/ 147912 h 701659"/>
                <a:gd name="connsiteX7" fmla="*/ 2015163 w 2151832"/>
                <a:gd name="connsiteY7" fmla="*/ 366987 h 701659"/>
                <a:gd name="connsiteX8" fmla="*/ 2143751 w 2151832"/>
                <a:gd name="connsiteY8" fmla="*/ 681312 h 701659"/>
                <a:gd name="connsiteX9" fmla="*/ 2138988 w 2151832"/>
                <a:gd name="connsiteY9" fmla="*/ 671787 h 701659"/>
                <a:gd name="connsiteX10" fmla="*/ 1086476 w 2151832"/>
                <a:gd name="connsiteY10" fmla="*/ 628924 h 701659"/>
                <a:gd name="connsiteX11" fmla="*/ 110163 w 2151832"/>
                <a:gd name="connsiteY11" fmla="*/ 657499 h 701659"/>
                <a:gd name="connsiteX12" fmla="*/ 29201 w 2151832"/>
                <a:gd name="connsiteY12" fmla="*/ 662262 h 701659"/>
                <a:gd name="connsiteX0" fmla="*/ 29201 w 2151832"/>
                <a:gd name="connsiteY0" fmla="*/ 662262 h 701659"/>
                <a:gd name="connsiteX1" fmla="*/ 157788 w 2151832"/>
                <a:gd name="connsiteY1" fmla="*/ 343174 h 701659"/>
                <a:gd name="connsiteX2" fmla="*/ 295391 w 2151832"/>
                <a:gd name="connsiteY2" fmla="*/ 105047 h 701659"/>
                <a:gd name="connsiteX3" fmla="*/ 481638 w 2151832"/>
                <a:gd name="connsiteY3" fmla="*/ 28849 h 701659"/>
                <a:gd name="connsiteX4" fmla="*/ 1056473 w 2151832"/>
                <a:gd name="connsiteY4" fmla="*/ 274 h 701659"/>
                <a:gd name="connsiteX5" fmla="*/ 1715636 w 2151832"/>
                <a:gd name="connsiteY5" fmla="*/ 43136 h 701659"/>
                <a:gd name="connsiteX6" fmla="*/ 1891338 w 2151832"/>
                <a:gd name="connsiteY6" fmla="*/ 147912 h 701659"/>
                <a:gd name="connsiteX7" fmla="*/ 2015163 w 2151832"/>
                <a:gd name="connsiteY7" fmla="*/ 366987 h 701659"/>
                <a:gd name="connsiteX8" fmla="*/ 2143751 w 2151832"/>
                <a:gd name="connsiteY8" fmla="*/ 681312 h 701659"/>
                <a:gd name="connsiteX9" fmla="*/ 2138988 w 2151832"/>
                <a:gd name="connsiteY9" fmla="*/ 671787 h 701659"/>
                <a:gd name="connsiteX10" fmla="*/ 1086476 w 2151832"/>
                <a:gd name="connsiteY10" fmla="*/ 628924 h 701659"/>
                <a:gd name="connsiteX11" fmla="*/ 110163 w 2151832"/>
                <a:gd name="connsiteY11" fmla="*/ 657499 h 701659"/>
                <a:gd name="connsiteX12" fmla="*/ 29201 w 2151832"/>
                <a:gd name="connsiteY12" fmla="*/ 662262 h 701659"/>
                <a:gd name="connsiteX0" fmla="*/ 2697 w 2125328"/>
                <a:gd name="connsiteY0" fmla="*/ 662262 h 701659"/>
                <a:gd name="connsiteX1" fmla="*/ 131284 w 2125328"/>
                <a:gd name="connsiteY1" fmla="*/ 343174 h 701659"/>
                <a:gd name="connsiteX2" fmla="*/ 268887 w 2125328"/>
                <a:gd name="connsiteY2" fmla="*/ 105047 h 701659"/>
                <a:gd name="connsiteX3" fmla="*/ 455134 w 2125328"/>
                <a:gd name="connsiteY3" fmla="*/ 28849 h 701659"/>
                <a:gd name="connsiteX4" fmla="*/ 1029969 w 2125328"/>
                <a:gd name="connsiteY4" fmla="*/ 274 h 701659"/>
                <a:gd name="connsiteX5" fmla="*/ 1689132 w 2125328"/>
                <a:gd name="connsiteY5" fmla="*/ 43136 h 701659"/>
                <a:gd name="connsiteX6" fmla="*/ 1864834 w 2125328"/>
                <a:gd name="connsiteY6" fmla="*/ 147912 h 701659"/>
                <a:gd name="connsiteX7" fmla="*/ 1988659 w 2125328"/>
                <a:gd name="connsiteY7" fmla="*/ 366987 h 701659"/>
                <a:gd name="connsiteX8" fmla="*/ 2117247 w 2125328"/>
                <a:gd name="connsiteY8" fmla="*/ 681312 h 701659"/>
                <a:gd name="connsiteX9" fmla="*/ 2112484 w 2125328"/>
                <a:gd name="connsiteY9" fmla="*/ 671787 h 701659"/>
                <a:gd name="connsiteX10" fmla="*/ 1059972 w 2125328"/>
                <a:gd name="connsiteY10" fmla="*/ 628924 h 701659"/>
                <a:gd name="connsiteX11" fmla="*/ 256101 w 2125328"/>
                <a:gd name="connsiteY11" fmla="*/ 652737 h 701659"/>
                <a:gd name="connsiteX12" fmla="*/ 2697 w 2125328"/>
                <a:gd name="connsiteY12" fmla="*/ 662262 h 701659"/>
                <a:gd name="connsiteX0" fmla="*/ 51531 w 2174162"/>
                <a:gd name="connsiteY0" fmla="*/ 662262 h 701659"/>
                <a:gd name="connsiteX1" fmla="*/ 180118 w 2174162"/>
                <a:gd name="connsiteY1" fmla="*/ 343174 h 701659"/>
                <a:gd name="connsiteX2" fmla="*/ 317721 w 2174162"/>
                <a:gd name="connsiteY2" fmla="*/ 105047 h 701659"/>
                <a:gd name="connsiteX3" fmla="*/ 503968 w 2174162"/>
                <a:gd name="connsiteY3" fmla="*/ 28849 h 701659"/>
                <a:gd name="connsiteX4" fmla="*/ 1078803 w 2174162"/>
                <a:gd name="connsiteY4" fmla="*/ 274 h 701659"/>
                <a:gd name="connsiteX5" fmla="*/ 1737966 w 2174162"/>
                <a:gd name="connsiteY5" fmla="*/ 43136 h 701659"/>
                <a:gd name="connsiteX6" fmla="*/ 1913668 w 2174162"/>
                <a:gd name="connsiteY6" fmla="*/ 147912 h 701659"/>
                <a:gd name="connsiteX7" fmla="*/ 2037493 w 2174162"/>
                <a:gd name="connsiteY7" fmla="*/ 366987 h 701659"/>
                <a:gd name="connsiteX8" fmla="*/ 2166081 w 2174162"/>
                <a:gd name="connsiteY8" fmla="*/ 681312 h 701659"/>
                <a:gd name="connsiteX9" fmla="*/ 2161318 w 2174162"/>
                <a:gd name="connsiteY9" fmla="*/ 671787 h 701659"/>
                <a:gd name="connsiteX10" fmla="*/ 1108806 w 2174162"/>
                <a:gd name="connsiteY10" fmla="*/ 628924 h 701659"/>
                <a:gd name="connsiteX11" fmla="*/ 51531 w 2174162"/>
                <a:gd name="connsiteY11" fmla="*/ 662262 h 701659"/>
                <a:gd name="connsiteX0" fmla="*/ 176 w 2122807"/>
                <a:gd name="connsiteY0" fmla="*/ 662262 h 701659"/>
                <a:gd name="connsiteX1" fmla="*/ 128763 w 2122807"/>
                <a:gd name="connsiteY1" fmla="*/ 343174 h 701659"/>
                <a:gd name="connsiteX2" fmla="*/ 266366 w 2122807"/>
                <a:gd name="connsiteY2" fmla="*/ 105047 h 701659"/>
                <a:gd name="connsiteX3" fmla="*/ 452613 w 2122807"/>
                <a:gd name="connsiteY3" fmla="*/ 28849 h 701659"/>
                <a:gd name="connsiteX4" fmla="*/ 1027448 w 2122807"/>
                <a:gd name="connsiteY4" fmla="*/ 274 h 701659"/>
                <a:gd name="connsiteX5" fmla="*/ 1686611 w 2122807"/>
                <a:gd name="connsiteY5" fmla="*/ 43136 h 701659"/>
                <a:gd name="connsiteX6" fmla="*/ 1862313 w 2122807"/>
                <a:gd name="connsiteY6" fmla="*/ 147912 h 701659"/>
                <a:gd name="connsiteX7" fmla="*/ 1986138 w 2122807"/>
                <a:gd name="connsiteY7" fmla="*/ 366987 h 701659"/>
                <a:gd name="connsiteX8" fmla="*/ 2114726 w 2122807"/>
                <a:gd name="connsiteY8" fmla="*/ 681312 h 701659"/>
                <a:gd name="connsiteX9" fmla="*/ 2109963 w 2122807"/>
                <a:gd name="connsiteY9" fmla="*/ 671787 h 701659"/>
                <a:gd name="connsiteX10" fmla="*/ 1057451 w 2122807"/>
                <a:gd name="connsiteY10" fmla="*/ 628924 h 701659"/>
                <a:gd name="connsiteX11" fmla="*/ 176 w 2122807"/>
                <a:gd name="connsiteY11" fmla="*/ 662262 h 701659"/>
                <a:gd name="connsiteX0" fmla="*/ 1523 w 2124154"/>
                <a:gd name="connsiteY0" fmla="*/ 662262 h 701659"/>
                <a:gd name="connsiteX1" fmla="*/ 130110 w 2124154"/>
                <a:gd name="connsiteY1" fmla="*/ 343174 h 701659"/>
                <a:gd name="connsiteX2" fmla="*/ 267713 w 2124154"/>
                <a:gd name="connsiteY2" fmla="*/ 105047 h 701659"/>
                <a:gd name="connsiteX3" fmla="*/ 453960 w 2124154"/>
                <a:gd name="connsiteY3" fmla="*/ 28849 h 701659"/>
                <a:gd name="connsiteX4" fmla="*/ 1028795 w 2124154"/>
                <a:gd name="connsiteY4" fmla="*/ 274 h 701659"/>
                <a:gd name="connsiteX5" fmla="*/ 1687958 w 2124154"/>
                <a:gd name="connsiteY5" fmla="*/ 43136 h 701659"/>
                <a:gd name="connsiteX6" fmla="*/ 1863660 w 2124154"/>
                <a:gd name="connsiteY6" fmla="*/ 147912 h 701659"/>
                <a:gd name="connsiteX7" fmla="*/ 1987485 w 2124154"/>
                <a:gd name="connsiteY7" fmla="*/ 366987 h 701659"/>
                <a:gd name="connsiteX8" fmla="*/ 2116073 w 2124154"/>
                <a:gd name="connsiteY8" fmla="*/ 681312 h 701659"/>
                <a:gd name="connsiteX9" fmla="*/ 2111310 w 2124154"/>
                <a:gd name="connsiteY9" fmla="*/ 671787 h 701659"/>
                <a:gd name="connsiteX10" fmla="*/ 1058798 w 2124154"/>
                <a:gd name="connsiteY10" fmla="*/ 628924 h 701659"/>
                <a:gd name="connsiteX11" fmla="*/ 1523 w 2124154"/>
                <a:gd name="connsiteY11" fmla="*/ 662262 h 701659"/>
                <a:gd name="connsiteX0" fmla="*/ 1523 w 2124154"/>
                <a:gd name="connsiteY0" fmla="*/ 662262 h 701659"/>
                <a:gd name="connsiteX1" fmla="*/ 130110 w 2124154"/>
                <a:gd name="connsiteY1" fmla="*/ 343174 h 701659"/>
                <a:gd name="connsiteX2" fmla="*/ 267713 w 2124154"/>
                <a:gd name="connsiteY2" fmla="*/ 105047 h 701659"/>
                <a:gd name="connsiteX3" fmla="*/ 453960 w 2124154"/>
                <a:gd name="connsiteY3" fmla="*/ 28849 h 701659"/>
                <a:gd name="connsiteX4" fmla="*/ 1028795 w 2124154"/>
                <a:gd name="connsiteY4" fmla="*/ 274 h 701659"/>
                <a:gd name="connsiteX5" fmla="*/ 1687958 w 2124154"/>
                <a:gd name="connsiteY5" fmla="*/ 43136 h 701659"/>
                <a:gd name="connsiteX6" fmla="*/ 1872982 w 2124154"/>
                <a:gd name="connsiteY6" fmla="*/ 147911 h 701659"/>
                <a:gd name="connsiteX7" fmla="*/ 1987485 w 2124154"/>
                <a:gd name="connsiteY7" fmla="*/ 366987 h 701659"/>
                <a:gd name="connsiteX8" fmla="*/ 2116073 w 2124154"/>
                <a:gd name="connsiteY8" fmla="*/ 681312 h 701659"/>
                <a:gd name="connsiteX9" fmla="*/ 2111310 w 2124154"/>
                <a:gd name="connsiteY9" fmla="*/ 671787 h 701659"/>
                <a:gd name="connsiteX10" fmla="*/ 1058798 w 2124154"/>
                <a:gd name="connsiteY10" fmla="*/ 628924 h 701659"/>
                <a:gd name="connsiteX11" fmla="*/ 1523 w 2124154"/>
                <a:gd name="connsiteY11" fmla="*/ 662262 h 70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4154" h="701659">
                  <a:moveTo>
                    <a:pt x="1523" y="662262"/>
                  </a:moveTo>
                  <a:cubicBezTo>
                    <a:pt x="-13442" y="662269"/>
                    <a:pt x="85745" y="436043"/>
                    <a:pt x="130110" y="343174"/>
                  </a:cubicBezTo>
                  <a:cubicBezTo>
                    <a:pt x="174475" y="250305"/>
                    <a:pt x="213738" y="157435"/>
                    <a:pt x="267713" y="105047"/>
                  </a:cubicBezTo>
                  <a:cubicBezTo>
                    <a:pt x="321688" y="52660"/>
                    <a:pt x="327113" y="46311"/>
                    <a:pt x="453960" y="28849"/>
                  </a:cubicBezTo>
                  <a:cubicBezTo>
                    <a:pt x="580807" y="11387"/>
                    <a:pt x="823129" y="-2107"/>
                    <a:pt x="1028795" y="274"/>
                  </a:cubicBezTo>
                  <a:cubicBezTo>
                    <a:pt x="1234461" y="2655"/>
                    <a:pt x="1547260" y="18530"/>
                    <a:pt x="1687958" y="43136"/>
                  </a:cubicBezTo>
                  <a:cubicBezTo>
                    <a:pt x="1828656" y="67742"/>
                    <a:pt x="1823061" y="93936"/>
                    <a:pt x="1872982" y="147911"/>
                  </a:cubicBezTo>
                  <a:cubicBezTo>
                    <a:pt x="1922903" y="201886"/>
                    <a:pt x="1946970" y="278087"/>
                    <a:pt x="1987485" y="366987"/>
                  </a:cubicBezTo>
                  <a:cubicBezTo>
                    <a:pt x="2028000" y="455887"/>
                    <a:pt x="2095436" y="630512"/>
                    <a:pt x="2116073" y="681312"/>
                  </a:cubicBezTo>
                  <a:cubicBezTo>
                    <a:pt x="2136710" y="732112"/>
                    <a:pt x="2111310" y="671787"/>
                    <a:pt x="2111310" y="671787"/>
                  </a:cubicBezTo>
                  <a:cubicBezTo>
                    <a:pt x="1935097" y="663056"/>
                    <a:pt x="1396935" y="631305"/>
                    <a:pt x="1058798" y="628924"/>
                  </a:cubicBezTo>
                  <a:cubicBezTo>
                    <a:pt x="707167" y="627337"/>
                    <a:pt x="16488" y="662255"/>
                    <a:pt x="1523" y="6622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 28"/>
            <p:cNvSpPr/>
            <p:nvPr/>
          </p:nvSpPr>
          <p:spPr>
            <a:xfrm>
              <a:off x="2272164" y="2665488"/>
              <a:ext cx="942633" cy="284299"/>
            </a:xfrm>
            <a:custGeom>
              <a:avLst/>
              <a:gdLst>
                <a:gd name="connsiteX0" fmla="*/ 29201 w 2151832"/>
                <a:gd name="connsiteY0" fmla="*/ 662352 h 701749"/>
                <a:gd name="connsiteX1" fmla="*/ 157788 w 2151832"/>
                <a:gd name="connsiteY1" fmla="*/ 343264 h 701749"/>
                <a:gd name="connsiteX2" fmla="*/ 272088 w 2151832"/>
                <a:gd name="connsiteY2" fmla="*/ 138477 h 701749"/>
                <a:gd name="connsiteX3" fmla="*/ 310188 w 2151832"/>
                <a:gd name="connsiteY3" fmla="*/ 81327 h 701749"/>
                <a:gd name="connsiteX4" fmla="*/ 481638 w 2151832"/>
                <a:gd name="connsiteY4" fmla="*/ 28939 h 701749"/>
                <a:gd name="connsiteX5" fmla="*/ 991226 w 2151832"/>
                <a:gd name="connsiteY5" fmla="*/ 364 h 701749"/>
                <a:gd name="connsiteX6" fmla="*/ 1738938 w 2151832"/>
                <a:gd name="connsiteY6" fmla="*/ 47989 h 701749"/>
                <a:gd name="connsiteX7" fmla="*/ 1891338 w 2151832"/>
                <a:gd name="connsiteY7" fmla="*/ 148002 h 701749"/>
                <a:gd name="connsiteX8" fmla="*/ 2015163 w 2151832"/>
                <a:gd name="connsiteY8" fmla="*/ 367077 h 701749"/>
                <a:gd name="connsiteX9" fmla="*/ 2143751 w 2151832"/>
                <a:gd name="connsiteY9" fmla="*/ 681402 h 701749"/>
                <a:gd name="connsiteX10" fmla="*/ 2138988 w 2151832"/>
                <a:gd name="connsiteY10" fmla="*/ 671877 h 701749"/>
                <a:gd name="connsiteX11" fmla="*/ 1086476 w 2151832"/>
                <a:gd name="connsiteY11" fmla="*/ 629014 h 701749"/>
                <a:gd name="connsiteX12" fmla="*/ 110163 w 2151832"/>
                <a:gd name="connsiteY12" fmla="*/ 657589 h 701749"/>
                <a:gd name="connsiteX13" fmla="*/ 29201 w 2151832"/>
                <a:gd name="connsiteY13" fmla="*/ 662352 h 701749"/>
                <a:gd name="connsiteX0" fmla="*/ 31109 w 2153740"/>
                <a:gd name="connsiteY0" fmla="*/ 662352 h 701749"/>
                <a:gd name="connsiteX1" fmla="*/ 159696 w 2153740"/>
                <a:gd name="connsiteY1" fmla="*/ 343264 h 701749"/>
                <a:gd name="connsiteX2" fmla="*/ 273996 w 2153740"/>
                <a:gd name="connsiteY2" fmla="*/ 138477 h 701749"/>
                <a:gd name="connsiteX3" fmla="*/ 312096 w 2153740"/>
                <a:gd name="connsiteY3" fmla="*/ 81327 h 701749"/>
                <a:gd name="connsiteX4" fmla="*/ 483546 w 2153740"/>
                <a:gd name="connsiteY4" fmla="*/ 28939 h 701749"/>
                <a:gd name="connsiteX5" fmla="*/ 993134 w 2153740"/>
                <a:gd name="connsiteY5" fmla="*/ 364 h 701749"/>
                <a:gd name="connsiteX6" fmla="*/ 1740846 w 2153740"/>
                <a:gd name="connsiteY6" fmla="*/ 47989 h 701749"/>
                <a:gd name="connsiteX7" fmla="*/ 1893246 w 2153740"/>
                <a:gd name="connsiteY7" fmla="*/ 148002 h 701749"/>
                <a:gd name="connsiteX8" fmla="*/ 2017071 w 2153740"/>
                <a:gd name="connsiteY8" fmla="*/ 367077 h 701749"/>
                <a:gd name="connsiteX9" fmla="*/ 2145659 w 2153740"/>
                <a:gd name="connsiteY9" fmla="*/ 681402 h 701749"/>
                <a:gd name="connsiteX10" fmla="*/ 2140896 w 2153740"/>
                <a:gd name="connsiteY10" fmla="*/ 671877 h 701749"/>
                <a:gd name="connsiteX11" fmla="*/ 1088384 w 2153740"/>
                <a:gd name="connsiteY11" fmla="*/ 629014 h 701749"/>
                <a:gd name="connsiteX12" fmla="*/ 112071 w 2153740"/>
                <a:gd name="connsiteY12" fmla="*/ 657589 h 701749"/>
                <a:gd name="connsiteX13" fmla="*/ 31109 w 2153740"/>
                <a:gd name="connsiteY13" fmla="*/ 662352 h 701749"/>
                <a:gd name="connsiteX0" fmla="*/ 27323 w 2149954"/>
                <a:gd name="connsiteY0" fmla="*/ 662352 h 701749"/>
                <a:gd name="connsiteX1" fmla="*/ 155910 w 2149954"/>
                <a:gd name="connsiteY1" fmla="*/ 343264 h 701749"/>
                <a:gd name="connsiteX2" fmla="*/ 270210 w 2149954"/>
                <a:gd name="connsiteY2" fmla="*/ 138477 h 701749"/>
                <a:gd name="connsiteX3" fmla="*/ 308310 w 2149954"/>
                <a:gd name="connsiteY3" fmla="*/ 81327 h 701749"/>
                <a:gd name="connsiteX4" fmla="*/ 479760 w 2149954"/>
                <a:gd name="connsiteY4" fmla="*/ 28939 h 701749"/>
                <a:gd name="connsiteX5" fmla="*/ 989348 w 2149954"/>
                <a:gd name="connsiteY5" fmla="*/ 364 h 701749"/>
                <a:gd name="connsiteX6" fmla="*/ 1737060 w 2149954"/>
                <a:gd name="connsiteY6" fmla="*/ 47989 h 701749"/>
                <a:gd name="connsiteX7" fmla="*/ 1889460 w 2149954"/>
                <a:gd name="connsiteY7" fmla="*/ 148002 h 701749"/>
                <a:gd name="connsiteX8" fmla="*/ 2013285 w 2149954"/>
                <a:gd name="connsiteY8" fmla="*/ 367077 h 701749"/>
                <a:gd name="connsiteX9" fmla="*/ 2141873 w 2149954"/>
                <a:gd name="connsiteY9" fmla="*/ 681402 h 701749"/>
                <a:gd name="connsiteX10" fmla="*/ 2137110 w 2149954"/>
                <a:gd name="connsiteY10" fmla="*/ 671877 h 701749"/>
                <a:gd name="connsiteX11" fmla="*/ 1084598 w 2149954"/>
                <a:gd name="connsiteY11" fmla="*/ 629014 h 701749"/>
                <a:gd name="connsiteX12" fmla="*/ 108285 w 2149954"/>
                <a:gd name="connsiteY12" fmla="*/ 657589 h 701749"/>
                <a:gd name="connsiteX13" fmla="*/ 27323 w 2149954"/>
                <a:gd name="connsiteY13" fmla="*/ 662352 h 701749"/>
                <a:gd name="connsiteX0" fmla="*/ 21863 w 2144494"/>
                <a:gd name="connsiteY0" fmla="*/ 662352 h 701749"/>
                <a:gd name="connsiteX1" fmla="*/ 150450 w 2144494"/>
                <a:gd name="connsiteY1" fmla="*/ 343264 h 701749"/>
                <a:gd name="connsiteX2" fmla="*/ 264750 w 2144494"/>
                <a:gd name="connsiteY2" fmla="*/ 138477 h 701749"/>
                <a:gd name="connsiteX3" fmla="*/ 302850 w 2144494"/>
                <a:gd name="connsiteY3" fmla="*/ 81327 h 701749"/>
                <a:gd name="connsiteX4" fmla="*/ 474300 w 2144494"/>
                <a:gd name="connsiteY4" fmla="*/ 28939 h 701749"/>
                <a:gd name="connsiteX5" fmla="*/ 983888 w 2144494"/>
                <a:gd name="connsiteY5" fmla="*/ 364 h 701749"/>
                <a:gd name="connsiteX6" fmla="*/ 1731600 w 2144494"/>
                <a:gd name="connsiteY6" fmla="*/ 47989 h 701749"/>
                <a:gd name="connsiteX7" fmla="*/ 1884000 w 2144494"/>
                <a:gd name="connsiteY7" fmla="*/ 148002 h 701749"/>
                <a:gd name="connsiteX8" fmla="*/ 2007825 w 2144494"/>
                <a:gd name="connsiteY8" fmla="*/ 367077 h 701749"/>
                <a:gd name="connsiteX9" fmla="*/ 2136413 w 2144494"/>
                <a:gd name="connsiteY9" fmla="*/ 681402 h 701749"/>
                <a:gd name="connsiteX10" fmla="*/ 2131650 w 2144494"/>
                <a:gd name="connsiteY10" fmla="*/ 671877 h 701749"/>
                <a:gd name="connsiteX11" fmla="*/ 1079138 w 2144494"/>
                <a:gd name="connsiteY11" fmla="*/ 629014 h 701749"/>
                <a:gd name="connsiteX12" fmla="*/ 102825 w 2144494"/>
                <a:gd name="connsiteY12" fmla="*/ 657589 h 701749"/>
                <a:gd name="connsiteX13" fmla="*/ 21863 w 2144494"/>
                <a:gd name="connsiteY13" fmla="*/ 662352 h 701749"/>
                <a:gd name="connsiteX0" fmla="*/ 15510 w 2138141"/>
                <a:gd name="connsiteY0" fmla="*/ 662352 h 701749"/>
                <a:gd name="connsiteX1" fmla="*/ 144097 w 2138141"/>
                <a:gd name="connsiteY1" fmla="*/ 343264 h 701749"/>
                <a:gd name="connsiteX2" fmla="*/ 258397 w 2138141"/>
                <a:gd name="connsiteY2" fmla="*/ 138477 h 701749"/>
                <a:gd name="connsiteX3" fmla="*/ 296497 w 2138141"/>
                <a:gd name="connsiteY3" fmla="*/ 81327 h 701749"/>
                <a:gd name="connsiteX4" fmla="*/ 467947 w 2138141"/>
                <a:gd name="connsiteY4" fmla="*/ 28939 h 701749"/>
                <a:gd name="connsiteX5" fmla="*/ 977535 w 2138141"/>
                <a:gd name="connsiteY5" fmla="*/ 364 h 701749"/>
                <a:gd name="connsiteX6" fmla="*/ 1725247 w 2138141"/>
                <a:gd name="connsiteY6" fmla="*/ 47989 h 701749"/>
                <a:gd name="connsiteX7" fmla="*/ 1877647 w 2138141"/>
                <a:gd name="connsiteY7" fmla="*/ 148002 h 701749"/>
                <a:gd name="connsiteX8" fmla="*/ 2001472 w 2138141"/>
                <a:gd name="connsiteY8" fmla="*/ 367077 h 701749"/>
                <a:gd name="connsiteX9" fmla="*/ 2130060 w 2138141"/>
                <a:gd name="connsiteY9" fmla="*/ 681402 h 701749"/>
                <a:gd name="connsiteX10" fmla="*/ 2125297 w 2138141"/>
                <a:gd name="connsiteY10" fmla="*/ 671877 h 701749"/>
                <a:gd name="connsiteX11" fmla="*/ 1072785 w 2138141"/>
                <a:gd name="connsiteY11" fmla="*/ 629014 h 701749"/>
                <a:gd name="connsiteX12" fmla="*/ 122289 w 2138141"/>
                <a:gd name="connsiteY12" fmla="*/ 657590 h 701749"/>
                <a:gd name="connsiteX13" fmla="*/ 15510 w 2138141"/>
                <a:gd name="connsiteY13" fmla="*/ 662352 h 701749"/>
                <a:gd name="connsiteX0" fmla="*/ 51028 w 2173659"/>
                <a:gd name="connsiteY0" fmla="*/ 662352 h 701749"/>
                <a:gd name="connsiteX1" fmla="*/ 179615 w 2173659"/>
                <a:gd name="connsiteY1" fmla="*/ 343264 h 701749"/>
                <a:gd name="connsiteX2" fmla="*/ 293915 w 2173659"/>
                <a:gd name="connsiteY2" fmla="*/ 138477 h 701749"/>
                <a:gd name="connsiteX3" fmla="*/ 332015 w 2173659"/>
                <a:gd name="connsiteY3" fmla="*/ 81327 h 701749"/>
                <a:gd name="connsiteX4" fmla="*/ 503465 w 2173659"/>
                <a:gd name="connsiteY4" fmla="*/ 28939 h 701749"/>
                <a:gd name="connsiteX5" fmla="*/ 1013053 w 2173659"/>
                <a:gd name="connsiteY5" fmla="*/ 364 h 701749"/>
                <a:gd name="connsiteX6" fmla="*/ 1760765 w 2173659"/>
                <a:gd name="connsiteY6" fmla="*/ 47989 h 701749"/>
                <a:gd name="connsiteX7" fmla="*/ 1913165 w 2173659"/>
                <a:gd name="connsiteY7" fmla="*/ 148002 h 701749"/>
                <a:gd name="connsiteX8" fmla="*/ 2036990 w 2173659"/>
                <a:gd name="connsiteY8" fmla="*/ 367077 h 701749"/>
                <a:gd name="connsiteX9" fmla="*/ 2165578 w 2173659"/>
                <a:gd name="connsiteY9" fmla="*/ 681402 h 701749"/>
                <a:gd name="connsiteX10" fmla="*/ 2160815 w 2173659"/>
                <a:gd name="connsiteY10" fmla="*/ 671877 h 701749"/>
                <a:gd name="connsiteX11" fmla="*/ 1108303 w 2173659"/>
                <a:gd name="connsiteY11" fmla="*/ 629014 h 701749"/>
                <a:gd name="connsiteX12" fmla="*/ 51028 w 2173659"/>
                <a:gd name="connsiteY12" fmla="*/ 662352 h 701749"/>
                <a:gd name="connsiteX0" fmla="*/ 249 w 2122880"/>
                <a:gd name="connsiteY0" fmla="*/ 662352 h 701749"/>
                <a:gd name="connsiteX1" fmla="*/ 128836 w 2122880"/>
                <a:gd name="connsiteY1" fmla="*/ 343264 h 701749"/>
                <a:gd name="connsiteX2" fmla="*/ 243136 w 2122880"/>
                <a:gd name="connsiteY2" fmla="*/ 138477 h 701749"/>
                <a:gd name="connsiteX3" fmla="*/ 281236 w 2122880"/>
                <a:gd name="connsiteY3" fmla="*/ 81327 h 701749"/>
                <a:gd name="connsiteX4" fmla="*/ 452686 w 2122880"/>
                <a:gd name="connsiteY4" fmla="*/ 28939 h 701749"/>
                <a:gd name="connsiteX5" fmla="*/ 962274 w 2122880"/>
                <a:gd name="connsiteY5" fmla="*/ 364 h 701749"/>
                <a:gd name="connsiteX6" fmla="*/ 1709986 w 2122880"/>
                <a:gd name="connsiteY6" fmla="*/ 47989 h 701749"/>
                <a:gd name="connsiteX7" fmla="*/ 1862386 w 2122880"/>
                <a:gd name="connsiteY7" fmla="*/ 148002 h 701749"/>
                <a:gd name="connsiteX8" fmla="*/ 1986211 w 2122880"/>
                <a:gd name="connsiteY8" fmla="*/ 367077 h 701749"/>
                <a:gd name="connsiteX9" fmla="*/ 2114799 w 2122880"/>
                <a:gd name="connsiteY9" fmla="*/ 681402 h 701749"/>
                <a:gd name="connsiteX10" fmla="*/ 2110036 w 2122880"/>
                <a:gd name="connsiteY10" fmla="*/ 671877 h 701749"/>
                <a:gd name="connsiteX11" fmla="*/ 1057524 w 2122880"/>
                <a:gd name="connsiteY11" fmla="*/ 629014 h 701749"/>
                <a:gd name="connsiteX12" fmla="*/ 249 w 2122880"/>
                <a:gd name="connsiteY12" fmla="*/ 662352 h 701749"/>
                <a:gd name="connsiteX0" fmla="*/ 6479 w 2129110"/>
                <a:gd name="connsiteY0" fmla="*/ 662352 h 701749"/>
                <a:gd name="connsiteX1" fmla="*/ 135066 w 2129110"/>
                <a:gd name="connsiteY1" fmla="*/ 343264 h 701749"/>
                <a:gd name="connsiteX2" fmla="*/ 249366 w 2129110"/>
                <a:gd name="connsiteY2" fmla="*/ 138477 h 701749"/>
                <a:gd name="connsiteX3" fmla="*/ 287466 w 2129110"/>
                <a:gd name="connsiteY3" fmla="*/ 81327 h 701749"/>
                <a:gd name="connsiteX4" fmla="*/ 458916 w 2129110"/>
                <a:gd name="connsiteY4" fmla="*/ 28939 h 701749"/>
                <a:gd name="connsiteX5" fmla="*/ 968504 w 2129110"/>
                <a:gd name="connsiteY5" fmla="*/ 364 h 701749"/>
                <a:gd name="connsiteX6" fmla="*/ 1716216 w 2129110"/>
                <a:gd name="connsiteY6" fmla="*/ 47989 h 701749"/>
                <a:gd name="connsiteX7" fmla="*/ 1868616 w 2129110"/>
                <a:gd name="connsiteY7" fmla="*/ 148002 h 701749"/>
                <a:gd name="connsiteX8" fmla="*/ 1992441 w 2129110"/>
                <a:gd name="connsiteY8" fmla="*/ 367077 h 701749"/>
                <a:gd name="connsiteX9" fmla="*/ 2121029 w 2129110"/>
                <a:gd name="connsiteY9" fmla="*/ 681402 h 701749"/>
                <a:gd name="connsiteX10" fmla="*/ 2116266 w 2129110"/>
                <a:gd name="connsiteY10" fmla="*/ 671877 h 701749"/>
                <a:gd name="connsiteX11" fmla="*/ 1063754 w 2129110"/>
                <a:gd name="connsiteY11" fmla="*/ 629014 h 701749"/>
                <a:gd name="connsiteX12" fmla="*/ 6479 w 2129110"/>
                <a:gd name="connsiteY12" fmla="*/ 662352 h 701749"/>
                <a:gd name="connsiteX0" fmla="*/ 739 w 2123370"/>
                <a:gd name="connsiteY0" fmla="*/ 662352 h 701749"/>
                <a:gd name="connsiteX1" fmla="*/ 129326 w 2123370"/>
                <a:gd name="connsiteY1" fmla="*/ 343264 h 701749"/>
                <a:gd name="connsiteX2" fmla="*/ 243626 w 2123370"/>
                <a:gd name="connsiteY2" fmla="*/ 138477 h 701749"/>
                <a:gd name="connsiteX3" fmla="*/ 281726 w 2123370"/>
                <a:gd name="connsiteY3" fmla="*/ 81327 h 701749"/>
                <a:gd name="connsiteX4" fmla="*/ 453176 w 2123370"/>
                <a:gd name="connsiteY4" fmla="*/ 28939 h 701749"/>
                <a:gd name="connsiteX5" fmla="*/ 962764 w 2123370"/>
                <a:gd name="connsiteY5" fmla="*/ 364 h 701749"/>
                <a:gd name="connsiteX6" fmla="*/ 1710476 w 2123370"/>
                <a:gd name="connsiteY6" fmla="*/ 47989 h 701749"/>
                <a:gd name="connsiteX7" fmla="*/ 1862876 w 2123370"/>
                <a:gd name="connsiteY7" fmla="*/ 148002 h 701749"/>
                <a:gd name="connsiteX8" fmla="*/ 1986701 w 2123370"/>
                <a:gd name="connsiteY8" fmla="*/ 367077 h 701749"/>
                <a:gd name="connsiteX9" fmla="*/ 2115289 w 2123370"/>
                <a:gd name="connsiteY9" fmla="*/ 681402 h 701749"/>
                <a:gd name="connsiteX10" fmla="*/ 2110526 w 2123370"/>
                <a:gd name="connsiteY10" fmla="*/ 671877 h 701749"/>
                <a:gd name="connsiteX11" fmla="*/ 1058014 w 2123370"/>
                <a:gd name="connsiteY11" fmla="*/ 629014 h 701749"/>
                <a:gd name="connsiteX12" fmla="*/ 739 w 2123370"/>
                <a:gd name="connsiteY12" fmla="*/ 662352 h 701749"/>
                <a:gd name="connsiteX0" fmla="*/ 739 w 2123370"/>
                <a:gd name="connsiteY0" fmla="*/ 662617 h 702014"/>
                <a:gd name="connsiteX1" fmla="*/ 129326 w 2123370"/>
                <a:gd name="connsiteY1" fmla="*/ 343529 h 702014"/>
                <a:gd name="connsiteX2" fmla="*/ 243626 w 2123370"/>
                <a:gd name="connsiteY2" fmla="*/ 138742 h 702014"/>
                <a:gd name="connsiteX3" fmla="*/ 453176 w 2123370"/>
                <a:gd name="connsiteY3" fmla="*/ 29204 h 702014"/>
                <a:gd name="connsiteX4" fmla="*/ 962764 w 2123370"/>
                <a:gd name="connsiteY4" fmla="*/ 629 h 702014"/>
                <a:gd name="connsiteX5" fmla="*/ 1710476 w 2123370"/>
                <a:gd name="connsiteY5" fmla="*/ 48254 h 702014"/>
                <a:gd name="connsiteX6" fmla="*/ 1862876 w 2123370"/>
                <a:gd name="connsiteY6" fmla="*/ 148267 h 702014"/>
                <a:gd name="connsiteX7" fmla="*/ 1986701 w 2123370"/>
                <a:gd name="connsiteY7" fmla="*/ 367342 h 702014"/>
                <a:gd name="connsiteX8" fmla="*/ 2115289 w 2123370"/>
                <a:gd name="connsiteY8" fmla="*/ 681667 h 702014"/>
                <a:gd name="connsiteX9" fmla="*/ 2110526 w 2123370"/>
                <a:gd name="connsiteY9" fmla="*/ 672142 h 702014"/>
                <a:gd name="connsiteX10" fmla="*/ 1058014 w 2123370"/>
                <a:gd name="connsiteY10" fmla="*/ 629279 h 702014"/>
                <a:gd name="connsiteX11" fmla="*/ 739 w 2123370"/>
                <a:gd name="connsiteY11" fmla="*/ 662617 h 702014"/>
                <a:gd name="connsiteX0" fmla="*/ 739 w 2123370"/>
                <a:gd name="connsiteY0" fmla="*/ 662617 h 702014"/>
                <a:gd name="connsiteX1" fmla="*/ 129326 w 2123370"/>
                <a:gd name="connsiteY1" fmla="*/ 343529 h 702014"/>
                <a:gd name="connsiteX2" fmla="*/ 243626 w 2123370"/>
                <a:gd name="connsiteY2" fmla="*/ 138742 h 702014"/>
                <a:gd name="connsiteX3" fmla="*/ 417032 w 2123370"/>
                <a:gd name="connsiteY3" fmla="*/ 29204 h 702014"/>
                <a:gd name="connsiteX4" fmla="*/ 962764 w 2123370"/>
                <a:gd name="connsiteY4" fmla="*/ 629 h 702014"/>
                <a:gd name="connsiteX5" fmla="*/ 1710476 w 2123370"/>
                <a:gd name="connsiteY5" fmla="*/ 48254 h 702014"/>
                <a:gd name="connsiteX6" fmla="*/ 1862876 w 2123370"/>
                <a:gd name="connsiteY6" fmla="*/ 148267 h 702014"/>
                <a:gd name="connsiteX7" fmla="*/ 1986701 w 2123370"/>
                <a:gd name="connsiteY7" fmla="*/ 367342 h 702014"/>
                <a:gd name="connsiteX8" fmla="*/ 2115289 w 2123370"/>
                <a:gd name="connsiteY8" fmla="*/ 681667 h 702014"/>
                <a:gd name="connsiteX9" fmla="*/ 2110526 w 2123370"/>
                <a:gd name="connsiteY9" fmla="*/ 672142 h 702014"/>
                <a:gd name="connsiteX10" fmla="*/ 1058014 w 2123370"/>
                <a:gd name="connsiteY10" fmla="*/ 629279 h 702014"/>
                <a:gd name="connsiteX11" fmla="*/ 739 w 2123370"/>
                <a:gd name="connsiteY11" fmla="*/ 662617 h 702014"/>
                <a:gd name="connsiteX0" fmla="*/ 739 w 2123370"/>
                <a:gd name="connsiteY0" fmla="*/ 668241 h 707638"/>
                <a:gd name="connsiteX1" fmla="*/ 129326 w 2123370"/>
                <a:gd name="connsiteY1" fmla="*/ 349153 h 707638"/>
                <a:gd name="connsiteX2" fmla="*/ 243626 w 2123370"/>
                <a:gd name="connsiteY2" fmla="*/ 144366 h 707638"/>
                <a:gd name="connsiteX3" fmla="*/ 417032 w 2123370"/>
                <a:gd name="connsiteY3" fmla="*/ 34828 h 707638"/>
                <a:gd name="connsiteX4" fmla="*/ 1024724 w 2123370"/>
                <a:gd name="connsiteY4" fmla="*/ 457 h 707638"/>
                <a:gd name="connsiteX5" fmla="*/ 1710476 w 2123370"/>
                <a:gd name="connsiteY5" fmla="*/ 53878 h 707638"/>
                <a:gd name="connsiteX6" fmla="*/ 1862876 w 2123370"/>
                <a:gd name="connsiteY6" fmla="*/ 153891 h 707638"/>
                <a:gd name="connsiteX7" fmla="*/ 1986701 w 2123370"/>
                <a:gd name="connsiteY7" fmla="*/ 372966 h 707638"/>
                <a:gd name="connsiteX8" fmla="*/ 2115289 w 2123370"/>
                <a:gd name="connsiteY8" fmla="*/ 687291 h 707638"/>
                <a:gd name="connsiteX9" fmla="*/ 2110526 w 2123370"/>
                <a:gd name="connsiteY9" fmla="*/ 677766 h 707638"/>
                <a:gd name="connsiteX10" fmla="*/ 1058014 w 2123370"/>
                <a:gd name="connsiteY10" fmla="*/ 634903 h 707638"/>
                <a:gd name="connsiteX11" fmla="*/ 739 w 2123370"/>
                <a:gd name="connsiteY11" fmla="*/ 668241 h 707638"/>
                <a:gd name="connsiteX0" fmla="*/ 739 w 2123370"/>
                <a:gd name="connsiteY0" fmla="*/ 667876 h 707273"/>
                <a:gd name="connsiteX1" fmla="*/ 129326 w 2123370"/>
                <a:gd name="connsiteY1" fmla="*/ 348788 h 707273"/>
                <a:gd name="connsiteX2" fmla="*/ 243626 w 2123370"/>
                <a:gd name="connsiteY2" fmla="*/ 144001 h 707273"/>
                <a:gd name="connsiteX3" fmla="*/ 417032 w 2123370"/>
                <a:gd name="connsiteY3" fmla="*/ 34463 h 707273"/>
                <a:gd name="connsiteX4" fmla="*/ 1024724 w 2123370"/>
                <a:gd name="connsiteY4" fmla="*/ 92 h 707273"/>
                <a:gd name="connsiteX5" fmla="*/ 1689821 w 2123370"/>
                <a:gd name="connsiteY5" fmla="*/ 41925 h 707273"/>
                <a:gd name="connsiteX6" fmla="*/ 1862876 w 2123370"/>
                <a:gd name="connsiteY6" fmla="*/ 153526 h 707273"/>
                <a:gd name="connsiteX7" fmla="*/ 1986701 w 2123370"/>
                <a:gd name="connsiteY7" fmla="*/ 372601 h 707273"/>
                <a:gd name="connsiteX8" fmla="*/ 2115289 w 2123370"/>
                <a:gd name="connsiteY8" fmla="*/ 686926 h 707273"/>
                <a:gd name="connsiteX9" fmla="*/ 2110526 w 2123370"/>
                <a:gd name="connsiteY9" fmla="*/ 677401 h 707273"/>
                <a:gd name="connsiteX10" fmla="*/ 1058014 w 2123370"/>
                <a:gd name="connsiteY10" fmla="*/ 634538 h 707273"/>
                <a:gd name="connsiteX11" fmla="*/ 739 w 2123370"/>
                <a:gd name="connsiteY11" fmla="*/ 667876 h 707273"/>
                <a:gd name="connsiteX0" fmla="*/ 739 w 2123370"/>
                <a:gd name="connsiteY0" fmla="*/ 668032 h 707429"/>
                <a:gd name="connsiteX1" fmla="*/ 129326 w 2123370"/>
                <a:gd name="connsiteY1" fmla="*/ 348944 h 707429"/>
                <a:gd name="connsiteX2" fmla="*/ 243626 w 2123370"/>
                <a:gd name="connsiteY2" fmla="*/ 144157 h 707429"/>
                <a:gd name="connsiteX3" fmla="*/ 417032 w 2123370"/>
                <a:gd name="connsiteY3" fmla="*/ 34619 h 707429"/>
                <a:gd name="connsiteX4" fmla="*/ 1024724 w 2123370"/>
                <a:gd name="connsiteY4" fmla="*/ 248 h 707429"/>
                <a:gd name="connsiteX5" fmla="*/ 1689821 w 2123370"/>
                <a:gd name="connsiteY5" fmla="*/ 47875 h 707429"/>
                <a:gd name="connsiteX6" fmla="*/ 1862876 w 2123370"/>
                <a:gd name="connsiteY6" fmla="*/ 153682 h 707429"/>
                <a:gd name="connsiteX7" fmla="*/ 1986701 w 2123370"/>
                <a:gd name="connsiteY7" fmla="*/ 372757 h 707429"/>
                <a:gd name="connsiteX8" fmla="*/ 2115289 w 2123370"/>
                <a:gd name="connsiteY8" fmla="*/ 687082 h 707429"/>
                <a:gd name="connsiteX9" fmla="*/ 2110526 w 2123370"/>
                <a:gd name="connsiteY9" fmla="*/ 677557 h 707429"/>
                <a:gd name="connsiteX10" fmla="*/ 1058014 w 2123370"/>
                <a:gd name="connsiteY10" fmla="*/ 634694 h 707429"/>
                <a:gd name="connsiteX11" fmla="*/ 739 w 2123370"/>
                <a:gd name="connsiteY11" fmla="*/ 668032 h 707429"/>
                <a:gd name="connsiteX0" fmla="*/ 739 w 2123370"/>
                <a:gd name="connsiteY0" fmla="*/ 668032 h 707429"/>
                <a:gd name="connsiteX1" fmla="*/ 129326 w 2123370"/>
                <a:gd name="connsiteY1" fmla="*/ 348944 h 707429"/>
                <a:gd name="connsiteX2" fmla="*/ 243626 w 2123370"/>
                <a:gd name="connsiteY2" fmla="*/ 144157 h 707429"/>
                <a:gd name="connsiteX3" fmla="*/ 417032 w 2123370"/>
                <a:gd name="connsiteY3" fmla="*/ 34619 h 707429"/>
                <a:gd name="connsiteX4" fmla="*/ 1024724 w 2123370"/>
                <a:gd name="connsiteY4" fmla="*/ 248 h 707429"/>
                <a:gd name="connsiteX5" fmla="*/ 1689821 w 2123370"/>
                <a:gd name="connsiteY5" fmla="*/ 47875 h 707429"/>
                <a:gd name="connsiteX6" fmla="*/ 1852548 w 2123370"/>
                <a:gd name="connsiteY6" fmla="*/ 136295 h 707429"/>
                <a:gd name="connsiteX7" fmla="*/ 1986701 w 2123370"/>
                <a:gd name="connsiteY7" fmla="*/ 372757 h 707429"/>
                <a:gd name="connsiteX8" fmla="*/ 2115289 w 2123370"/>
                <a:gd name="connsiteY8" fmla="*/ 687082 h 707429"/>
                <a:gd name="connsiteX9" fmla="*/ 2110526 w 2123370"/>
                <a:gd name="connsiteY9" fmla="*/ 677557 h 707429"/>
                <a:gd name="connsiteX10" fmla="*/ 1058014 w 2123370"/>
                <a:gd name="connsiteY10" fmla="*/ 634694 h 707429"/>
                <a:gd name="connsiteX11" fmla="*/ 739 w 2123370"/>
                <a:gd name="connsiteY11" fmla="*/ 668032 h 707429"/>
                <a:gd name="connsiteX0" fmla="*/ 739 w 2118743"/>
                <a:gd name="connsiteY0" fmla="*/ 668032 h 705854"/>
                <a:gd name="connsiteX1" fmla="*/ 129326 w 2118743"/>
                <a:gd name="connsiteY1" fmla="*/ 348944 h 705854"/>
                <a:gd name="connsiteX2" fmla="*/ 243626 w 2118743"/>
                <a:gd name="connsiteY2" fmla="*/ 144157 h 705854"/>
                <a:gd name="connsiteX3" fmla="*/ 417032 w 2118743"/>
                <a:gd name="connsiteY3" fmla="*/ 34619 h 705854"/>
                <a:gd name="connsiteX4" fmla="*/ 1024724 w 2118743"/>
                <a:gd name="connsiteY4" fmla="*/ 248 h 705854"/>
                <a:gd name="connsiteX5" fmla="*/ 1689821 w 2118743"/>
                <a:gd name="connsiteY5" fmla="*/ 47875 h 705854"/>
                <a:gd name="connsiteX6" fmla="*/ 1852548 w 2118743"/>
                <a:gd name="connsiteY6" fmla="*/ 136295 h 705854"/>
                <a:gd name="connsiteX7" fmla="*/ 1986701 w 2118743"/>
                <a:gd name="connsiteY7" fmla="*/ 372757 h 705854"/>
                <a:gd name="connsiteX8" fmla="*/ 2115289 w 2118743"/>
                <a:gd name="connsiteY8" fmla="*/ 687082 h 705854"/>
                <a:gd name="connsiteX9" fmla="*/ 2084710 w 2118743"/>
                <a:gd name="connsiteY9" fmla="*/ 671764 h 705854"/>
                <a:gd name="connsiteX10" fmla="*/ 1058014 w 2118743"/>
                <a:gd name="connsiteY10" fmla="*/ 634694 h 705854"/>
                <a:gd name="connsiteX11" fmla="*/ 739 w 2118743"/>
                <a:gd name="connsiteY11" fmla="*/ 668032 h 705854"/>
                <a:gd name="connsiteX0" fmla="*/ 739 w 2174182"/>
                <a:gd name="connsiteY0" fmla="*/ 668032 h 685635"/>
                <a:gd name="connsiteX1" fmla="*/ 129326 w 2174182"/>
                <a:gd name="connsiteY1" fmla="*/ 348944 h 685635"/>
                <a:gd name="connsiteX2" fmla="*/ 243626 w 2174182"/>
                <a:gd name="connsiteY2" fmla="*/ 144157 h 685635"/>
                <a:gd name="connsiteX3" fmla="*/ 417032 w 2174182"/>
                <a:gd name="connsiteY3" fmla="*/ 34619 h 685635"/>
                <a:gd name="connsiteX4" fmla="*/ 1024724 w 2174182"/>
                <a:gd name="connsiteY4" fmla="*/ 248 h 685635"/>
                <a:gd name="connsiteX5" fmla="*/ 1689821 w 2174182"/>
                <a:gd name="connsiteY5" fmla="*/ 47875 h 685635"/>
                <a:gd name="connsiteX6" fmla="*/ 1852548 w 2174182"/>
                <a:gd name="connsiteY6" fmla="*/ 136295 h 685635"/>
                <a:gd name="connsiteX7" fmla="*/ 1986701 w 2174182"/>
                <a:gd name="connsiteY7" fmla="*/ 372757 h 685635"/>
                <a:gd name="connsiteX8" fmla="*/ 2110126 w 2174182"/>
                <a:gd name="connsiteY8" fmla="*/ 658108 h 685635"/>
                <a:gd name="connsiteX9" fmla="*/ 2084710 w 2174182"/>
                <a:gd name="connsiteY9" fmla="*/ 671764 h 685635"/>
                <a:gd name="connsiteX10" fmla="*/ 1058014 w 2174182"/>
                <a:gd name="connsiteY10" fmla="*/ 634694 h 685635"/>
                <a:gd name="connsiteX11" fmla="*/ 739 w 2174182"/>
                <a:gd name="connsiteY11" fmla="*/ 668032 h 685635"/>
                <a:gd name="connsiteX0" fmla="*/ 739 w 2140197"/>
                <a:gd name="connsiteY0" fmla="*/ 668032 h 684973"/>
                <a:gd name="connsiteX1" fmla="*/ 129326 w 2140197"/>
                <a:gd name="connsiteY1" fmla="*/ 348944 h 684973"/>
                <a:gd name="connsiteX2" fmla="*/ 243626 w 2140197"/>
                <a:gd name="connsiteY2" fmla="*/ 144157 h 684973"/>
                <a:gd name="connsiteX3" fmla="*/ 417032 w 2140197"/>
                <a:gd name="connsiteY3" fmla="*/ 34619 h 684973"/>
                <a:gd name="connsiteX4" fmla="*/ 1024724 w 2140197"/>
                <a:gd name="connsiteY4" fmla="*/ 248 h 684973"/>
                <a:gd name="connsiteX5" fmla="*/ 1689821 w 2140197"/>
                <a:gd name="connsiteY5" fmla="*/ 47875 h 684973"/>
                <a:gd name="connsiteX6" fmla="*/ 1852548 w 2140197"/>
                <a:gd name="connsiteY6" fmla="*/ 136295 h 684973"/>
                <a:gd name="connsiteX7" fmla="*/ 1986701 w 2140197"/>
                <a:gd name="connsiteY7" fmla="*/ 372757 h 684973"/>
                <a:gd name="connsiteX8" fmla="*/ 2084710 w 2140197"/>
                <a:gd name="connsiteY8" fmla="*/ 671764 h 684973"/>
                <a:gd name="connsiteX9" fmla="*/ 1058014 w 2140197"/>
                <a:gd name="connsiteY9" fmla="*/ 634694 h 684973"/>
                <a:gd name="connsiteX10" fmla="*/ 739 w 2140197"/>
                <a:gd name="connsiteY10" fmla="*/ 668032 h 684973"/>
                <a:gd name="connsiteX0" fmla="*/ 739 w 2084988"/>
                <a:gd name="connsiteY0" fmla="*/ 668032 h 734885"/>
                <a:gd name="connsiteX1" fmla="*/ 129326 w 2084988"/>
                <a:gd name="connsiteY1" fmla="*/ 348944 h 734885"/>
                <a:gd name="connsiteX2" fmla="*/ 243626 w 2084988"/>
                <a:gd name="connsiteY2" fmla="*/ 144157 h 734885"/>
                <a:gd name="connsiteX3" fmla="*/ 417032 w 2084988"/>
                <a:gd name="connsiteY3" fmla="*/ 34619 h 734885"/>
                <a:gd name="connsiteX4" fmla="*/ 1024724 w 2084988"/>
                <a:gd name="connsiteY4" fmla="*/ 248 h 734885"/>
                <a:gd name="connsiteX5" fmla="*/ 1689821 w 2084988"/>
                <a:gd name="connsiteY5" fmla="*/ 47875 h 734885"/>
                <a:gd name="connsiteX6" fmla="*/ 1852548 w 2084988"/>
                <a:gd name="connsiteY6" fmla="*/ 136295 h 734885"/>
                <a:gd name="connsiteX7" fmla="*/ 1986701 w 2084988"/>
                <a:gd name="connsiteY7" fmla="*/ 372757 h 734885"/>
                <a:gd name="connsiteX8" fmla="*/ 2084710 w 2084988"/>
                <a:gd name="connsiteY8" fmla="*/ 671764 h 734885"/>
                <a:gd name="connsiteX9" fmla="*/ 1058014 w 2084988"/>
                <a:gd name="connsiteY9" fmla="*/ 634694 h 734885"/>
                <a:gd name="connsiteX10" fmla="*/ 739 w 2084988"/>
                <a:gd name="connsiteY10" fmla="*/ 668032 h 734885"/>
                <a:gd name="connsiteX0" fmla="*/ 739 w 2098243"/>
                <a:gd name="connsiteY0" fmla="*/ 668032 h 676049"/>
                <a:gd name="connsiteX1" fmla="*/ 129326 w 2098243"/>
                <a:gd name="connsiteY1" fmla="*/ 348944 h 676049"/>
                <a:gd name="connsiteX2" fmla="*/ 243626 w 2098243"/>
                <a:gd name="connsiteY2" fmla="*/ 144157 h 676049"/>
                <a:gd name="connsiteX3" fmla="*/ 417032 w 2098243"/>
                <a:gd name="connsiteY3" fmla="*/ 34619 h 676049"/>
                <a:gd name="connsiteX4" fmla="*/ 1024724 w 2098243"/>
                <a:gd name="connsiteY4" fmla="*/ 248 h 676049"/>
                <a:gd name="connsiteX5" fmla="*/ 1689821 w 2098243"/>
                <a:gd name="connsiteY5" fmla="*/ 47875 h 676049"/>
                <a:gd name="connsiteX6" fmla="*/ 1852548 w 2098243"/>
                <a:gd name="connsiteY6" fmla="*/ 136295 h 676049"/>
                <a:gd name="connsiteX7" fmla="*/ 1986701 w 2098243"/>
                <a:gd name="connsiteY7" fmla="*/ 372757 h 676049"/>
                <a:gd name="connsiteX8" fmla="*/ 2084710 w 2098243"/>
                <a:gd name="connsiteY8" fmla="*/ 671764 h 676049"/>
                <a:gd name="connsiteX9" fmla="*/ 1058014 w 2098243"/>
                <a:gd name="connsiteY9" fmla="*/ 634694 h 676049"/>
                <a:gd name="connsiteX10" fmla="*/ 739 w 2098243"/>
                <a:gd name="connsiteY10" fmla="*/ 668032 h 676049"/>
                <a:gd name="connsiteX0" fmla="*/ 739 w 2112667"/>
                <a:gd name="connsiteY0" fmla="*/ 668032 h 684438"/>
                <a:gd name="connsiteX1" fmla="*/ 129326 w 2112667"/>
                <a:gd name="connsiteY1" fmla="*/ 348944 h 684438"/>
                <a:gd name="connsiteX2" fmla="*/ 243626 w 2112667"/>
                <a:gd name="connsiteY2" fmla="*/ 144157 h 684438"/>
                <a:gd name="connsiteX3" fmla="*/ 417032 w 2112667"/>
                <a:gd name="connsiteY3" fmla="*/ 34619 h 684438"/>
                <a:gd name="connsiteX4" fmla="*/ 1024724 w 2112667"/>
                <a:gd name="connsiteY4" fmla="*/ 248 h 684438"/>
                <a:gd name="connsiteX5" fmla="*/ 1689821 w 2112667"/>
                <a:gd name="connsiteY5" fmla="*/ 47875 h 684438"/>
                <a:gd name="connsiteX6" fmla="*/ 1852548 w 2112667"/>
                <a:gd name="connsiteY6" fmla="*/ 136295 h 684438"/>
                <a:gd name="connsiteX7" fmla="*/ 1986701 w 2112667"/>
                <a:gd name="connsiteY7" fmla="*/ 372757 h 684438"/>
                <a:gd name="connsiteX8" fmla="*/ 2100201 w 2112667"/>
                <a:gd name="connsiteY8" fmla="*/ 683355 h 684438"/>
                <a:gd name="connsiteX9" fmla="*/ 1058014 w 2112667"/>
                <a:gd name="connsiteY9" fmla="*/ 634694 h 684438"/>
                <a:gd name="connsiteX10" fmla="*/ 739 w 2112667"/>
                <a:gd name="connsiteY10" fmla="*/ 668032 h 684438"/>
                <a:gd name="connsiteX0" fmla="*/ 51383 w 2203853"/>
                <a:gd name="connsiteY0" fmla="*/ 668032 h 704302"/>
                <a:gd name="connsiteX1" fmla="*/ 179970 w 2203853"/>
                <a:gd name="connsiteY1" fmla="*/ 348944 h 704302"/>
                <a:gd name="connsiteX2" fmla="*/ 294270 w 2203853"/>
                <a:gd name="connsiteY2" fmla="*/ 144157 h 704302"/>
                <a:gd name="connsiteX3" fmla="*/ 467676 w 2203853"/>
                <a:gd name="connsiteY3" fmla="*/ 34619 h 704302"/>
                <a:gd name="connsiteX4" fmla="*/ 1075368 w 2203853"/>
                <a:gd name="connsiteY4" fmla="*/ 248 h 704302"/>
                <a:gd name="connsiteX5" fmla="*/ 1740465 w 2203853"/>
                <a:gd name="connsiteY5" fmla="*/ 47875 h 704302"/>
                <a:gd name="connsiteX6" fmla="*/ 1903192 w 2203853"/>
                <a:gd name="connsiteY6" fmla="*/ 136295 h 704302"/>
                <a:gd name="connsiteX7" fmla="*/ 2037345 w 2203853"/>
                <a:gd name="connsiteY7" fmla="*/ 372757 h 704302"/>
                <a:gd name="connsiteX8" fmla="*/ 2150845 w 2203853"/>
                <a:gd name="connsiteY8" fmla="*/ 683355 h 704302"/>
                <a:gd name="connsiteX9" fmla="*/ 1113822 w 2203853"/>
                <a:gd name="connsiteY9" fmla="*/ 675261 h 704302"/>
                <a:gd name="connsiteX10" fmla="*/ 51383 w 2203853"/>
                <a:gd name="connsiteY10" fmla="*/ 668032 h 704302"/>
                <a:gd name="connsiteX0" fmla="*/ 3948 w 2156418"/>
                <a:gd name="connsiteY0" fmla="*/ 668032 h 704302"/>
                <a:gd name="connsiteX1" fmla="*/ 132535 w 2156418"/>
                <a:gd name="connsiteY1" fmla="*/ 348944 h 704302"/>
                <a:gd name="connsiteX2" fmla="*/ 246835 w 2156418"/>
                <a:gd name="connsiteY2" fmla="*/ 144157 h 704302"/>
                <a:gd name="connsiteX3" fmla="*/ 420241 w 2156418"/>
                <a:gd name="connsiteY3" fmla="*/ 34619 h 704302"/>
                <a:gd name="connsiteX4" fmla="*/ 1027933 w 2156418"/>
                <a:gd name="connsiteY4" fmla="*/ 248 h 704302"/>
                <a:gd name="connsiteX5" fmla="*/ 1693030 w 2156418"/>
                <a:gd name="connsiteY5" fmla="*/ 47875 h 704302"/>
                <a:gd name="connsiteX6" fmla="*/ 1855757 w 2156418"/>
                <a:gd name="connsiteY6" fmla="*/ 136295 h 704302"/>
                <a:gd name="connsiteX7" fmla="*/ 1989910 w 2156418"/>
                <a:gd name="connsiteY7" fmla="*/ 372757 h 704302"/>
                <a:gd name="connsiteX8" fmla="*/ 2103410 w 2156418"/>
                <a:gd name="connsiteY8" fmla="*/ 683355 h 704302"/>
                <a:gd name="connsiteX9" fmla="*/ 1066387 w 2156418"/>
                <a:gd name="connsiteY9" fmla="*/ 675261 h 704302"/>
                <a:gd name="connsiteX10" fmla="*/ 3948 w 2156418"/>
                <a:gd name="connsiteY10" fmla="*/ 668032 h 704302"/>
                <a:gd name="connsiteX0" fmla="*/ 11544 w 2164014"/>
                <a:gd name="connsiteY0" fmla="*/ 668032 h 704302"/>
                <a:gd name="connsiteX1" fmla="*/ 140131 w 2164014"/>
                <a:gd name="connsiteY1" fmla="*/ 348944 h 704302"/>
                <a:gd name="connsiteX2" fmla="*/ 254431 w 2164014"/>
                <a:gd name="connsiteY2" fmla="*/ 144157 h 704302"/>
                <a:gd name="connsiteX3" fmla="*/ 427837 w 2164014"/>
                <a:gd name="connsiteY3" fmla="*/ 34619 h 704302"/>
                <a:gd name="connsiteX4" fmla="*/ 1035529 w 2164014"/>
                <a:gd name="connsiteY4" fmla="*/ 248 h 704302"/>
                <a:gd name="connsiteX5" fmla="*/ 1700626 w 2164014"/>
                <a:gd name="connsiteY5" fmla="*/ 47875 h 704302"/>
                <a:gd name="connsiteX6" fmla="*/ 1863353 w 2164014"/>
                <a:gd name="connsiteY6" fmla="*/ 136295 h 704302"/>
                <a:gd name="connsiteX7" fmla="*/ 1997506 w 2164014"/>
                <a:gd name="connsiteY7" fmla="*/ 372757 h 704302"/>
                <a:gd name="connsiteX8" fmla="*/ 2111006 w 2164014"/>
                <a:gd name="connsiteY8" fmla="*/ 683355 h 704302"/>
                <a:gd name="connsiteX9" fmla="*/ 1073983 w 2164014"/>
                <a:gd name="connsiteY9" fmla="*/ 675261 h 704302"/>
                <a:gd name="connsiteX10" fmla="*/ 11544 w 2164014"/>
                <a:gd name="connsiteY10" fmla="*/ 668032 h 704302"/>
                <a:gd name="connsiteX0" fmla="*/ 11544 w 2115011"/>
                <a:gd name="connsiteY0" fmla="*/ 668032 h 747670"/>
                <a:gd name="connsiteX1" fmla="*/ 140131 w 2115011"/>
                <a:gd name="connsiteY1" fmla="*/ 348944 h 747670"/>
                <a:gd name="connsiteX2" fmla="*/ 254431 w 2115011"/>
                <a:gd name="connsiteY2" fmla="*/ 144157 h 747670"/>
                <a:gd name="connsiteX3" fmla="*/ 427837 w 2115011"/>
                <a:gd name="connsiteY3" fmla="*/ 34619 h 747670"/>
                <a:gd name="connsiteX4" fmla="*/ 1035529 w 2115011"/>
                <a:gd name="connsiteY4" fmla="*/ 248 h 747670"/>
                <a:gd name="connsiteX5" fmla="*/ 1700626 w 2115011"/>
                <a:gd name="connsiteY5" fmla="*/ 47875 h 747670"/>
                <a:gd name="connsiteX6" fmla="*/ 1863353 w 2115011"/>
                <a:gd name="connsiteY6" fmla="*/ 136295 h 747670"/>
                <a:gd name="connsiteX7" fmla="*/ 1997506 w 2115011"/>
                <a:gd name="connsiteY7" fmla="*/ 372757 h 747670"/>
                <a:gd name="connsiteX8" fmla="*/ 2111006 w 2115011"/>
                <a:gd name="connsiteY8" fmla="*/ 683355 h 747670"/>
                <a:gd name="connsiteX9" fmla="*/ 1073983 w 2115011"/>
                <a:gd name="connsiteY9" fmla="*/ 675261 h 747670"/>
                <a:gd name="connsiteX10" fmla="*/ 11544 w 2115011"/>
                <a:gd name="connsiteY10" fmla="*/ 668032 h 747670"/>
                <a:gd name="connsiteX0" fmla="*/ 11544 w 2126312"/>
                <a:gd name="connsiteY0" fmla="*/ 668032 h 696281"/>
                <a:gd name="connsiteX1" fmla="*/ 140131 w 2126312"/>
                <a:gd name="connsiteY1" fmla="*/ 348944 h 696281"/>
                <a:gd name="connsiteX2" fmla="*/ 254431 w 2126312"/>
                <a:gd name="connsiteY2" fmla="*/ 144157 h 696281"/>
                <a:gd name="connsiteX3" fmla="*/ 427837 w 2126312"/>
                <a:gd name="connsiteY3" fmla="*/ 34619 h 696281"/>
                <a:gd name="connsiteX4" fmla="*/ 1035529 w 2126312"/>
                <a:gd name="connsiteY4" fmla="*/ 248 h 696281"/>
                <a:gd name="connsiteX5" fmla="*/ 1700626 w 2126312"/>
                <a:gd name="connsiteY5" fmla="*/ 47875 h 696281"/>
                <a:gd name="connsiteX6" fmla="*/ 1863353 w 2126312"/>
                <a:gd name="connsiteY6" fmla="*/ 136295 h 696281"/>
                <a:gd name="connsiteX7" fmla="*/ 1997506 w 2126312"/>
                <a:gd name="connsiteY7" fmla="*/ 372757 h 696281"/>
                <a:gd name="connsiteX8" fmla="*/ 2111006 w 2126312"/>
                <a:gd name="connsiteY8" fmla="*/ 683355 h 696281"/>
                <a:gd name="connsiteX9" fmla="*/ 1073983 w 2126312"/>
                <a:gd name="connsiteY9" fmla="*/ 675261 h 696281"/>
                <a:gd name="connsiteX10" fmla="*/ 11544 w 2126312"/>
                <a:gd name="connsiteY10" fmla="*/ 668032 h 696281"/>
                <a:gd name="connsiteX0" fmla="*/ 11544 w 2113469"/>
                <a:gd name="connsiteY0" fmla="*/ 668032 h 732767"/>
                <a:gd name="connsiteX1" fmla="*/ 140131 w 2113469"/>
                <a:gd name="connsiteY1" fmla="*/ 348944 h 732767"/>
                <a:gd name="connsiteX2" fmla="*/ 254431 w 2113469"/>
                <a:gd name="connsiteY2" fmla="*/ 144157 h 732767"/>
                <a:gd name="connsiteX3" fmla="*/ 427837 w 2113469"/>
                <a:gd name="connsiteY3" fmla="*/ 34619 h 732767"/>
                <a:gd name="connsiteX4" fmla="*/ 1035529 w 2113469"/>
                <a:gd name="connsiteY4" fmla="*/ 248 h 732767"/>
                <a:gd name="connsiteX5" fmla="*/ 1700626 w 2113469"/>
                <a:gd name="connsiteY5" fmla="*/ 47875 h 732767"/>
                <a:gd name="connsiteX6" fmla="*/ 1863353 w 2113469"/>
                <a:gd name="connsiteY6" fmla="*/ 136295 h 732767"/>
                <a:gd name="connsiteX7" fmla="*/ 1997506 w 2113469"/>
                <a:gd name="connsiteY7" fmla="*/ 372757 h 732767"/>
                <a:gd name="connsiteX8" fmla="*/ 2111006 w 2113469"/>
                <a:gd name="connsiteY8" fmla="*/ 683355 h 732767"/>
                <a:gd name="connsiteX9" fmla="*/ 1073983 w 2113469"/>
                <a:gd name="connsiteY9" fmla="*/ 675261 h 732767"/>
                <a:gd name="connsiteX10" fmla="*/ 11544 w 2113469"/>
                <a:gd name="connsiteY10" fmla="*/ 668032 h 732767"/>
                <a:gd name="connsiteX0" fmla="*/ 11544 w 2115928"/>
                <a:gd name="connsiteY0" fmla="*/ 668032 h 699372"/>
                <a:gd name="connsiteX1" fmla="*/ 140131 w 2115928"/>
                <a:gd name="connsiteY1" fmla="*/ 348944 h 699372"/>
                <a:gd name="connsiteX2" fmla="*/ 254431 w 2115928"/>
                <a:gd name="connsiteY2" fmla="*/ 144157 h 699372"/>
                <a:gd name="connsiteX3" fmla="*/ 427837 w 2115928"/>
                <a:gd name="connsiteY3" fmla="*/ 34619 h 699372"/>
                <a:gd name="connsiteX4" fmla="*/ 1035529 w 2115928"/>
                <a:gd name="connsiteY4" fmla="*/ 248 h 699372"/>
                <a:gd name="connsiteX5" fmla="*/ 1700626 w 2115928"/>
                <a:gd name="connsiteY5" fmla="*/ 47875 h 699372"/>
                <a:gd name="connsiteX6" fmla="*/ 1863353 w 2115928"/>
                <a:gd name="connsiteY6" fmla="*/ 136295 h 699372"/>
                <a:gd name="connsiteX7" fmla="*/ 1997506 w 2115928"/>
                <a:gd name="connsiteY7" fmla="*/ 372757 h 699372"/>
                <a:gd name="connsiteX8" fmla="*/ 2111006 w 2115928"/>
                <a:gd name="connsiteY8" fmla="*/ 683355 h 699372"/>
                <a:gd name="connsiteX9" fmla="*/ 1073983 w 2115928"/>
                <a:gd name="connsiteY9" fmla="*/ 675261 h 699372"/>
                <a:gd name="connsiteX10" fmla="*/ 11544 w 2115928"/>
                <a:gd name="connsiteY10" fmla="*/ 668032 h 699372"/>
                <a:gd name="connsiteX0" fmla="*/ 2743 w 2107127"/>
                <a:gd name="connsiteY0" fmla="*/ 668032 h 699372"/>
                <a:gd name="connsiteX1" fmla="*/ 131330 w 2107127"/>
                <a:gd name="connsiteY1" fmla="*/ 348944 h 699372"/>
                <a:gd name="connsiteX2" fmla="*/ 245630 w 2107127"/>
                <a:gd name="connsiteY2" fmla="*/ 144157 h 699372"/>
                <a:gd name="connsiteX3" fmla="*/ 419036 w 2107127"/>
                <a:gd name="connsiteY3" fmla="*/ 34619 h 699372"/>
                <a:gd name="connsiteX4" fmla="*/ 1026728 w 2107127"/>
                <a:gd name="connsiteY4" fmla="*/ 248 h 699372"/>
                <a:gd name="connsiteX5" fmla="*/ 1691825 w 2107127"/>
                <a:gd name="connsiteY5" fmla="*/ 47875 h 699372"/>
                <a:gd name="connsiteX6" fmla="*/ 1854552 w 2107127"/>
                <a:gd name="connsiteY6" fmla="*/ 136295 h 699372"/>
                <a:gd name="connsiteX7" fmla="*/ 1988705 w 2107127"/>
                <a:gd name="connsiteY7" fmla="*/ 372757 h 699372"/>
                <a:gd name="connsiteX8" fmla="*/ 2102205 w 2107127"/>
                <a:gd name="connsiteY8" fmla="*/ 683355 h 699372"/>
                <a:gd name="connsiteX9" fmla="*/ 1065182 w 2107127"/>
                <a:gd name="connsiteY9" fmla="*/ 675261 h 699372"/>
                <a:gd name="connsiteX10" fmla="*/ 2743 w 2107127"/>
                <a:gd name="connsiteY10" fmla="*/ 668032 h 699372"/>
                <a:gd name="connsiteX0" fmla="*/ 2945 w 2097003"/>
                <a:gd name="connsiteY0" fmla="*/ 650645 h 699372"/>
                <a:gd name="connsiteX1" fmla="*/ 121206 w 2097003"/>
                <a:gd name="connsiteY1" fmla="*/ 348944 h 699372"/>
                <a:gd name="connsiteX2" fmla="*/ 235506 w 2097003"/>
                <a:gd name="connsiteY2" fmla="*/ 144157 h 699372"/>
                <a:gd name="connsiteX3" fmla="*/ 408912 w 2097003"/>
                <a:gd name="connsiteY3" fmla="*/ 34619 h 699372"/>
                <a:gd name="connsiteX4" fmla="*/ 1016604 w 2097003"/>
                <a:gd name="connsiteY4" fmla="*/ 248 h 699372"/>
                <a:gd name="connsiteX5" fmla="*/ 1681701 w 2097003"/>
                <a:gd name="connsiteY5" fmla="*/ 47875 h 699372"/>
                <a:gd name="connsiteX6" fmla="*/ 1844428 w 2097003"/>
                <a:gd name="connsiteY6" fmla="*/ 136295 h 699372"/>
                <a:gd name="connsiteX7" fmla="*/ 1978581 w 2097003"/>
                <a:gd name="connsiteY7" fmla="*/ 372757 h 699372"/>
                <a:gd name="connsiteX8" fmla="*/ 2092081 w 2097003"/>
                <a:gd name="connsiteY8" fmla="*/ 683355 h 699372"/>
                <a:gd name="connsiteX9" fmla="*/ 1055058 w 2097003"/>
                <a:gd name="connsiteY9" fmla="*/ 675261 h 699372"/>
                <a:gd name="connsiteX10" fmla="*/ 2945 w 2097003"/>
                <a:gd name="connsiteY10" fmla="*/ 650645 h 699372"/>
                <a:gd name="connsiteX0" fmla="*/ 2839 w 2102062"/>
                <a:gd name="connsiteY0" fmla="*/ 656440 h 699372"/>
                <a:gd name="connsiteX1" fmla="*/ 126265 w 2102062"/>
                <a:gd name="connsiteY1" fmla="*/ 348944 h 699372"/>
                <a:gd name="connsiteX2" fmla="*/ 240565 w 2102062"/>
                <a:gd name="connsiteY2" fmla="*/ 144157 h 699372"/>
                <a:gd name="connsiteX3" fmla="*/ 413971 w 2102062"/>
                <a:gd name="connsiteY3" fmla="*/ 34619 h 699372"/>
                <a:gd name="connsiteX4" fmla="*/ 1021663 w 2102062"/>
                <a:gd name="connsiteY4" fmla="*/ 248 h 699372"/>
                <a:gd name="connsiteX5" fmla="*/ 1686760 w 2102062"/>
                <a:gd name="connsiteY5" fmla="*/ 47875 h 699372"/>
                <a:gd name="connsiteX6" fmla="*/ 1849487 w 2102062"/>
                <a:gd name="connsiteY6" fmla="*/ 136295 h 699372"/>
                <a:gd name="connsiteX7" fmla="*/ 1983640 w 2102062"/>
                <a:gd name="connsiteY7" fmla="*/ 372757 h 699372"/>
                <a:gd name="connsiteX8" fmla="*/ 2097140 w 2102062"/>
                <a:gd name="connsiteY8" fmla="*/ 683355 h 699372"/>
                <a:gd name="connsiteX9" fmla="*/ 1060117 w 2102062"/>
                <a:gd name="connsiteY9" fmla="*/ 675261 h 699372"/>
                <a:gd name="connsiteX10" fmla="*/ 2839 w 2102062"/>
                <a:gd name="connsiteY10" fmla="*/ 656440 h 699372"/>
                <a:gd name="connsiteX0" fmla="*/ 2839 w 2077293"/>
                <a:gd name="connsiteY0" fmla="*/ 656440 h 703994"/>
                <a:gd name="connsiteX1" fmla="*/ 126265 w 2077293"/>
                <a:gd name="connsiteY1" fmla="*/ 348944 h 703994"/>
                <a:gd name="connsiteX2" fmla="*/ 240565 w 2077293"/>
                <a:gd name="connsiteY2" fmla="*/ 144157 h 703994"/>
                <a:gd name="connsiteX3" fmla="*/ 413971 w 2077293"/>
                <a:gd name="connsiteY3" fmla="*/ 34619 h 703994"/>
                <a:gd name="connsiteX4" fmla="*/ 1021663 w 2077293"/>
                <a:gd name="connsiteY4" fmla="*/ 248 h 703994"/>
                <a:gd name="connsiteX5" fmla="*/ 1686760 w 2077293"/>
                <a:gd name="connsiteY5" fmla="*/ 47875 h 703994"/>
                <a:gd name="connsiteX6" fmla="*/ 1849487 w 2077293"/>
                <a:gd name="connsiteY6" fmla="*/ 136295 h 703994"/>
                <a:gd name="connsiteX7" fmla="*/ 1983640 w 2077293"/>
                <a:gd name="connsiteY7" fmla="*/ 372757 h 703994"/>
                <a:gd name="connsiteX8" fmla="*/ 2071323 w 2077293"/>
                <a:gd name="connsiteY8" fmla="*/ 689151 h 703994"/>
                <a:gd name="connsiteX9" fmla="*/ 1060117 w 2077293"/>
                <a:gd name="connsiteY9" fmla="*/ 675261 h 703994"/>
                <a:gd name="connsiteX10" fmla="*/ 2839 w 2077293"/>
                <a:gd name="connsiteY10" fmla="*/ 656440 h 703994"/>
                <a:gd name="connsiteX0" fmla="*/ 2839 w 2078297"/>
                <a:gd name="connsiteY0" fmla="*/ 656440 h 691891"/>
                <a:gd name="connsiteX1" fmla="*/ 126265 w 2078297"/>
                <a:gd name="connsiteY1" fmla="*/ 348944 h 691891"/>
                <a:gd name="connsiteX2" fmla="*/ 240565 w 2078297"/>
                <a:gd name="connsiteY2" fmla="*/ 144157 h 691891"/>
                <a:gd name="connsiteX3" fmla="*/ 413971 w 2078297"/>
                <a:gd name="connsiteY3" fmla="*/ 34619 h 691891"/>
                <a:gd name="connsiteX4" fmla="*/ 1021663 w 2078297"/>
                <a:gd name="connsiteY4" fmla="*/ 248 h 691891"/>
                <a:gd name="connsiteX5" fmla="*/ 1686760 w 2078297"/>
                <a:gd name="connsiteY5" fmla="*/ 47875 h 691891"/>
                <a:gd name="connsiteX6" fmla="*/ 1849487 w 2078297"/>
                <a:gd name="connsiteY6" fmla="*/ 136295 h 691891"/>
                <a:gd name="connsiteX7" fmla="*/ 1983640 w 2078297"/>
                <a:gd name="connsiteY7" fmla="*/ 372757 h 691891"/>
                <a:gd name="connsiteX8" fmla="*/ 2071323 w 2078297"/>
                <a:gd name="connsiteY8" fmla="*/ 689151 h 691891"/>
                <a:gd name="connsiteX9" fmla="*/ 1060117 w 2078297"/>
                <a:gd name="connsiteY9" fmla="*/ 675261 h 691891"/>
                <a:gd name="connsiteX10" fmla="*/ 2839 w 2078297"/>
                <a:gd name="connsiteY10" fmla="*/ 656440 h 691891"/>
                <a:gd name="connsiteX0" fmla="*/ 3176 w 2063144"/>
                <a:gd name="connsiteY0" fmla="*/ 656440 h 691891"/>
                <a:gd name="connsiteX1" fmla="*/ 111112 w 2063144"/>
                <a:gd name="connsiteY1" fmla="*/ 348944 h 691891"/>
                <a:gd name="connsiteX2" fmla="*/ 225412 w 2063144"/>
                <a:gd name="connsiteY2" fmla="*/ 144157 h 691891"/>
                <a:gd name="connsiteX3" fmla="*/ 398818 w 2063144"/>
                <a:gd name="connsiteY3" fmla="*/ 34619 h 691891"/>
                <a:gd name="connsiteX4" fmla="*/ 1006510 w 2063144"/>
                <a:gd name="connsiteY4" fmla="*/ 248 h 691891"/>
                <a:gd name="connsiteX5" fmla="*/ 1671607 w 2063144"/>
                <a:gd name="connsiteY5" fmla="*/ 47875 h 691891"/>
                <a:gd name="connsiteX6" fmla="*/ 1834334 w 2063144"/>
                <a:gd name="connsiteY6" fmla="*/ 136295 h 691891"/>
                <a:gd name="connsiteX7" fmla="*/ 1968487 w 2063144"/>
                <a:gd name="connsiteY7" fmla="*/ 372757 h 691891"/>
                <a:gd name="connsiteX8" fmla="*/ 2056170 w 2063144"/>
                <a:gd name="connsiteY8" fmla="*/ 689151 h 691891"/>
                <a:gd name="connsiteX9" fmla="*/ 1044964 w 2063144"/>
                <a:gd name="connsiteY9" fmla="*/ 675261 h 691891"/>
                <a:gd name="connsiteX10" fmla="*/ 3176 w 2063144"/>
                <a:gd name="connsiteY10" fmla="*/ 656440 h 69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3144" h="691891">
                  <a:moveTo>
                    <a:pt x="3176" y="656440"/>
                  </a:moveTo>
                  <a:cubicBezTo>
                    <a:pt x="-18215" y="625232"/>
                    <a:pt x="74073" y="434325"/>
                    <a:pt x="111112" y="348944"/>
                  </a:cubicBezTo>
                  <a:cubicBezTo>
                    <a:pt x="148151" y="263563"/>
                    <a:pt x="177461" y="196545"/>
                    <a:pt x="225412" y="144157"/>
                  </a:cubicBezTo>
                  <a:cubicBezTo>
                    <a:pt x="273363" y="91769"/>
                    <a:pt x="268635" y="58604"/>
                    <a:pt x="398818" y="34619"/>
                  </a:cubicBezTo>
                  <a:cubicBezTo>
                    <a:pt x="529001" y="10634"/>
                    <a:pt x="794379" y="-1961"/>
                    <a:pt x="1006510" y="248"/>
                  </a:cubicBezTo>
                  <a:cubicBezTo>
                    <a:pt x="1218641" y="2457"/>
                    <a:pt x="1533636" y="25201"/>
                    <a:pt x="1671607" y="47875"/>
                  </a:cubicBezTo>
                  <a:cubicBezTo>
                    <a:pt x="1809578" y="70549"/>
                    <a:pt x="1784854" y="82148"/>
                    <a:pt x="1834334" y="136295"/>
                  </a:cubicBezTo>
                  <a:cubicBezTo>
                    <a:pt x="1883814" y="190442"/>
                    <a:pt x="1931514" y="280614"/>
                    <a:pt x="1968487" y="372757"/>
                  </a:cubicBezTo>
                  <a:cubicBezTo>
                    <a:pt x="2005460" y="464900"/>
                    <a:pt x="2087459" y="684719"/>
                    <a:pt x="2056170" y="689151"/>
                  </a:cubicBezTo>
                  <a:cubicBezTo>
                    <a:pt x="1983559" y="699436"/>
                    <a:pt x="1383101" y="677642"/>
                    <a:pt x="1044964" y="675261"/>
                  </a:cubicBezTo>
                  <a:cubicBezTo>
                    <a:pt x="693333" y="673674"/>
                    <a:pt x="24567" y="687648"/>
                    <a:pt x="3176" y="65644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角丸四角形 29"/>
            <p:cNvSpPr/>
            <p:nvPr/>
          </p:nvSpPr>
          <p:spPr>
            <a:xfrm>
              <a:off x="2322884" y="3366481"/>
              <a:ext cx="862970" cy="169057"/>
            </a:xfrm>
            <a:prstGeom prst="roundRect">
              <a:avLst>
                <a:gd name="adj" fmla="val 50000"/>
              </a:avLst>
            </a:prstGeom>
            <a:solidFill>
              <a:srgbClr val="9EB9DA"/>
            </a:solidFill>
            <a:ln>
              <a:noFill/>
            </a:ln>
            <a:effectLst>
              <a:outerShdw blurRad="40000" dist="23000" dir="4800000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角丸四角形 30"/>
            <p:cNvSpPr/>
            <p:nvPr/>
          </p:nvSpPr>
          <p:spPr>
            <a:xfrm>
              <a:off x="2482554" y="3282875"/>
              <a:ext cx="525200" cy="134782"/>
            </a:xfrm>
            <a:prstGeom prst="round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3196464" y="3039246"/>
              <a:ext cx="180897" cy="177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131553" y="3035956"/>
              <a:ext cx="180897" cy="177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>
                <a:rot lat="0" lon="1800000" rev="9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225"/>
          <p:cNvGrpSpPr>
            <a:grpSpLocks noChangeAspect="1"/>
          </p:cNvGrpSpPr>
          <p:nvPr/>
        </p:nvGrpSpPr>
        <p:grpSpPr>
          <a:xfrm>
            <a:off x="3234404" y="3973330"/>
            <a:ext cx="796128" cy="598566"/>
            <a:chOff x="2051720" y="2628862"/>
            <a:chExt cx="1393491" cy="1047691"/>
          </a:xfrm>
        </p:grpSpPr>
        <p:sp>
          <p:nvSpPr>
            <p:cNvPr id="35" name="角丸四角形 34"/>
            <p:cNvSpPr/>
            <p:nvPr/>
          </p:nvSpPr>
          <p:spPr>
            <a:xfrm>
              <a:off x="2057009" y="3215156"/>
              <a:ext cx="183198" cy="461397"/>
            </a:xfrm>
            <a:prstGeom prst="roundRect">
              <a:avLst>
                <a:gd name="adj" fmla="val 28422"/>
              </a:avLst>
            </a:prstGeom>
            <a:solidFill>
              <a:srgbClr val="9EB9DA"/>
            </a:solidFill>
            <a:ln>
              <a:solidFill>
                <a:srgbClr val="9EB9DA"/>
              </a:solidFill>
            </a:ln>
            <a:effectLst>
              <a:outerShdw blurRad="40000" dist="23000" dir="4800000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3250103" y="3202472"/>
              <a:ext cx="183198" cy="461397"/>
            </a:xfrm>
            <a:prstGeom prst="roundRect">
              <a:avLst>
                <a:gd name="adj" fmla="val 28422"/>
              </a:avLst>
            </a:prstGeom>
            <a:solidFill>
              <a:srgbClr val="9EB9DA"/>
            </a:solidFill>
            <a:ln>
              <a:solidFill>
                <a:srgbClr val="9EB9DA"/>
              </a:solidFill>
            </a:ln>
            <a:effectLst>
              <a:outerShdw blurRad="40000" dist="23000" dir="4800000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リーフォーム 36"/>
            <p:cNvSpPr/>
            <p:nvPr/>
          </p:nvSpPr>
          <p:spPr>
            <a:xfrm>
              <a:off x="2051720" y="2940111"/>
              <a:ext cx="1393491" cy="667174"/>
            </a:xfrm>
            <a:custGeom>
              <a:avLst/>
              <a:gdLst>
                <a:gd name="connsiteX0" fmla="*/ 283657 w 2747819"/>
                <a:gd name="connsiteY0" fmla="*/ 61932 h 1403743"/>
                <a:gd name="connsiteX1" fmla="*/ 407482 w 2747819"/>
                <a:gd name="connsiteY1" fmla="*/ 33357 h 1403743"/>
                <a:gd name="connsiteX2" fmla="*/ 1317120 w 2747819"/>
                <a:gd name="connsiteY2" fmla="*/ 19 h 1403743"/>
                <a:gd name="connsiteX3" fmla="*/ 2369632 w 2747819"/>
                <a:gd name="connsiteY3" fmla="*/ 38119 h 1403743"/>
                <a:gd name="connsiteX4" fmla="*/ 2474407 w 2747819"/>
                <a:gd name="connsiteY4" fmla="*/ 71457 h 1403743"/>
                <a:gd name="connsiteX5" fmla="*/ 2636332 w 2747819"/>
                <a:gd name="connsiteY5" fmla="*/ 257194 h 1403743"/>
                <a:gd name="connsiteX6" fmla="*/ 2741107 w 2747819"/>
                <a:gd name="connsiteY6" fmla="*/ 442932 h 1403743"/>
                <a:gd name="connsiteX7" fmla="*/ 2722057 w 2747819"/>
                <a:gd name="connsiteY7" fmla="*/ 938232 h 1403743"/>
                <a:gd name="connsiteX8" fmla="*/ 2598232 w 2747819"/>
                <a:gd name="connsiteY8" fmla="*/ 1252557 h 1403743"/>
                <a:gd name="connsiteX9" fmla="*/ 2555370 w 2747819"/>
                <a:gd name="connsiteY9" fmla="*/ 1257319 h 1403743"/>
                <a:gd name="connsiteX10" fmla="*/ 2460120 w 2747819"/>
                <a:gd name="connsiteY10" fmla="*/ 1385907 h 1403743"/>
                <a:gd name="connsiteX11" fmla="*/ 2055307 w 2747819"/>
                <a:gd name="connsiteY11" fmla="*/ 1400194 h 1403743"/>
                <a:gd name="connsiteX12" fmla="*/ 1950532 w 2747819"/>
                <a:gd name="connsiteY12" fmla="*/ 1362094 h 1403743"/>
                <a:gd name="connsiteX13" fmla="*/ 1340932 w 2747819"/>
                <a:gd name="connsiteY13" fmla="*/ 1357332 h 1403743"/>
                <a:gd name="connsiteX14" fmla="*/ 793245 w 2747819"/>
                <a:gd name="connsiteY14" fmla="*/ 1352569 h 1403743"/>
                <a:gd name="connsiteX15" fmla="*/ 707520 w 2747819"/>
                <a:gd name="connsiteY15" fmla="*/ 1395432 h 1403743"/>
                <a:gd name="connsiteX16" fmla="*/ 350332 w 2747819"/>
                <a:gd name="connsiteY16" fmla="*/ 1395432 h 1403743"/>
                <a:gd name="connsiteX17" fmla="*/ 278895 w 2747819"/>
                <a:gd name="connsiteY17" fmla="*/ 1381144 h 1403743"/>
                <a:gd name="connsiteX18" fmla="*/ 212220 w 2747819"/>
                <a:gd name="connsiteY18" fmla="*/ 1262082 h 1403743"/>
                <a:gd name="connsiteX19" fmla="*/ 188407 w 2747819"/>
                <a:gd name="connsiteY19" fmla="*/ 1262082 h 1403743"/>
                <a:gd name="connsiteX20" fmla="*/ 136020 w 2747819"/>
                <a:gd name="connsiteY20" fmla="*/ 1223982 h 1403743"/>
                <a:gd name="connsiteX21" fmla="*/ 21720 w 2747819"/>
                <a:gd name="connsiteY21" fmla="*/ 862032 h 1403743"/>
                <a:gd name="connsiteX22" fmla="*/ 7432 w 2747819"/>
                <a:gd name="connsiteY22" fmla="*/ 485794 h 1403743"/>
                <a:gd name="connsiteX23" fmla="*/ 107445 w 2747819"/>
                <a:gd name="connsiteY23" fmla="*/ 285769 h 1403743"/>
                <a:gd name="connsiteX24" fmla="*/ 283657 w 2747819"/>
                <a:gd name="connsiteY24" fmla="*/ 61932 h 1403743"/>
                <a:gd name="connsiteX0" fmla="*/ 283657 w 2747819"/>
                <a:gd name="connsiteY0" fmla="*/ 61932 h 1403068"/>
                <a:gd name="connsiteX1" fmla="*/ 407482 w 2747819"/>
                <a:gd name="connsiteY1" fmla="*/ 33357 h 1403068"/>
                <a:gd name="connsiteX2" fmla="*/ 1317120 w 2747819"/>
                <a:gd name="connsiteY2" fmla="*/ 19 h 1403068"/>
                <a:gd name="connsiteX3" fmla="*/ 2369632 w 2747819"/>
                <a:gd name="connsiteY3" fmla="*/ 38119 h 1403068"/>
                <a:gd name="connsiteX4" fmla="*/ 2474407 w 2747819"/>
                <a:gd name="connsiteY4" fmla="*/ 71457 h 1403068"/>
                <a:gd name="connsiteX5" fmla="*/ 2636332 w 2747819"/>
                <a:gd name="connsiteY5" fmla="*/ 257194 h 1403068"/>
                <a:gd name="connsiteX6" fmla="*/ 2741107 w 2747819"/>
                <a:gd name="connsiteY6" fmla="*/ 442932 h 1403068"/>
                <a:gd name="connsiteX7" fmla="*/ 2722057 w 2747819"/>
                <a:gd name="connsiteY7" fmla="*/ 938232 h 1403068"/>
                <a:gd name="connsiteX8" fmla="*/ 2598232 w 2747819"/>
                <a:gd name="connsiteY8" fmla="*/ 1252557 h 1403068"/>
                <a:gd name="connsiteX9" fmla="*/ 2545845 w 2747819"/>
                <a:gd name="connsiteY9" fmla="*/ 1271607 h 1403068"/>
                <a:gd name="connsiteX10" fmla="*/ 2460120 w 2747819"/>
                <a:gd name="connsiteY10" fmla="*/ 1385907 h 1403068"/>
                <a:gd name="connsiteX11" fmla="*/ 2055307 w 2747819"/>
                <a:gd name="connsiteY11" fmla="*/ 1400194 h 1403068"/>
                <a:gd name="connsiteX12" fmla="*/ 1950532 w 2747819"/>
                <a:gd name="connsiteY12" fmla="*/ 1362094 h 1403068"/>
                <a:gd name="connsiteX13" fmla="*/ 1340932 w 2747819"/>
                <a:gd name="connsiteY13" fmla="*/ 1357332 h 1403068"/>
                <a:gd name="connsiteX14" fmla="*/ 793245 w 2747819"/>
                <a:gd name="connsiteY14" fmla="*/ 1352569 h 1403068"/>
                <a:gd name="connsiteX15" fmla="*/ 707520 w 2747819"/>
                <a:gd name="connsiteY15" fmla="*/ 1395432 h 1403068"/>
                <a:gd name="connsiteX16" fmla="*/ 350332 w 2747819"/>
                <a:gd name="connsiteY16" fmla="*/ 1395432 h 1403068"/>
                <a:gd name="connsiteX17" fmla="*/ 278895 w 2747819"/>
                <a:gd name="connsiteY17" fmla="*/ 1381144 h 1403068"/>
                <a:gd name="connsiteX18" fmla="*/ 212220 w 2747819"/>
                <a:gd name="connsiteY18" fmla="*/ 1262082 h 1403068"/>
                <a:gd name="connsiteX19" fmla="*/ 188407 w 2747819"/>
                <a:gd name="connsiteY19" fmla="*/ 1262082 h 1403068"/>
                <a:gd name="connsiteX20" fmla="*/ 136020 w 2747819"/>
                <a:gd name="connsiteY20" fmla="*/ 1223982 h 1403068"/>
                <a:gd name="connsiteX21" fmla="*/ 21720 w 2747819"/>
                <a:gd name="connsiteY21" fmla="*/ 862032 h 1403068"/>
                <a:gd name="connsiteX22" fmla="*/ 7432 w 2747819"/>
                <a:gd name="connsiteY22" fmla="*/ 485794 h 1403068"/>
                <a:gd name="connsiteX23" fmla="*/ 107445 w 2747819"/>
                <a:gd name="connsiteY23" fmla="*/ 285769 h 1403068"/>
                <a:gd name="connsiteX24" fmla="*/ 283657 w 2747819"/>
                <a:gd name="connsiteY24" fmla="*/ 61932 h 1403068"/>
                <a:gd name="connsiteX0" fmla="*/ 283657 w 2747819"/>
                <a:gd name="connsiteY0" fmla="*/ 61932 h 1403068"/>
                <a:gd name="connsiteX1" fmla="*/ 407482 w 2747819"/>
                <a:gd name="connsiteY1" fmla="*/ 33357 h 1403068"/>
                <a:gd name="connsiteX2" fmla="*/ 1317120 w 2747819"/>
                <a:gd name="connsiteY2" fmla="*/ 19 h 1403068"/>
                <a:gd name="connsiteX3" fmla="*/ 2369632 w 2747819"/>
                <a:gd name="connsiteY3" fmla="*/ 38119 h 1403068"/>
                <a:gd name="connsiteX4" fmla="*/ 2460120 w 2747819"/>
                <a:gd name="connsiteY4" fmla="*/ 52407 h 1403068"/>
                <a:gd name="connsiteX5" fmla="*/ 2636332 w 2747819"/>
                <a:gd name="connsiteY5" fmla="*/ 257194 h 1403068"/>
                <a:gd name="connsiteX6" fmla="*/ 2741107 w 2747819"/>
                <a:gd name="connsiteY6" fmla="*/ 442932 h 1403068"/>
                <a:gd name="connsiteX7" fmla="*/ 2722057 w 2747819"/>
                <a:gd name="connsiteY7" fmla="*/ 938232 h 1403068"/>
                <a:gd name="connsiteX8" fmla="*/ 2598232 w 2747819"/>
                <a:gd name="connsiteY8" fmla="*/ 1252557 h 1403068"/>
                <a:gd name="connsiteX9" fmla="*/ 2545845 w 2747819"/>
                <a:gd name="connsiteY9" fmla="*/ 1271607 h 1403068"/>
                <a:gd name="connsiteX10" fmla="*/ 2460120 w 2747819"/>
                <a:gd name="connsiteY10" fmla="*/ 1385907 h 1403068"/>
                <a:gd name="connsiteX11" fmla="*/ 2055307 w 2747819"/>
                <a:gd name="connsiteY11" fmla="*/ 1400194 h 1403068"/>
                <a:gd name="connsiteX12" fmla="*/ 1950532 w 2747819"/>
                <a:gd name="connsiteY12" fmla="*/ 1362094 h 1403068"/>
                <a:gd name="connsiteX13" fmla="*/ 1340932 w 2747819"/>
                <a:gd name="connsiteY13" fmla="*/ 1357332 h 1403068"/>
                <a:gd name="connsiteX14" fmla="*/ 793245 w 2747819"/>
                <a:gd name="connsiteY14" fmla="*/ 1352569 h 1403068"/>
                <a:gd name="connsiteX15" fmla="*/ 707520 w 2747819"/>
                <a:gd name="connsiteY15" fmla="*/ 1395432 h 1403068"/>
                <a:gd name="connsiteX16" fmla="*/ 350332 w 2747819"/>
                <a:gd name="connsiteY16" fmla="*/ 1395432 h 1403068"/>
                <a:gd name="connsiteX17" fmla="*/ 278895 w 2747819"/>
                <a:gd name="connsiteY17" fmla="*/ 1381144 h 1403068"/>
                <a:gd name="connsiteX18" fmla="*/ 212220 w 2747819"/>
                <a:gd name="connsiteY18" fmla="*/ 1262082 h 1403068"/>
                <a:gd name="connsiteX19" fmla="*/ 188407 w 2747819"/>
                <a:gd name="connsiteY19" fmla="*/ 1262082 h 1403068"/>
                <a:gd name="connsiteX20" fmla="*/ 136020 w 2747819"/>
                <a:gd name="connsiteY20" fmla="*/ 1223982 h 1403068"/>
                <a:gd name="connsiteX21" fmla="*/ 21720 w 2747819"/>
                <a:gd name="connsiteY21" fmla="*/ 862032 h 1403068"/>
                <a:gd name="connsiteX22" fmla="*/ 7432 w 2747819"/>
                <a:gd name="connsiteY22" fmla="*/ 485794 h 1403068"/>
                <a:gd name="connsiteX23" fmla="*/ 107445 w 2747819"/>
                <a:gd name="connsiteY23" fmla="*/ 285769 h 1403068"/>
                <a:gd name="connsiteX24" fmla="*/ 283657 w 2747819"/>
                <a:gd name="connsiteY24" fmla="*/ 61932 h 1403068"/>
                <a:gd name="connsiteX0" fmla="*/ 283657 w 2747819"/>
                <a:gd name="connsiteY0" fmla="*/ 52417 h 1393553"/>
                <a:gd name="connsiteX1" fmla="*/ 407482 w 2747819"/>
                <a:gd name="connsiteY1" fmla="*/ 23842 h 1393553"/>
                <a:gd name="connsiteX2" fmla="*/ 1364745 w 2747819"/>
                <a:gd name="connsiteY2" fmla="*/ 29 h 1393553"/>
                <a:gd name="connsiteX3" fmla="*/ 2369632 w 2747819"/>
                <a:gd name="connsiteY3" fmla="*/ 28604 h 1393553"/>
                <a:gd name="connsiteX4" fmla="*/ 2460120 w 2747819"/>
                <a:gd name="connsiteY4" fmla="*/ 42892 h 1393553"/>
                <a:gd name="connsiteX5" fmla="*/ 2636332 w 2747819"/>
                <a:gd name="connsiteY5" fmla="*/ 247679 h 1393553"/>
                <a:gd name="connsiteX6" fmla="*/ 2741107 w 2747819"/>
                <a:gd name="connsiteY6" fmla="*/ 433417 h 1393553"/>
                <a:gd name="connsiteX7" fmla="*/ 2722057 w 2747819"/>
                <a:gd name="connsiteY7" fmla="*/ 928717 h 1393553"/>
                <a:gd name="connsiteX8" fmla="*/ 2598232 w 2747819"/>
                <a:gd name="connsiteY8" fmla="*/ 1243042 h 1393553"/>
                <a:gd name="connsiteX9" fmla="*/ 2545845 w 2747819"/>
                <a:gd name="connsiteY9" fmla="*/ 1262092 h 1393553"/>
                <a:gd name="connsiteX10" fmla="*/ 2460120 w 2747819"/>
                <a:gd name="connsiteY10" fmla="*/ 1376392 h 1393553"/>
                <a:gd name="connsiteX11" fmla="*/ 2055307 w 2747819"/>
                <a:gd name="connsiteY11" fmla="*/ 1390679 h 1393553"/>
                <a:gd name="connsiteX12" fmla="*/ 1950532 w 2747819"/>
                <a:gd name="connsiteY12" fmla="*/ 1352579 h 1393553"/>
                <a:gd name="connsiteX13" fmla="*/ 1340932 w 2747819"/>
                <a:gd name="connsiteY13" fmla="*/ 1347817 h 1393553"/>
                <a:gd name="connsiteX14" fmla="*/ 793245 w 2747819"/>
                <a:gd name="connsiteY14" fmla="*/ 1343054 h 1393553"/>
                <a:gd name="connsiteX15" fmla="*/ 707520 w 2747819"/>
                <a:gd name="connsiteY15" fmla="*/ 1385917 h 1393553"/>
                <a:gd name="connsiteX16" fmla="*/ 350332 w 2747819"/>
                <a:gd name="connsiteY16" fmla="*/ 1385917 h 1393553"/>
                <a:gd name="connsiteX17" fmla="*/ 278895 w 2747819"/>
                <a:gd name="connsiteY17" fmla="*/ 1371629 h 1393553"/>
                <a:gd name="connsiteX18" fmla="*/ 212220 w 2747819"/>
                <a:gd name="connsiteY18" fmla="*/ 1252567 h 1393553"/>
                <a:gd name="connsiteX19" fmla="*/ 188407 w 2747819"/>
                <a:gd name="connsiteY19" fmla="*/ 1252567 h 1393553"/>
                <a:gd name="connsiteX20" fmla="*/ 136020 w 2747819"/>
                <a:gd name="connsiteY20" fmla="*/ 1214467 h 1393553"/>
                <a:gd name="connsiteX21" fmla="*/ 21720 w 2747819"/>
                <a:gd name="connsiteY21" fmla="*/ 852517 h 1393553"/>
                <a:gd name="connsiteX22" fmla="*/ 7432 w 2747819"/>
                <a:gd name="connsiteY22" fmla="*/ 476279 h 1393553"/>
                <a:gd name="connsiteX23" fmla="*/ 107445 w 2747819"/>
                <a:gd name="connsiteY23" fmla="*/ 276254 h 1393553"/>
                <a:gd name="connsiteX24" fmla="*/ 283657 w 2747819"/>
                <a:gd name="connsiteY24" fmla="*/ 52417 h 1393553"/>
                <a:gd name="connsiteX0" fmla="*/ 283657 w 2747819"/>
                <a:gd name="connsiteY0" fmla="*/ 52417 h 1393553"/>
                <a:gd name="connsiteX1" fmla="*/ 431294 w 2747819"/>
                <a:gd name="connsiteY1" fmla="*/ 23842 h 1393553"/>
                <a:gd name="connsiteX2" fmla="*/ 1364745 w 2747819"/>
                <a:gd name="connsiteY2" fmla="*/ 29 h 1393553"/>
                <a:gd name="connsiteX3" fmla="*/ 2369632 w 2747819"/>
                <a:gd name="connsiteY3" fmla="*/ 28604 h 1393553"/>
                <a:gd name="connsiteX4" fmla="*/ 2460120 w 2747819"/>
                <a:gd name="connsiteY4" fmla="*/ 42892 h 1393553"/>
                <a:gd name="connsiteX5" fmla="*/ 2636332 w 2747819"/>
                <a:gd name="connsiteY5" fmla="*/ 247679 h 1393553"/>
                <a:gd name="connsiteX6" fmla="*/ 2741107 w 2747819"/>
                <a:gd name="connsiteY6" fmla="*/ 433417 h 1393553"/>
                <a:gd name="connsiteX7" fmla="*/ 2722057 w 2747819"/>
                <a:gd name="connsiteY7" fmla="*/ 928717 h 1393553"/>
                <a:gd name="connsiteX8" fmla="*/ 2598232 w 2747819"/>
                <a:gd name="connsiteY8" fmla="*/ 1243042 h 1393553"/>
                <a:gd name="connsiteX9" fmla="*/ 2545845 w 2747819"/>
                <a:gd name="connsiteY9" fmla="*/ 1262092 h 1393553"/>
                <a:gd name="connsiteX10" fmla="*/ 2460120 w 2747819"/>
                <a:gd name="connsiteY10" fmla="*/ 1376392 h 1393553"/>
                <a:gd name="connsiteX11" fmla="*/ 2055307 w 2747819"/>
                <a:gd name="connsiteY11" fmla="*/ 1390679 h 1393553"/>
                <a:gd name="connsiteX12" fmla="*/ 1950532 w 2747819"/>
                <a:gd name="connsiteY12" fmla="*/ 1352579 h 1393553"/>
                <a:gd name="connsiteX13" fmla="*/ 1340932 w 2747819"/>
                <a:gd name="connsiteY13" fmla="*/ 1347817 h 1393553"/>
                <a:gd name="connsiteX14" fmla="*/ 793245 w 2747819"/>
                <a:gd name="connsiteY14" fmla="*/ 1343054 h 1393553"/>
                <a:gd name="connsiteX15" fmla="*/ 707520 w 2747819"/>
                <a:gd name="connsiteY15" fmla="*/ 1385917 h 1393553"/>
                <a:gd name="connsiteX16" fmla="*/ 350332 w 2747819"/>
                <a:gd name="connsiteY16" fmla="*/ 1385917 h 1393553"/>
                <a:gd name="connsiteX17" fmla="*/ 278895 w 2747819"/>
                <a:gd name="connsiteY17" fmla="*/ 1371629 h 1393553"/>
                <a:gd name="connsiteX18" fmla="*/ 212220 w 2747819"/>
                <a:gd name="connsiteY18" fmla="*/ 1252567 h 1393553"/>
                <a:gd name="connsiteX19" fmla="*/ 188407 w 2747819"/>
                <a:gd name="connsiteY19" fmla="*/ 1252567 h 1393553"/>
                <a:gd name="connsiteX20" fmla="*/ 136020 w 2747819"/>
                <a:gd name="connsiteY20" fmla="*/ 1214467 h 1393553"/>
                <a:gd name="connsiteX21" fmla="*/ 21720 w 2747819"/>
                <a:gd name="connsiteY21" fmla="*/ 852517 h 1393553"/>
                <a:gd name="connsiteX22" fmla="*/ 7432 w 2747819"/>
                <a:gd name="connsiteY22" fmla="*/ 476279 h 1393553"/>
                <a:gd name="connsiteX23" fmla="*/ 107445 w 2747819"/>
                <a:gd name="connsiteY23" fmla="*/ 276254 h 1393553"/>
                <a:gd name="connsiteX24" fmla="*/ 283657 w 2747819"/>
                <a:gd name="connsiteY24" fmla="*/ 52417 h 13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47819" h="1393553">
                  <a:moveTo>
                    <a:pt x="283657" y="52417"/>
                  </a:moveTo>
                  <a:cubicBezTo>
                    <a:pt x="337632" y="10348"/>
                    <a:pt x="251113" y="32573"/>
                    <a:pt x="431294" y="23842"/>
                  </a:cubicBezTo>
                  <a:cubicBezTo>
                    <a:pt x="611475" y="15111"/>
                    <a:pt x="1041689" y="-765"/>
                    <a:pt x="1364745" y="29"/>
                  </a:cubicBezTo>
                  <a:cubicBezTo>
                    <a:pt x="1687801" y="823"/>
                    <a:pt x="2187070" y="21460"/>
                    <a:pt x="2369632" y="28604"/>
                  </a:cubicBezTo>
                  <a:cubicBezTo>
                    <a:pt x="2552195" y="35748"/>
                    <a:pt x="2415670" y="6380"/>
                    <a:pt x="2460120" y="42892"/>
                  </a:cubicBezTo>
                  <a:cubicBezTo>
                    <a:pt x="2504570" y="79404"/>
                    <a:pt x="2589501" y="182592"/>
                    <a:pt x="2636332" y="247679"/>
                  </a:cubicBezTo>
                  <a:cubicBezTo>
                    <a:pt x="2683163" y="312766"/>
                    <a:pt x="2726820" y="319911"/>
                    <a:pt x="2741107" y="433417"/>
                  </a:cubicBezTo>
                  <a:cubicBezTo>
                    <a:pt x="2755394" y="546923"/>
                    <a:pt x="2745869" y="793780"/>
                    <a:pt x="2722057" y="928717"/>
                  </a:cubicBezTo>
                  <a:cubicBezTo>
                    <a:pt x="2698245" y="1063654"/>
                    <a:pt x="2627601" y="1187480"/>
                    <a:pt x="2598232" y="1243042"/>
                  </a:cubicBezTo>
                  <a:cubicBezTo>
                    <a:pt x="2568863" y="1298605"/>
                    <a:pt x="2568864" y="1239867"/>
                    <a:pt x="2545845" y="1262092"/>
                  </a:cubicBezTo>
                  <a:cubicBezTo>
                    <a:pt x="2522826" y="1284317"/>
                    <a:pt x="2541876" y="1354961"/>
                    <a:pt x="2460120" y="1376392"/>
                  </a:cubicBezTo>
                  <a:cubicBezTo>
                    <a:pt x="2378364" y="1397823"/>
                    <a:pt x="2140238" y="1394648"/>
                    <a:pt x="2055307" y="1390679"/>
                  </a:cubicBezTo>
                  <a:cubicBezTo>
                    <a:pt x="1970376" y="1386710"/>
                    <a:pt x="2069594" y="1359723"/>
                    <a:pt x="1950532" y="1352579"/>
                  </a:cubicBezTo>
                  <a:cubicBezTo>
                    <a:pt x="1831470" y="1345435"/>
                    <a:pt x="1340932" y="1347817"/>
                    <a:pt x="1340932" y="1347817"/>
                  </a:cubicBezTo>
                  <a:cubicBezTo>
                    <a:pt x="1148051" y="1346230"/>
                    <a:pt x="898814" y="1336704"/>
                    <a:pt x="793245" y="1343054"/>
                  </a:cubicBezTo>
                  <a:cubicBezTo>
                    <a:pt x="687676" y="1349404"/>
                    <a:pt x="781339" y="1378773"/>
                    <a:pt x="707520" y="1385917"/>
                  </a:cubicBezTo>
                  <a:cubicBezTo>
                    <a:pt x="633701" y="1393061"/>
                    <a:pt x="421769" y="1388298"/>
                    <a:pt x="350332" y="1385917"/>
                  </a:cubicBezTo>
                  <a:cubicBezTo>
                    <a:pt x="278895" y="1383536"/>
                    <a:pt x="301914" y="1393854"/>
                    <a:pt x="278895" y="1371629"/>
                  </a:cubicBezTo>
                  <a:cubicBezTo>
                    <a:pt x="255876" y="1349404"/>
                    <a:pt x="227301" y="1272411"/>
                    <a:pt x="212220" y="1252567"/>
                  </a:cubicBezTo>
                  <a:cubicBezTo>
                    <a:pt x="197139" y="1232723"/>
                    <a:pt x="201107" y="1258917"/>
                    <a:pt x="188407" y="1252567"/>
                  </a:cubicBezTo>
                  <a:cubicBezTo>
                    <a:pt x="175707" y="1246217"/>
                    <a:pt x="163801" y="1281142"/>
                    <a:pt x="136020" y="1214467"/>
                  </a:cubicBezTo>
                  <a:cubicBezTo>
                    <a:pt x="108239" y="1147792"/>
                    <a:pt x="43151" y="975548"/>
                    <a:pt x="21720" y="852517"/>
                  </a:cubicBezTo>
                  <a:cubicBezTo>
                    <a:pt x="289" y="729486"/>
                    <a:pt x="-6855" y="572323"/>
                    <a:pt x="7432" y="476279"/>
                  </a:cubicBezTo>
                  <a:cubicBezTo>
                    <a:pt x="21719" y="380235"/>
                    <a:pt x="62995" y="348485"/>
                    <a:pt x="107445" y="276254"/>
                  </a:cubicBezTo>
                  <a:cubicBezTo>
                    <a:pt x="151895" y="204023"/>
                    <a:pt x="229682" y="94486"/>
                    <a:pt x="283657" y="52417"/>
                  </a:cubicBezTo>
                  <a:close/>
                </a:path>
              </a:pathLst>
            </a:custGeom>
            <a:solidFill>
              <a:schemeClr val="accent3"/>
            </a:solidFill>
            <a:ln/>
            <a:effectLst>
              <a:outerShdw blurRad="40000" dist="23000" dir="48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0" h="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2322884" y="3106307"/>
              <a:ext cx="862397" cy="266752"/>
            </a:xfrm>
            <a:prstGeom prst="roundRect">
              <a:avLst>
                <a:gd name="adj" fmla="val 50000"/>
              </a:avLst>
            </a:prstGeom>
            <a:solidFill>
              <a:srgbClr val="9EB9DA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2061575" y="2890378"/>
              <a:ext cx="144718" cy="994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3272355" y="2890378"/>
              <a:ext cx="151652" cy="944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リーフォーム 40"/>
            <p:cNvSpPr/>
            <p:nvPr/>
          </p:nvSpPr>
          <p:spPr>
            <a:xfrm>
              <a:off x="2201612" y="2628862"/>
              <a:ext cx="1085300" cy="350798"/>
            </a:xfrm>
            <a:custGeom>
              <a:avLst/>
              <a:gdLst>
                <a:gd name="connsiteX0" fmla="*/ 29201 w 2151832"/>
                <a:gd name="connsiteY0" fmla="*/ 662352 h 701749"/>
                <a:gd name="connsiteX1" fmla="*/ 157788 w 2151832"/>
                <a:gd name="connsiteY1" fmla="*/ 343264 h 701749"/>
                <a:gd name="connsiteX2" fmla="*/ 272088 w 2151832"/>
                <a:gd name="connsiteY2" fmla="*/ 138477 h 701749"/>
                <a:gd name="connsiteX3" fmla="*/ 310188 w 2151832"/>
                <a:gd name="connsiteY3" fmla="*/ 81327 h 701749"/>
                <a:gd name="connsiteX4" fmla="*/ 481638 w 2151832"/>
                <a:gd name="connsiteY4" fmla="*/ 28939 h 701749"/>
                <a:gd name="connsiteX5" fmla="*/ 991226 w 2151832"/>
                <a:gd name="connsiteY5" fmla="*/ 364 h 701749"/>
                <a:gd name="connsiteX6" fmla="*/ 1738938 w 2151832"/>
                <a:gd name="connsiteY6" fmla="*/ 47989 h 701749"/>
                <a:gd name="connsiteX7" fmla="*/ 1891338 w 2151832"/>
                <a:gd name="connsiteY7" fmla="*/ 148002 h 701749"/>
                <a:gd name="connsiteX8" fmla="*/ 2015163 w 2151832"/>
                <a:gd name="connsiteY8" fmla="*/ 367077 h 701749"/>
                <a:gd name="connsiteX9" fmla="*/ 2143751 w 2151832"/>
                <a:gd name="connsiteY9" fmla="*/ 681402 h 701749"/>
                <a:gd name="connsiteX10" fmla="*/ 2138988 w 2151832"/>
                <a:gd name="connsiteY10" fmla="*/ 671877 h 701749"/>
                <a:gd name="connsiteX11" fmla="*/ 1086476 w 2151832"/>
                <a:gd name="connsiteY11" fmla="*/ 629014 h 701749"/>
                <a:gd name="connsiteX12" fmla="*/ 110163 w 2151832"/>
                <a:gd name="connsiteY12" fmla="*/ 657589 h 701749"/>
                <a:gd name="connsiteX13" fmla="*/ 29201 w 2151832"/>
                <a:gd name="connsiteY13" fmla="*/ 662352 h 701749"/>
                <a:gd name="connsiteX0" fmla="*/ 29201 w 2151832"/>
                <a:gd name="connsiteY0" fmla="*/ 662616 h 702013"/>
                <a:gd name="connsiteX1" fmla="*/ 157788 w 2151832"/>
                <a:gd name="connsiteY1" fmla="*/ 343528 h 702013"/>
                <a:gd name="connsiteX2" fmla="*/ 272088 w 2151832"/>
                <a:gd name="connsiteY2" fmla="*/ 138741 h 702013"/>
                <a:gd name="connsiteX3" fmla="*/ 481638 w 2151832"/>
                <a:gd name="connsiteY3" fmla="*/ 29203 h 702013"/>
                <a:gd name="connsiteX4" fmla="*/ 991226 w 2151832"/>
                <a:gd name="connsiteY4" fmla="*/ 628 h 702013"/>
                <a:gd name="connsiteX5" fmla="*/ 1738938 w 2151832"/>
                <a:gd name="connsiteY5" fmla="*/ 48253 h 702013"/>
                <a:gd name="connsiteX6" fmla="*/ 1891338 w 2151832"/>
                <a:gd name="connsiteY6" fmla="*/ 148266 h 702013"/>
                <a:gd name="connsiteX7" fmla="*/ 2015163 w 2151832"/>
                <a:gd name="connsiteY7" fmla="*/ 367341 h 702013"/>
                <a:gd name="connsiteX8" fmla="*/ 2143751 w 2151832"/>
                <a:gd name="connsiteY8" fmla="*/ 681666 h 702013"/>
                <a:gd name="connsiteX9" fmla="*/ 2138988 w 2151832"/>
                <a:gd name="connsiteY9" fmla="*/ 672141 h 702013"/>
                <a:gd name="connsiteX10" fmla="*/ 1086476 w 2151832"/>
                <a:gd name="connsiteY10" fmla="*/ 629278 h 702013"/>
                <a:gd name="connsiteX11" fmla="*/ 110163 w 2151832"/>
                <a:gd name="connsiteY11" fmla="*/ 657853 h 702013"/>
                <a:gd name="connsiteX12" fmla="*/ 29201 w 2151832"/>
                <a:gd name="connsiteY12" fmla="*/ 662616 h 702013"/>
                <a:gd name="connsiteX0" fmla="*/ 29201 w 2151832"/>
                <a:gd name="connsiteY0" fmla="*/ 662434 h 701831"/>
                <a:gd name="connsiteX1" fmla="*/ 157788 w 2151832"/>
                <a:gd name="connsiteY1" fmla="*/ 343346 h 701831"/>
                <a:gd name="connsiteX2" fmla="*/ 295391 w 2151832"/>
                <a:gd name="connsiteY2" fmla="*/ 105219 h 701831"/>
                <a:gd name="connsiteX3" fmla="*/ 481638 w 2151832"/>
                <a:gd name="connsiteY3" fmla="*/ 29021 h 701831"/>
                <a:gd name="connsiteX4" fmla="*/ 991226 w 2151832"/>
                <a:gd name="connsiteY4" fmla="*/ 446 h 701831"/>
                <a:gd name="connsiteX5" fmla="*/ 1738938 w 2151832"/>
                <a:gd name="connsiteY5" fmla="*/ 48071 h 701831"/>
                <a:gd name="connsiteX6" fmla="*/ 1891338 w 2151832"/>
                <a:gd name="connsiteY6" fmla="*/ 148084 h 701831"/>
                <a:gd name="connsiteX7" fmla="*/ 2015163 w 2151832"/>
                <a:gd name="connsiteY7" fmla="*/ 367159 h 701831"/>
                <a:gd name="connsiteX8" fmla="*/ 2143751 w 2151832"/>
                <a:gd name="connsiteY8" fmla="*/ 681484 h 701831"/>
                <a:gd name="connsiteX9" fmla="*/ 2138988 w 2151832"/>
                <a:gd name="connsiteY9" fmla="*/ 671959 h 701831"/>
                <a:gd name="connsiteX10" fmla="*/ 1086476 w 2151832"/>
                <a:gd name="connsiteY10" fmla="*/ 629096 h 701831"/>
                <a:gd name="connsiteX11" fmla="*/ 110163 w 2151832"/>
                <a:gd name="connsiteY11" fmla="*/ 657671 h 701831"/>
                <a:gd name="connsiteX12" fmla="*/ 29201 w 2151832"/>
                <a:gd name="connsiteY12" fmla="*/ 662434 h 701831"/>
                <a:gd name="connsiteX0" fmla="*/ 29201 w 2151832"/>
                <a:gd name="connsiteY0" fmla="*/ 662262 h 701659"/>
                <a:gd name="connsiteX1" fmla="*/ 157788 w 2151832"/>
                <a:gd name="connsiteY1" fmla="*/ 343174 h 701659"/>
                <a:gd name="connsiteX2" fmla="*/ 295391 w 2151832"/>
                <a:gd name="connsiteY2" fmla="*/ 105047 h 701659"/>
                <a:gd name="connsiteX3" fmla="*/ 481638 w 2151832"/>
                <a:gd name="connsiteY3" fmla="*/ 28849 h 701659"/>
                <a:gd name="connsiteX4" fmla="*/ 991226 w 2151832"/>
                <a:gd name="connsiteY4" fmla="*/ 274 h 701659"/>
                <a:gd name="connsiteX5" fmla="*/ 1715636 w 2151832"/>
                <a:gd name="connsiteY5" fmla="*/ 43136 h 701659"/>
                <a:gd name="connsiteX6" fmla="*/ 1891338 w 2151832"/>
                <a:gd name="connsiteY6" fmla="*/ 147912 h 701659"/>
                <a:gd name="connsiteX7" fmla="*/ 2015163 w 2151832"/>
                <a:gd name="connsiteY7" fmla="*/ 366987 h 701659"/>
                <a:gd name="connsiteX8" fmla="*/ 2143751 w 2151832"/>
                <a:gd name="connsiteY8" fmla="*/ 681312 h 701659"/>
                <a:gd name="connsiteX9" fmla="*/ 2138988 w 2151832"/>
                <a:gd name="connsiteY9" fmla="*/ 671787 h 701659"/>
                <a:gd name="connsiteX10" fmla="*/ 1086476 w 2151832"/>
                <a:gd name="connsiteY10" fmla="*/ 628924 h 701659"/>
                <a:gd name="connsiteX11" fmla="*/ 110163 w 2151832"/>
                <a:gd name="connsiteY11" fmla="*/ 657499 h 701659"/>
                <a:gd name="connsiteX12" fmla="*/ 29201 w 2151832"/>
                <a:gd name="connsiteY12" fmla="*/ 662262 h 701659"/>
                <a:gd name="connsiteX0" fmla="*/ 29201 w 2151832"/>
                <a:gd name="connsiteY0" fmla="*/ 662262 h 701659"/>
                <a:gd name="connsiteX1" fmla="*/ 157788 w 2151832"/>
                <a:gd name="connsiteY1" fmla="*/ 343174 h 701659"/>
                <a:gd name="connsiteX2" fmla="*/ 295391 w 2151832"/>
                <a:gd name="connsiteY2" fmla="*/ 105047 h 701659"/>
                <a:gd name="connsiteX3" fmla="*/ 481638 w 2151832"/>
                <a:gd name="connsiteY3" fmla="*/ 28849 h 701659"/>
                <a:gd name="connsiteX4" fmla="*/ 1056473 w 2151832"/>
                <a:gd name="connsiteY4" fmla="*/ 274 h 701659"/>
                <a:gd name="connsiteX5" fmla="*/ 1715636 w 2151832"/>
                <a:gd name="connsiteY5" fmla="*/ 43136 h 701659"/>
                <a:gd name="connsiteX6" fmla="*/ 1891338 w 2151832"/>
                <a:gd name="connsiteY6" fmla="*/ 147912 h 701659"/>
                <a:gd name="connsiteX7" fmla="*/ 2015163 w 2151832"/>
                <a:gd name="connsiteY7" fmla="*/ 366987 h 701659"/>
                <a:gd name="connsiteX8" fmla="*/ 2143751 w 2151832"/>
                <a:gd name="connsiteY8" fmla="*/ 681312 h 701659"/>
                <a:gd name="connsiteX9" fmla="*/ 2138988 w 2151832"/>
                <a:gd name="connsiteY9" fmla="*/ 671787 h 701659"/>
                <a:gd name="connsiteX10" fmla="*/ 1086476 w 2151832"/>
                <a:gd name="connsiteY10" fmla="*/ 628924 h 701659"/>
                <a:gd name="connsiteX11" fmla="*/ 110163 w 2151832"/>
                <a:gd name="connsiteY11" fmla="*/ 657499 h 701659"/>
                <a:gd name="connsiteX12" fmla="*/ 29201 w 2151832"/>
                <a:gd name="connsiteY12" fmla="*/ 662262 h 701659"/>
                <a:gd name="connsiteX0" fmla="*/ 2697 w 2125328"/>
                <a:gd name="connsiteY0" fmla="*/ 662262 h 701659"/>
                <a:gd name="connsiteX1" fmla="*/ 131284 w 2125328"/>
                <a:gd name="connsiteY1" fmla="*/ 343174 h 701659"/>
                <a:gd name="connsiteX2" fmla="*/ 268887 w 2125328"/>
                <a:gd name="connsiteY2" fmla="*/ 105047 h 701659"/>
                <a:gd name="connsiteX3" fmla="*/ 455134 w 2125328"/>
                <a:gd name="connsiteY3" fmla="*/ 28849 h 701659"/>
                <a:gd name="connsiteX4" fmla="*/ 1029969 w 2125328"/>
                <a:gd name="connsiteY4" fmla="*/ 274 h 701659"/>
                <a:gd name="connsiteX5" fmla="*/ 1689132 w 2125328"/>
                <a:gd name="connsiteY5" fmla="*/ 43136 h 701659"/>
                <a:gd name="connsiteX6" fmla="*/ 1864834 w 2125328"/>
                <a:gd name="connsiteY6" fmla="*/ 147912 h 701659"/>
                <a:gd name="connsiteX7" fmla="*/ 1988659 w 2125328"/>
                <a:gd name="connsiteY7" fmla="*/ 366987 h 701659"/>
                <a:gd name="connsiteX8" fmla="*/ 2117247 w 2125328"/>
                <a:gd name="connsiteY8" fmla="*/ 681312 h 701659"/>
                <a:gd name="connsiteX9" fmla="*/ 2112484 w 2125328"/>
                <a:gd name="connsiteY9" fmla="*/ 671787 h 701659"/>
                <a:gd name="connsiteX10" fmla="*/ 1059972 w 2125328"/>
                <a:gd name="connsiteY10" fmla="*/ 628924 h 701659"/>
                <a:gd name="connsiteX11" fmla="*/ 256101 w 2125328"/>
                <a:gd name="connsiteY11" fmla="*/ 652737 h 701659"/>
                <a:gd name="connsiteX12" fmla="*/ 2697 w 2125328"/>
                <a:gd name="connsiteY12" fmla="*/ 662262 h 701659"/>
                <a:gd name="connsiteX0" fmla="*/ 51531 w 2174162"/>
                <a:gd name="connsiteY0" fmla="*/ 662262 h 701659"/>
                <a:gd name="connsiteX1" fmla="*/ 180118 w 2174162"/>
                <a:gd name="connsiteY1" fmla="*/ 343174 h 701659"/>
                <a:gd name="connsiteX2" fmla="*/ 317721 w 2174162"/>
                <a:gd name="connsiteY2" fmla="*/ 105047 h 701659"/>
                <a:gd name="connsiteX3" fmla="*/ 503968 w 2174162"/>
                <a:gd name="connsiteY3" fmla="*/ 28849 h 701659"/>
                <a:gd name="connsiteX4" fmla="*/ 1078803 w 2174162"/>
                <a:gd name="connsiteY4" fmla="*/ 274 h 701659"/>
                <a:gd name="connsiteX5" fmla="*/ 1737966 w 2174162"/>
                <a:gd name="connsiteY5" fmla="*/ 43136 h 701659"/>
                <a:gd name="connsiteX6" fmla="*/ 1913668 w 2174162"/>
                <a:gd name="connsiteY6" fmla="*/ 147912 h 701659"/>
                <a:gd name="connsiteX7" fmla="*/ 2037493 w 2174162"/>
                <a:gd name="connsiteY7" fmla="*/ 366987 h 701659"/>
                <a:gd name="connsiteX8" fmla="*/ 2166081 w 2174162"/>
                <a:gd name="connsiteY8" fmla="*/ 681312 h 701659"/>
                <a:gd name="connsiteX9" fmla="*/ 2161318 w 2174162"/>
                <a:gd name="connsiteY9" fmla="*/ 671787 h 701659"/>
                <a:gd name="connsiteX10" fmla="*/ 1108806 w 2174162"/>
                <a:gd name="connsiteY10" fmla="*/ 628924 h 701659"/>
                <a:gd name="connsiteX11" fmla="*/ 51531 w 2174162"/>
                <a:gd name="connsiteY11" fmla="*/ 662262 h 701659"/>
                <a:gd name="connsiteX0" fmla="*/ 176 w 2122807"/>
                <a:gd name="connsiteY0" fmla="*/ 662262 h 701659"/>
                <a:gd name="connsiteX1" fmla="*/ 128763 w 2122807"/>
                <a:gd name="connsiteY1" fmla="*/ 343174 h 701659"/>
                <a:gd name="connsiteX2" fmla="*/ 266366 w 2122807"/>
                <a:gd name="connsiteY2" fmla="*/ 105047 h 701659"/>
                <a:gd name="connsiteX3" fmla="*/ 452613 w 2122807"/>
                <a:gd name="connsiteY3" fmla="*/ 28849 h 701659"/>
                <a:gd name="connsiteX4" fmla="*/ 1027448 w 2122807"/>
                <a:gd name="connsiteY4" fmla="*/ 274 h 701659"/>
                <a:gd name="connsiteX5" fmla="*/ 1686611 w 2122807"/>
                <a:gd name="connsiteY5" fmla="*/ 43136 h 701659"/>
                <a:gd name="connsiteX6" fmla="*/ 1862313 w 2122807"/>
                <a:gd name="connsiteY6" fmla="*/ 147912 h 701659"/>
                <a:gd name="connsiteX7" fmla="*/ 1986138 w 2122807"/>
                <a:gd name="connsiteY7" fmla="*/ 366987 h 701659"/>
                <a:gd name="connsiteX8" fmla="*/ 2114726 w 2122807"/>
                <a:gd name="connsiteY8" fmla="*/ 681312 h 701659"/>
                <a:gd name="connsiteX9" fmla="*/ 2109963 w 2122807"/>
                <a:gd name="connsiteY9" fmla="*/ 671787 h 701659"/>
                <a:gd name="connsiteX10" fmla="*/ 1057451 w 2122807"/>
                <a:gd name="connsiteY10" fmla="*/ 628924 h 701659"/>
                <a:gd name="connsiteX11" fmla="*/ 176 w 2122807"/>
                <a:gd name="connsiteY11" fmla="*/ 662262 h 701659"/>
                <a:gd name="connsiteX0" fmla="*/ 1523 w 2124154"/>
                <a:gd name="connsiteY0" fmla="*/ 662262 h 701659"/>
                <a:gd name="connsiteX1" fmla="*/ 130110 w 2124154"/>
                <a:gd name="connsiteY1" fmla="*/ 343174 h 701659"/>
                <a:gd name="connsiteX2" fmla="*/ 267713 w 2124154"/>
                <a:gd name="connsiteY2" fmla="*/ 105047 h 701659"/>
                <a:gd name="connsiteX3" fmla="*/ 453960 w 2124154"/>
                <a:gd name="connsiteY3" fmla="*/ 28849 h 701659"/>
                <a:gd name="connsiteX4" fmla="*/ 1028795 w 2124154"/>
                <a:gd name="connsiteY4" fmla="*/ 274 h 701659"/>
                <a:gd name="connsiteX5" fmla="*/ 1687958 w 2124154"/>
                <a:gd name="connsiteY5" fmla="*/ 43136 h 701659"/>
                <a:gd name="connsiteX6" fmla="*/ 1863660 w 2124154"/>
                <a:gd name="connsiteY6" fmla="*/ 147912 h 701659"/>
                <a:gd name="connsiteX7" fmla="*/ 1987485 w 2124154"/>
                <a:gd name="connsiteY7" fmla="*/ 366987 h 701659"/>
                <a:gd name="connsiteX8" fmla="*/ 2116073 w 2124154"/>
                <a:gd name="connsiteY8" fmla="*/ 681312 h 701659"/>
                <a:gd name="connsiteX9" fmla="*/ 2111310 w 2124154"/>
                <a:gd name="connsiteY9" fmla="*/ 671787 h 701659"/>
                <a:gd name="connsiteX10" fmla="*/ 1058798 w 2124154"/>
                <a:gd name="connsiteY10" fmla="*/ 628924 h 701659"/>
                <a:gd name="connsiteX11" fmla="*/ 1523 w 2124154"/>
                <a:gd name="connsiteY11" fmla="*/ 662262 h 701659"/>
                <a:gd name="connsiteX0" fmla="*/ 1523 w 2124154"/>
                <a:gd name="connsiteY0" fmla="*/ 662262 h 701659"/>
                <a:gd name="connsiteX1" fmla="*/ 130110 w 2124154"/>
                <a:gd name="connsiteY1" fmla="*/ 343174 h 701659"/>
                <a:gd name="connsiteX2" fmla="*/ 267713 w 2124154"/>
                <a:gd name="connsiteY2" fmla="*/ 105047 h 701659"/>
                <a:gd name="connsiteX3" fmla="*/ 453960 w 2124154"/>
                <a:gd name="connsiteY3" fmla="*/ 28849 h 701659"/>
                <a:gd name="connsiteX4" fmla="*/ 1028795 w 2124154"/>
                <a:gd name="connsiteY4" fmla="*/ 274 h 701659"/>
                <a:gd name="connsiteX5" fmla="*/ 1687958 w 2124154"/>
                <a:gd name="connsiteY5" fmla="*/ 43136 h 701659"/>
                <a:gd name="connsiteX6" fmla="*/ 1872982 w 2124154"/>
                <a:gd name="connsiteY6" fmla="*/ 147911 h 701659"/>
                <a:gd name="connsiteX7" fmla="*/ 1987485 w 2124154"/>
                <a:gd name="connsiteY7" fmla="*/ 366987 h 701659"/>
                <a:gd name="connsiteX8" fmla="*/ 2116073 w 2124154"/>
                <a:gd name="connsiteY8" fmla="*/ 681312 h 701659"/>
                <a:gd name="connsiteX9" fmla="*/ 2111310 w 2124154"/>
                <a:gd name="connsiteY9" fmla="*/ 671787 h 701659"/>
                <a:gd name="connsiteX10" fmla="*/ 1058798 w 2124154"/>
                <a:gd name="connsiteY10" fmla="*/ 628924 h 701659"/>
                <a:gd name="connsiteX11" fmla="*/ 1523 w 2124154"/>
                <a:gd name="connsiteY11" fmla="*/ 662262 h 70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4154" h="701659">
                  <a:moveTo>
                    <a:pt x="1523" y="662262"/>
                  </a:moveTo>
                  <a:cubicBezTo>
                    <a:pt x="-13442" y="662269"/>
                    <a:pt x="85745" y="436043"/>
                    <a:pt x="130110" y="343174"/>
                  </a:cubicBezTo>
                  <a:cubicBezTo>
                    <a:pt x="174475" y="250305"/>
                    <a:pt x="213738" y="157435"/>
                    <a:pt x="267713" y="105047"/>
                  </a:cubicBezTo>
                  <a:cubicBezTo>
                    <a:pt x="321688" y="52660"/>
                    <a:pt x="327113" y="46311"/>
                    <a:pt x="453960" y="28849"/>
                  </a:cubicBezTo>
                  <a:cubicBezTo>
                    <a:pt x="580807" y="11387"/>
                    <a:pt x="823129" y="-2107"/>
                    <a:pt x="1028795" y="274"/>
                  </a:cubicBezTo>
                  <a:cubicBezTo>
                    <a:pt x="1234461" y="2655"/>
                    <a:pt x="1547260" y="18530"/>
                    <a:pt x="1687958" y="43136"/>
                  </a:cubicBezTo>
                  <a:cubicBezTo>
                    <a:pt x="1828656" y="67742"/>
                    <a:pt x="1823061" y="93936"/>
                    <a:pt x="1872982" y="147911"/>
                  </a:cubicBezTo>
                  <a:cubicBezTo>
                    <a:pt x="1922903" y="201886"/>
                    <a:pt x="1946970" y="278087"/>
                    <a:pt x="1987485" y="366987"/>
                  </a:cubicBezTo>
                  <a:cubicBezTo>
                    <a:pt x="2028000" y="455887"/>
                    <a:pt x="2095436" y="630512"/>
                    <a:pt x="2116073" y="681312"/>
                  </a:cubicBezTo>
                  <a:cubicBezTo>
                    <a:pt x="2136710" y="732112"/>
                    <a:pt x="2111310" y="671787"/>
                    <a:pt x="2111310" y="671787"/>
                  </a:cubicBezTo>
                  <a:cubicBezTo>
                    <a:pt x="1935097" y="663056"/>
                    <a:pt x="1396935" y="631305"/>
                    <a:pt x="1058798" y="628924"/>
                  </a:cubicBezTo>
                  <a:cubicBezTo>
                    <a:pt x="707167" y="627337"/>
                    <a:pt x="16488" y="662255"/>
                    <a:pt x="1523" y="6622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/>
            <p:cNvSpPr/>
            <p:nvPr/>
          </p:nvSpPr>
          <p:spPr>
            <a:xfrm>
              <a:off x="2272164" y="2665488"/>
              <a:ext cx="942633" cy="284299"/>
            </a:xfrm>
            <a:custGeom>
              <a:avLst/>
              <a:gdLst>
                <a:gd name="connsiteX0" fmla="*/ 29201 w 2151832"/>
                <a:gd name="connsiteY0" fmla="*/ 662352 h 701749"/>
                <a:gd name="connsiteX1" fmla="*/ 157788 w 2151832"/>
                <a:gd name="connsiteY1" fmla="*/ 343264 h 701749"/>
                <a:gd name="connsiteX2" fmla="*/ 272088 w 2151832"/>
                <a:gd name="connsiteY2" fmla="*/ 138477 h 701749"/>
                <a:gd name="connsiteX3" fmla="*/ 310188 w 2151832"/>
                <a:gd name="connsiteY3" fmla="*/ 81327 h 701749"/>
                <a:gd name="connsiteX4" fmla="*/ 481638 w 2151832"/>
                <a:gd name="connsiteY4" fmla="*/ 28939 h 701749"/>
                <a:gd name="connsiteX5" fmla="*/ 991226 w 2151832"/>
                <a:gd name="connsiteY5" fmla="*/ 364 h 701749"/>
                <a:gd name="connsiteX6" fmla="*/ 1738938 w 2151832"/>
                <a:gd name="connsiteY6" fmla="*/ 47989 h 701749"/>
                <a:gd name="connsiteX7" fmla="*/ 1891338 w 2151832"/>
                <a:gd name="connsiteY7" fmla="*/ 148002 h 701749"/>
                <a:gd name="connsiteX8" fmla="*/ 2015163 w 2151832"/>
                <a:gd name="connsiteY8" fmla="*/ 367077 h 701749"/>
                <a:gd name="connsiteX9" fmla="*/ 2143751 w 2151832"/>
                <a:gd name="connsiteY9" fmla="*/ 681402 h 701749"/>
                <a:gd name="connsiteX10" fmla="*/ 2138988 w 2151832"/>
                <a:gd name="connsiteY10" fmla="*/ 671877 h 701749"/>
                <a:gd name="connsiteX11" fmla="*/ 1086476 w 2151832"/>
                <a:gd name="connsiteY11" fmla="*/ 629014 h 701749"/>
                <a:gd name="connsiteX12" fmla="*/ 110163 w 2151832"/>
                <a:gd name="connsiteY12" fmla="*/ 657589 h 701749"/>
                <a:gd name="connsiteX13" fmla="*/ 29201 w 2151832"/>
                <a:gd name="connsiteY13" fmla="*/ 662352 h 701749"/>
                <a:gd name="connsiteX0" fmla="*/ 31109 w 2153740"/>
                <a:gd name="connsiteY0" fmla="*/ 662352 h 701749"/>
                <a:gd name="connsiteX1" fmla="*/ 159696 w 2153740"/>
                <a:gd name="connsiteY1" fmla="*/ 343264 h 701749"/>
                <a:gd name="connsiteX2" fmla="*/ 273996 w 2153740"/>
                <a:gd name="connsiteY2" fmla="*/ 138477 h 701749"/>
                <a:gd name="connsiteX3" fmla="*/ 312096 w 2153740"/>
                <a:gd name="connsiteY3" fmla="*/ 81327 h 701749"/>
                <a:gd name="connsiteX4" fmla="*/ 483546 w 2153740"/>
                <a:gd name="connsiteY4" fmla="*/ 28939 h 701749"/>
                <a:gd name="connsiteX5" fmla="*/ 993134 w 2153740"/>
                <a:gd name="connsiteY5" fmla="*/ 364 h 701749"/>
                <a:gd name="connsiteX6" fmla="*/ 1740846 w 2153740"/>
                <a:gd name="connsiteY6" fmla="*/ 47989 h 701749"/>
                <a:gd name="connsiteX7" fmla="*/ 1893246 w 2153740"/>
                <a:gd name="connsiteY7" fmla="*/ 148002 h 701749"/>
                <a:gd name="connsiteX8" fmla="*/ 2017071 w 2153740"/>
                <a:gd name="connsiteY8" fmla="*/ 367077 h 701749"/>
                <a:gd name="connsiteX9" fmla="*/ 2145659 w 2153740"/>
                <a:gd name="connsiteY9" fmla="*/ 681402 h 701749"/>
                <a:gd name="connsiteX10" fmla="*/ 2140896 w 2153740"/>
                <a:gd name="connsiteY10" fmla="*/ 671877 h 701749"/>
                <a:gd name="connsiteX11" fmla="*/ 1088384 w 2153740"/>
                <a:gd name="connsiteY11" fmla="*/ 629014 h 701749"/>
                <a:gd name="connsiteX12" fmla="*/ 112071 w 2153740"/>
                <a:gd name="connsiteY12" fmla="*/ 657589 h 701749"/>
                <a:gd name="connsiteX13" fmla="*/ 31109 w 2153740"/>
                <a:gd name="connsiteY13" fmla="*/ 662352 h 701749"/>
                <a:gd name="connsiteX0" fmla="*/ 27323 w 2149954"/>
                <a:gd name="connsiteY0" fmla="*/ 662352 h 701749"/>
                <a:gd name="connsiteX1" fmla="*/ 155910 w 2149954"/>
                <a:gd name="connsiteY1" fmla="*/ 343264 h 701749"/>
                <a:gd name="connsiteX2" fmla="*/ 270210 w 2149954"/>
                <a:gd name="connsiteY2" fmla="*/ 138477 h 701749"/>
                <a:gd name="connsiteX3" fmla="*/ 308310 w 2149954"/>
                <a:gd name="connsiteY3" fmla="*/ 81327 h 701749"/>
                <a:gd name="connsiteX4" fmla="*/ 479760 w 2149954"/>
                <a:gd name="connsiteY4" fmla="*/ 28939 h 701749"/>
                <a:gd name="connsiteX5" fmla="*/ 989348 w 2149954"/>
                <a:gd name="connsiteY5" fmla="*/ 364 h 701749"/>
                <a:gd name="connsiteX6" fmla="*/ 1737060 w 2149954"/>
                <a:gd name="connsiteY6" fmla="*/ 47989 h 701749"/>
                <a:gd name="connsiteX7" fmla="*/ 1889460 w 2149954"/>
                <a:gd name="connsiteY7" fmla="*/ 148002 h 701749"/>
                <a:gd name="connsiteX8" fmla="*/ 2013285 w 2149954"/>
                <a:gd name="connsiteY8" fmla="*/ 367077 h 701749"/>
                <a:gd name="connsiteX9" fmla="*/ 2141873 w 2149954"/>
                <a:gd name="connsiteY9" fmla="*/ 681402 h 701749"/>
                <a:gd name="connsiteX10" fmla="*/ 2137110 w 2149954"/>
                <a:gd name="connsiteY10" fmla="*/ 671877 h 701749"/>
                <a:gd name="connsiteX11" fmla="*/ 1084598 w 2149954"/>
                <a:gd name="connsiteY11" fmla="*/ 629014 h 701749"/>
                <a:gd name="connsiteX12" fmla="*/ 108285 w 2149954"/>
                <a:gd name="connsiteY12" fmla="*/ 657589 h 701749"/>
                <a:gd name="connsiteX13" fmla="*/ 27323 w 2149954"/>
                <a:gd name="connsiteY13" fmla="*/ 662352 h 701749"/>
                <a:gd name="connsiteX0" fmla="*/ 21863 w 2144494"/>
                <a:gd name="connsiteY0" fmla="*/ 662352 h 701749"/>
                <a:gd name="connsiteX1" fmla="*/ 150450 w 2144494"/>
                <a:gd name="connsiteY1" fmla="*/ 343264 h 701749"/>
                <a:gd name="connsiteX2" fmla="*/ 264750 w 2144494"/>
                <a:gd name="connsiteY2" fmla="*/ 138477 h 701749"/>
                <a:gd name="connsiteX3" fmla="*/ 302850 w 2144494"/>
                <a:gd name="connsiteY3" fmla="*/ 81327 h 701749"/>
                <a:gd name="connsiteX4" fmla="*/ 474300 w 2144494"/>
                <a:gd name="connsiteY4" fmla="*/ 28939 h 701749"/>
                <a:gd name="connsiteX5" fmla="*/ 983888 w 2144494"/>
                <a:gd name="connsiteY5" fmla="*/ 364 h 701749"/>
                <a:gd name="connsiteX6" fmla="*/ 1731600 w 2144494"/>
                <a:gd name="connsiteY6" fmla="*/ 47989 h 701749"/>
                <a:gd name="connsiteX7" fmla="*/ 1884000 w 2144494"/>
                <a:gd name="connsiteY7" fmla="*/ 148002 h 701749"/>
                <a:gd name="connsiteX8" fmla="*/ 2007825 w 2144494"/>
                <a:gd name="connsiteY8" fmla="*/ 367077 h 701749"/>
                <a:gd name="connsiteX9" fmla="*/ 2136413 w 2144494"/>
                <a:gd name="connsiteY9" fmla="*/ 681402 h 701749"/>
                <a:gd name="connsiteX10" fmla="*/ 2131650 w 2144494"/>
                <a:gd name="connsiteY10" fmla="*/ 671877 h 701749"/>
                <a:gd name="connsiteX11" fmla="*/ 1079138 w 2144494"/>
                <a:gd name="connsiteY11" fmla="*/ 629014 h 701749"/>
                <a:gd name="connsiteX12" fmla="*/ 102825 w 2144494"/>
                <a:gd name="connsiteY12" fmla="*/ 657589 h 701749"/>
                <a:gd name="connsiteX13" fmla="*/ 21863 w 2144494"/>
                <a:gd name="connsiteY13" fmla="*/ 662352 h 701749"/>
                <a:gd name="connsiteX0" fmla="*/ 15510 w 2138141"/>
                <a:gd name="connsiteY0" fmla="*/ 662352 h 701749"/>
                <a:gd name="connsiteX1" fmla="*/ 144097 w 2138141"/>
                <a:gd name="connsiteY1" fmla="*/ 343264 h 701749"/>
                <a:gd name="connsiteX2" fmla="*/ 258397 w 2138141"/>
                <a:gd name="connsiteY2" fmla="*/ 138477 h 701749"/>
                <a:gd name="connsiteX3" fmla="*/ 296497 w 2138141"/>
                <a:gd name="connsiteY3" fmla="*/ 81327 h 701749"/>
                <a:gd name="connsiteX4" fmla="*/ 467947 w 2138141"/>
                <a:gd name="connsiteY4" fmla="*/ 28939 h 701749"/>
                <a:gd name="connsiteX5" fmla="*/ 977535 w 2138141"/>
                <a:gd name="connsiteY5" fmla="*/ 364 h 701749"/>
                <a:gd name="connsiteX6" fmla="*/ 1725247 w 2138141"/>
                <a:gd name="connsiteY6" fmla="*/ 47989 h 701749"/>
                <a:gd name="connsiteX7" fmla="*/ 1877647 w 2138141"/>
                <a:gd name="connsiteY7" fmla="*/ 148002 h 701749"/>
                <a:gd name="connsiteX8" fmla="*/ 2001472 w 2138141"/>
                <a:gd name="connsiteY8" fmla="*/ 367077 h 701749"/>
                <a:gd name="connsiteX9" fmla="*/ 2130060 w 2138141"/>
                <a:gd name="connsiteY9" fmla="*/ 681402 h 701749"/>
                <a:gd name="connsiteX10" fmla="*/ 2125297 w 2138141"/>
                <a:gd name="connsiteY10" fmla="*/ 671877 h 701749"/>
                <a:gd name="connsiteX11" fmla="*/ 1072785 w 2138141"/>
                <a:gd name="connsiteY11" fmla="*/ 629014 h 701749"/>
                <a:gd name="connsiteX12" fmla="*/ 122289 w 2138141"/>
                <a:gd name="connsiteY12" fmla="*/ 657590 h 701749"/>
                <a:gd name="connsiteX13" fmla="*/ 15510 w 2138141"/>
                <a:gd name="connsiteY13" fmla="*/ 662352 h 701749"/>
                <a:gd name="connsiteX0" fmla="*/ 51028 w 2173659"/>
                <a:gd name="connsiteY0" fmla="*/ 662352 h 701749"/>
                <a:gd name="connsiteX1" fmla="*/ 179615 w 2173659"/>
                <a:gd name="connsiteY1" fmla="*/ 343264 h 701749"/>
                <a:gd name="connsiteX2" fmla="*/ 293915 w 2173659"/>
                <a:gd name="connsiteY2" fmla="*/ 138477 h 701749"/>
                <a:gd name="connsiteX3" fmla="*/ 332015 w 2173659"/>
                <a:gd name="connsiteY3" fmla="*/ 81327 h 701749"/>
                <a:gd name="connsiteX4" fmla="*/ 503465 w 2173659"/>
                <a:gd name="connsiteY4" fmla="*/ 28939 h 701749"/>
                <a:gd name="connsiteX5" fmla="*/ 1013053 w 2173659"/>
                <a:gd name="connsiteY5" fmla="*/ 364 h 701749"/>
                <a:gd name="connsiteX6" fmla="*/ 1760765 w 2173659"/>
                <a:gd name="connsiteY6" fmla="*/ 47989 h 701749"/>
                <a:gd name="connsiteX7" fmla="*/ 1913165 w 2173659"/>
                <a:gd name="connsiteY7" fmla="*/ 148002 h 701749"/>
                <a:gd name="connsiteX8" fmla="*/ 2036990 w 2173659"/>
                <a:gd name="connsiteY8" fmla="*/ 367077 h 701749"/>
                <a:gd name="connsiteX9" fmla="*/ 2165578 w 2173659"/>
                <a:gd name="connsiteY9" fmla="*/ 681402 h 701749"/>
                <a:gd name="connsiteX10" fmla="*/ 2160815 w 2173659"/>
                <a:gd name="connsiteY10" fmla="*/ 671877 h 701749"/>
                <a:gd name="connsiteX11" fmla="*/ 1108303 w 2173659"/>
                <a:gd name="connsiteY11" fmla="*/ 629014 h 701749"/>
                <a:gd name="connsiteX12" fmla="*/ 51028 w 2173659"/>
                <a:gd name="connsiteY12" fmla="*/ 662352 h 701749"/>
                <a:gd name="connsiteX0" fmla="*/ 249 w 2122880"/>
                <a:gd name="connsiteY0" fmla="*/ 662352 h 701749"/>
                <a:gd name="connsiteX1" fmla="*/ 128836 w 2122880"/>
                <a:gd name="connsiteY1" fmla="*/ 343264 h 701749"/>
                <a:gd name="connsiteX2" fmla="*/ 243136 w 2122880"/>
                <a:gd name="connsiteY2" fmla="*/ 138477 h 701749"/>
                <a:gd name="connsiteX3" fmla="*/ 281236 w 2122880"/>
                <a:gd name="connsiteY3" fmla="*/ 81327 h 701749"/>
                <a:gd name="connsiteX4" fmla="*/ 452686 w 2122880"/>
                <a:gd name="connsiteY4" fmla="*/ 28939 h 701749"/>
                <a:gd name="connsiteX5" fmla="*/ 962274 w 2122880"/>
                <a:gd name="connsiteY5" fmla="*/ 364 h 701749"/>
                <a:gd name="connsiteX6" fmla="*/ 1709986 w 2122880"/>
                <a:gd name="connsiteY6" fmla="*/ 47989 h 701749"/>
                <a:gd name="connsiteX7" fmla="*/ 1862386 w 2122880"/>
                <a:gd name="connsiteY7" fmla="*/ 148002 h 701749"/>
                <a:gd name="connsiteX8" fmla="*/ 1986211 w 2122880"/>
                <a:gd name="connsiteY8" fmla="*/ 367077 h 701749"/>
                <a:gd name="connsiteX9" fmla="*/ 2114799 w 2122880"/>
                <a:gd name="connsiteY9" fmla="*/ 681402 h 701749"/>
                <a:gd name="connsiteX10" fmla="*/ 2110036 w 2122880"/>
                <a:gd name="connsiteY10" fmla="*/ 671877 h 701749"/>
                <a:gd name="connsiteX11" fmla="*/ 1057524 w 2122880"/>
                <a:gd name="connsiteY11" fmla="*/ 629014 h 701749"/>
                <a:gd name="connsiteX12" fmla="*/ 249 w 2122880"/>
                <a:gd name="connsiteY12" fmla="*/ 662352 h 701749"/>
                <a:gd name="connsiteX0" fmla="*/ 6479 w 2129110"/>
                <a:gd name="connsiteY0" fmla="*/ 662352 h 701749"/>
                <a:gd name="connsiteX1" fmla="*/ 135066 w 2129110"/>
                <a:gd name="connsiteY1" fmla="*/ 343264 h 701749"/>
                <a:gd name="connsiteX2" fmla="*/ 249366 w 2129110"/>
                <a:gd name="connsiteY2" fmla="*/ 138477 h 701749"/>
                <a:gd name="connsiteX3" fmla="*/ 287466 w 2129110"/>
                <a:gd name="connsiteY3" fmla="*/ 81327 h 701749"/>
                <a:gd name="connsiteX4" fmla="*/ 458916 w 2129110"/>
                <a:gd name="connsiteY4" fmla="*/ 28939 h 701749"/>
                <a:gd name="connsiteX5" fmla="*/ 968504 w 2129110"/>
                <a:gd name="connsiteY5" fmla="*/ 364 h 701749"/>
                <a:gd name="connsiteX6" fmla="*/ 1716216 w 2129110"/>
                <a:gd name="connsiteY6" fmla="*/ 47989 h 701749"/>
                <a:gd name="connsiteX7" fmla="*/ 1868616 w 2129110"/>
                <a:gd name="connsiteY7" fmla="*/ 148002 h 701749"/>
                <a:gd name="connsiteX8" fmla="*/ 1992441 w 2129110"/>
                <a:gd name="connsiteY8" fmla="*/ 367077 h 701749"/>
                <a:gd name="connsiteX9" fmla="*/ 2121029 w 2129110"/>
                <a:gd name="connsiteY9" fmla="*/ 681402 h 701749"/>
                <a:gd name="connsiteX10" fmla="*/ 2116266 w 2129110"/>
                <a:gd name="connsiteY10" fmla="*/ 671877 h 701749"/>
                <a:gd name="connsiteX11" fmla="*/ 1063754 w 2129110"/>
                <a:gd name="connsiteY11" fmla="*/ 629014 h 701749"/>
                <a:gd name="connsiteX12" fmla="*/ 6479 w 2129110"/>
                <a:gd name="connsiteY12" fmla="*/ 662352 h 701749"/>
                <a:gd name="connsiteX0" fmla="*/ 739 w 2123370"/>
                <a:gd name="connsiteY0" fmla="*/ 662352 h 701749"/>
                <a:gd name="connsiteX1" fmla="*/ 129326 w 2123370"/>
                <a:gd name="connsiteY1" fmla="*/ 343264 h 701749"/>
                <a:gd name="connsiteX2" fmla="*/ 243626 w 2123370"/>
                <a:gd name="connsiteY2" fmla="*/ 138477 h 701749"/>
                <a:gd name="connsiteX3" fmla="*/ 281726 w 2123370"/>
                <a:gd name="connsiteY3" fmla="*/ 81327 h 701749"/>
                <a:gd name="connsiteX4" fmla="*/ 453176 w 2123370"/>
                <a:gd name="connsiteY4" fmla="*/ 28939 h 701749"/>
                <a:gd name="connsiteX5" fmla="*/ 962764 w 2123370"/>
                <a:gd name="connsiteY5" fmla="*/ 364 h 701749"/>
                <a:gd name="connsiteX6" fmla="*/ 1710476 w 2123370"/>
                <a:gd name="connsiteY6" fmla="*/ 47989 h 701749"/>
                <a:gd name="connsiteX7" fmla="*/ 1862876 w 2123370"/>
                <a:gd name="connsiteY7" fmla="*/ 148002 h 701749"/>
                <a:gd name="connsiteX8" fmla="*/ 1986701 w 2123370"/>
                <a:gd name="connsiteY8" fmla="*/ 367077 h 701749"/>
                <a:gd name="connsiteX9" fmla="*/ 2115289 w 2123370"/>
                <a:gd name="connsiteY9" fmla="*/ 681402 h 701749"/>
                <a:gd name="connsiteX10" fmla="*/ 2110526 w 2123370"/>
                <a:gd name="connsiteY10" fmla="*/ 671877 h 701749"/>
                <a:gd name="connsiteX11" fmla="*/ 1058014 w 2123370"/>
                <a:gd name="connsiteY11" fmla="*/ 629014 h 701749"/>
                <a:gd name="connsiteX12" fmla="*/ 739 w 2123370"/>
                <a:gd name="connsiteY12" fmla="*/ 662352 h 701749"/>
                <a:gd name="connsiteX0" fmla="*/ 739 w 2123370"/>
                <a:gd name="connsiteY0" fmla="*/ 662617 h 702014"/>
                <a:gd name="connsiteX1" fmla="*/ 129326 w 2123370"/>
                <a:gd name="connsiteY1" fmla="*/ 343529 h 702014"/>
                <a:gd name="connsiteX2" fmla="*/ 243626 w 2123370"/>
                <a:gd name="connsiteY2" fmla="*/ 138742 h 702014"/>
                <a:gd name="connsiteX3" fmla="*/ 453176 w 2123370"/>
                <a:gd name="connsiteY3" fmla="*/ 29204 h 702014"/>
                <a:gd name="connsiteX4" fmla="*/ 962764 w 2123370"/>
                <a:gd name="connsiteY4" fmla="*/ 629 h 702014"/>
                <a:gd name="connsiteX5" fmla="*/ 1710476 w 2123370"/>
                <a:gd name="connsiteY5" fmla="*/ 48254 h 702014"/>
                <a:gd name="connsiteX6" fmla="*/ 1862876 w 2123370"/>
                <a:gd name="connsiteY6" fmla="*/ 148267 h 702014"/>
                <a:gd name="connsiteX7" fmla="*/ 1986701 w 2123370"/>
                <a:gd name="connsiteY7" fmla="*/ 367342 h 702014"/>
                <a:gd name="connsiteX8" fmla="*/ 2115289 w 2123370"/>
                <a:gd name="connsiteY8" fmla="*/ 681667 h 702014"/>
                <a:gd name="connsiteX9" fmla="*/ 2110526 w 2123370"/>
                <a:gd name="connsiteY9" fmla="*/ 672142 h 702014"/>
                <a:gd name="connsiteX10" fmla="*/ 1058014 w 2123370"/>
                <a:gd name="connsiteY10" fmla="*/ 629279 h 702014"/>
                <a:gd name="connsiteX11" fmla="*/ 739 w 2123370"/>
                <a:gd name="connsiteY11" fmla="*/ 662617 h 702014"/>
                <a:gd name="connsiteX0" fmla="*/ 739 w 2123370"/>
                <a:gd name="connsiteY0" fmla="*/ 662617 h 702014"/>
                <a:gd name="connsiteX1" fmla="*/ 129326 w 2123370"/>
                <a:gd name="connsiteY1" fmla="*/ 343529 h 702014"/>
                <a:gd name="connsiteX2" fmla="*/ 243626 w 2123370"/>
                <a:gd name="connsiteY2" fmla="*/ 138742 h 702014"/>
                <a:gd name="connsiteX3" fmla="*/ 417032 w 2123370"/>
                <a:gd name="connsiteY3" fmla="*/ 29204 h 702014"/>
                <a:gd name="connsiteX4" fmla="*/ 962764 w 2123370"/>
                <a:gd name="connsiteY4" fmla="*/ 629 h 702014"/>
                <a:gd name="connsiteX5" fmla="*/ 1710476 w 2123370"/>
                <a:gd name="connsiteY5" fmla="*/ 48254 h 702014"/>
                <a:gd name="connsiteX6" fmla="*/ 1862876 w 2123370"/>
                <a:gd name="connsiteY6" fmla="*/ 148267 h 702014"/>
                <a:gd name="connsiteX7" fmla="*/ 1986701 w 2123370"/>
                <a:gd name="connsiteY7" fmla="*/ 367342 h 702014"/>
                <a:gd name="connsiteX8" fmla="*/ 2115289 w 2123370"/>
                <a:gd name="connsiteY8" fmla="*/ 681667 h 702014"/>
                <a:gd name="connsiteX9" fmla="*/ 2110526 w 2123370"/>
                <a:gd name="connsiteY9" fmla="*/ 672142 h 702014"/>
                <a:gd name="connsiteX10" fmla="*/ 1058014 w 2123370"/>
                <a:gd name="connsiteY10" fmla="*/ 629279 h 702014"/>
                <a:gd name="connsiteX11" fmla="*/ 739 w 2123370"/>
                <a:gd name="connsiteY11" fmla="*/ 662617 h 702014"/>
                <a:gd name="connsiteX0" fmla="*/ 739 w 2123370"/>
                <a:gd name="connsiteY0" fmla="*/ 668241 h 707638"/>
                <a:gd name="connsiteX1" fmla="*/ 129326 w 2123370"/>
                <a:gd name="connsiteY1" fmla="*/ 349153 h 707638"/>
                <a:gd name="connsiteX2" fmla="*/ 243626 w 2123370"/>
                <a:gd name="connsiteY2" fmla="*/ 144366 h 707638"/>
                <a:gd name="connsiteX3" fmla="*/ 417032 w 2123370"/>
                <a:gd name="connsiteY3" fmla="*/ 34828 h 707638"/>
                <a:gd name="connsiteX4" fmla="*/ 1024724 w 2123370"/>
                <a:gd name="connsiteY4" fmla="*/ 457 h 707638"/>
                <a:gd name="connsiteX5" fmla="*/ 1710476 w 2123370"/>
                <a:gd name="connsiteY5" fmla="*/ 53878 h 707638"/>
                <a:gd name="connsiteX6" fmla="*/ 1862876 w 2123370"/>
                <a:gd name="connsiteY6" fmla="*/ 153891 h 707638"/>
                <a:gd name="connsiteX7" fmla="*/ 1986701 w 2123370"/>
                <a:gd name="connsiteY7" fmla="*/ 372966 h 707638"/>
                <a:gd name="connsiteX8" fmla="*/ 2115289 w 2123370"/>
                <a:gd name="connsiteY8" fmla="*/ 687291 h 707638"/>
                <a:gd name="connsiteX9" fmla="*/ 2110526 w 2123370"/>
                <a:gd name="connsiteY9" fmla="*/ 677766 h 707638"/>
                <a:gd name="connsiteX10" fmla="*/ 1058014 w 2123370"/>
                <a:gd name="connsiteY10" fmla="*/ 634903 h 707638"/>
                <a:gd name="connsiteX11" fmla="*/ 739 w 2123370"/>
                <a:gd name="connsiteY11" fmla="*/ 668241 h 707638"/>
                <a:gd name="connsiteX0" fmla="*/ 739 w 2123370"/>
                <a:gd name="connsiteY0" fmla="*/ 667876 h 707273"/>
                <a:gd name="connsiteX1" fmla="*/ 129326 w 2123370"/>
                <a:gd name="connsiteY1" fmla="*/ 348788 h 707273"/>
                <a:gd name="connsiteX2" fmla="*/ 243626 w 2123370"/>
                <a:gd name="connsiteY2" fmla="*/ 144001 h 707273"/>
                <a:gd name="connsiteX3" fmla="*/ 417032 w 2123370"/>
                <a:gd name="connsiteY3" fmla="*/ 34463 h 707273"/>
                <a:gd name="connsiteX4" fmla="*/ 1024724 w 2123370"/>
                <a:gd name="connsiteY4" fmla="*/ 92 h 707273"/>
                <a:gd name="connsiteX5" fmla="*/ 1689821 w 2123370"/>
                <a:gd name="connsiteY5" fmla="*/ 41925 h 707273"/>
                <a:gd name="connsiteX6" fmla="*/ 1862876 w 2123370"/>
                <a:gd name="connsiteY6" fmla="*/ 153526 h 707273"/>
                <a:gd name="connsiteX7" fmla="*/ 1986701 w 2123370"/>
                <a:gd name="connsiteY7" fmla="*/ 372601 h 707273"/>
                <a:gd name="connsiteX8" fmla="*/ 2115289 w 2123370"/>
                <a:gd name="connsiteY8" fmla="*/ 686926 h 707273"/>
                <a:gd name="connsiteX9" fmla="*/ 2110526 w 2123370"/>
                <a:gd name="connsiteY9" fmla="*/ 677401 h 707273"/>
                <a:gd name="connsiteX10" fmla="*/ 1058014 w 2123370"/>
                <a:gd name="connsiteY10" fmla="*/ 634538 h 707273"/>
                <a:gd name="connsiteX11" fmla="*/ 739 w 2123370"/>
                <a:gd name="connsiteY11" fmla="*/ 667876 h 707273"/>
                <a:gd name="connsiteX0" fmla="*/ 739 w 2123370"/>
                <a:gd name="connsiteY0" fmla="*/ 668032 h 707429"/>
                <a:gd name="connsiteX1" fmla="*/ 129326 w 2123370"/>
                <a:gd name="connsiteY1" fmla="*/ 348944 h 707429"/>
                <a:gd name="connsiteX2" fmla="*/ 243626 w 2123370"/>
                <a:gd name="connsiteY2" fmla="*/ 144157 h 707429"/>
                <a:gd name="connsiteX3" fmla="*/ 417032 w 2123370"/>
                <a:gd name="connsiteY3" fmla="*/ 34619 h 707429"/>
                <a:gd name="connsiteX4" fmla="*/ 1024724 w 2123370"/>
                <a:gd name="connsiteY4" fmla="*/ 248 h 707429"/>
                <a:gd name="connsiteX5" fmla="*/ 1689821 w 2123370"/>
                <a:gd name="connsiteY5" fmla="*/ 47875 h 707429"/>
                <a:gd name="connsiteX6" fmla="*/ 1862876 w 2123370"/>
                <a:gd name="connsiteY6" fmla="*/ 153682 h 707429"/>
                <a:gd name="connsiteX7" fmla="*/ 1986701 w 2123370"/>
                <a:gd name="connsiteY7" fmla="*/ 372757 h 707429"/>
                <a:gd name="connsiteX8" fmla="*/ 2115289 w 2123370"/>
                <a:gd name="connsiteY8" fmla="*/ 687082 h 707429"/>
                <a:gd name="connsiteX9" fmla="*/ 2110526 w 2123370"/>
                <a:gd name="connsiteY9" fmla="*/ 677557 h 707429"/>
                <a:gd name="connsiteX10" fmla="*/ 1058014 w 2123370"/>
                <a:gd name="connsiteY10" fmla="*/ 634694 h 707429"/>
                <a:gd name="connsiteX11" fmla="*/ 739 w 2123370"/>
                <a:gd name="connsiteY11" fmla="*/ 668032 h 707429"/>
                <a:gd name="connsiteX0" fmla="*/ 739 w 2123370"/>
                <a:gd name="connsiteY0" fmla="*/ 668032 h 707429"/>
                <a:gd name="connsiteX1" fmla="*/ 129326 w 2123370"/>
                <a:gd name="connsiteY1" fmla="*/ 348944 h 707429"/>
                <a:gd name="connsiteX2" fmla="*/ 243626 w 2123370"/>
                <a:gd name="connsiteY2" fmla="*/ 144157 h 707429"/>
                <a:gd name="connsiteX3" fmla="*/ 417032 w 2123370"/>
                <a:gd name="connsiteY3" fmla="*/ 34619 h 707429"/>
                <a:gd name="connsiteX4" fmla="*/ 1024724 w 2123370"/>
                <a:gd name="connsiteY4" fmla="*/ 248 h 707429"/>
                <a:gd name="connsiteX5" fmla="*/ 1689821 w 2123370"/>
                <a:gd name="connsiteY5" fmla="*/ 47875 h 707429"/>
                <a:gd name="connsiteX6" fmla="*/ 1852548 w 2123370"/>
                <a:gd name="connsiteY6" fmla="*/ 136295 h 707429"/>
                <a:gd name="connsiteX7" fmla="*/ 1986701 w 2123370"/>
                <a:gd name="connsiteY7" fmla="*/ 372757 h 707429"/>
                <a:gd name="connsiteX8" fmla="*/ 2115289 w 2123370"/>
                <a:gd name="connsiteY8" fmla="*/ 687082 h 707429"/>
                <a:gd name="connsiteX9" fmla="*/ 2110526 w 2123370"/>
                <a:gd name="connsiteY9" fmla="*/ 677557 h 707429"/>
                <a:gd name="connsiteX10" fmla="*/ 1058014 w 2123370"/>
                <a:gd name="connsiteY10" fmla="*/ 634694 h 707429"/>
                <a:gd name="connsiteX11" fmla="*/ 739 w 2123370"/>
                <a:gd name="connsiteY11" fmla="*/ 668032 h 707429"/>
                <a:gd name="connsiteX0" fmla="*/ 739 w 2118743"/>
                <a:gd name="connsiteY0" fmla="*/ 668032 h 705854"/>
                <a:gd name="connsiteX1" fmla="*/ 129326 w 2118743"/>
                <a:gd name="connsiteY1" fmla="*/ 348944 h 705854"/>
                <a:gd name="connsiteX2" fmla="*/ 243626 w 2118743"/>
                <a:gd name="connsiteY2" fmla="*/ 144157 h 705854"/>
                <a:gd name="connsiteX3" fmla="*/ 417032 w 2118743"/>
                <a:gd name="connsiteY3" fmla="*/ 34619 h 705854"/>
                <a:gd name="connsiteX4" fmla="*/ 1024724 w 2118743"/>
                <a:gd name="connsiteY4" fmla="*/ 248 h 705854"/>
                <a:gd name="connsiteX5" fmla="*/ 1689821 w 2118743"/>
                <a:gd name="connsiteY5" fmla="*/ 47875 h 705854"/>
                <a:gd name="connsiteX6" fmla="*/ 1852548 w 2118743"/>
                <a:gd name="connsiteY6" fmla="*/ 136295 h 705854"/>
                <a:gd name="connsiteX7" fmla="*/ 1986701 w 2118743"/>
                <a:gd name="connsiteY7" fmla="*/ 372757 h 705854"/>
                <a:gd name="connsiteX8" fmla="*/ 2115289 w 2118743"/>
                <a:gd name="connsiteY8" fmla="*/ 687082 h 705854"/>
                <a:gd name="connsiteX9" fmla="*/ 2084710 w 2118743"/>
                <a:gd name="connsiteY9" fmla="*/ 671764 h 705854"/>
                <a:gd name="connsiteX10" fmla="*/ 1058014 w 2118743"/>
                <a:gd name="connsiteY10" fmla="*/ 634694 h 705854"/>
                <a:gd name="connsiteX11" fmla="*/ 739 w 2118743"/>
                <a:gd name="connsiteY11" fmla="*/ 668032 h 705854"/>
                <a:gd name="connsiteX0" fmla="*/ 739 w 2174182"/>
                <a:gd name="connsiteY0" fmla="*/ 668032 h 685635"/>
                <a:gd name="connsiteX1" fmla="*/ 129326 w 2174182"/>
                <a:gd name="connsiteY1" fmla="*/ 348944 h 685635"/>
                <a:gd name="connsiteX2" fmla="*/ 243626 w 2174182"/>
                <a:gd name="connsiteY2" fmla="*/ 144157 h 685635"/>
                <a:gd name="connsiteX3" fmla="*/ 417032 w 2174182"/>
                <a:gd name="connsiteY3" fmla="*/ 34619 h 685635"/>
                <a:gd name="connsiteX4" fmla="*/ 1024724 w 2174182"/>
                <a:gd name="connsiteY4" fmla="*/ 248 h 685635"/>
                <a:gd name="connsiteX5" fmla="*/ 1689821 w 2174182"/>
                <a:gd name="connsiteY5" fmla="*/ 47875 h 685635"/>
                <a:gd name="connsiteX6" fmla="*/ 1852548 w 2174182"/>
                <a:gd name="connsiteY6" fmla="*/ 136295 h 685635"/>
                <a:gd name="connsiteX7" fmla="*/ 1986701 w 2174182"/>
                <a:gd name="connsiteY7" fmla="*/ 372757 h 685635"/>
                <a:gd name="connsiteX8" fmla="*/ 2110126 w 2174182"/>
                <a:gd name="connsiteY8" fmla="*/ 658108 h 685635"/>
                <a:gd name="connsiteX9" fmla="*/ 2084710 w 2174182"/>
                <a:gd name="connsiteY9" fmla="*/ 671764 h 685635"/>
                <a:gd name="connsiteX10" fmla="*/ 1058014 w 2174182"/>
                <a:gd name="connsiteY10" fmla="*/ 634694 h 685635"/>
                <a:gd name="connsiteX11" fmla="*/ 739 w 2174182"/>
                <a:gd name="connsiteY11" fmla="*/ 668032 h 685635"/>
                <a:gd name="connsiteX0" fmla="*/ 739 w 2140197"/>
                <a:gd name="connsiteY0" fmla="*/ 668032 h 684973"/>
                <a:gd name="connsiteX1" fmla="*/ 129326 w 2140197"/>
                <a:gd name="connsiteY1" fmla="*/ 348944 h 684973"/>
                <a:gd name="connsiteX2" fmla="*/ 243626 w 2140197"/>
                <a:gd name="connsiteY2" fmla="*/ 144157 h 684973"/>
                <a:gd name="connsiteX3" fmla="*/ 417032 w 2140197"/>
                <a:gd name="connsiteY3" fmla="*/ 34619 h 684973"/>
                <a:gd name="connsiteX4" fmla="*/ 1024724 w 2140197"/>
                <a:gd name="connsiteY4" fmla="*/ 248 h 684973"/>
                <a:gd name="connsiteX5" fmla="*/ 1689821 w 2140197"/>
                <a:gd name="connsiteY5" fmla="*/ 47875 h 684973"/>
                <a:gd name="connsiteX6" fmla="*/ 1852548 w 2140197"/>
                <a:gd name="connsiteY6" fmla="*/ 136295 h 684973"/>
                <a:gd name="connsiteX7" fmla="*/ 1986701 w 2140197"/>
                <a:gd name="connsiteY7" fmla="*/ 372757 h 684973"/>
                <a:gd name="connsiteX8" fmla="*/ 2084710 w 2140197"/>
                <a:gd name="connsiteY8" fmla="*/ 671764 h 684973"/>
                <a:gd name="connsiteX9" fmla="*/ 1058014 w 2140197"/>
                <a:gd name="connsiteY9" fmla="*/ 634694 h 684973"/>
                <a:gd name="connsiteX10" fmla="*/ 739 w 2140197"/>
                <a:gd name="connsiteY10" fmla="*/ 668032 h 684973"/>
                <a:gd name="connsiteX0" fmla="*/ 739 w 2084988"/>
                <a:gd name="connsiteY0" fmla="*/ 668032 h 734885"/>
                <a:gd name="connsiteX1" fmla="*/ 129326 w 2084988"/>
                <a:gd name="connsiteY1" fmla="*/ 348944 h 734885"/>
                <a:gd name="connsiteX2" fmla="*/ 243626 w 2084988"/>
                <a:gd name="connsiteY2" fmla="*/ 144157 h 734885"/>
                <a:gd name="connsiteX3" fmla="*/ 417032 w 2084988"/>
                <a:gd name="connsiteY3" fmla="*/ 34619 h 734885"/>
                <a:gd name="connsiteX4" fmla="*/ 1024724 w 2084988"/>
                <a:gd name="connsiteY4" fmla="*/ 248 h 734885"/>
                <a:gd name="connsiteX5" fmla="*/ 1689821 w 2084988"/>
                <a:gd name="connsiteY5" fmla="*/ 47875 h 734885"/>
                <a:gd name="connsiteX6" fmla="*/ 1852548 w 2084988"/>
                <a:gd name="connsiteY6" fmla="*/ 136295 h 734885"/>
                <a:gd name="connsiteX7" fmla="*/ 1986701 w 2084988"/>
                <a:gd name="connsiteY7" fmla="*/ 372757 h 734885"/>
                <a:gd name="connsiteX8" fmla="*/ 2084710 w 2084988"/>
                <a:gd name="connsiteY8" fmla="*/ 671764 h 734885"/>
                <a:gd name="connsiteX9" fmla="*/ 1058014 w 2084988"/>
                <a:gd name="connsiteY9" fmla="*/ 634694 h 734885"/>
                <a:gd name="connsiteX10" fmla="*/ 739 w 2084988"/>
                <a:gd name="connsiteY10" fmla="*/ 668032 h 734885"/>
                <a:gd name="connsiteX0" fmla="*/ 739 w 2098243"/>
                <a:gd name="connsiteY0" fmla="*/ 668032 h 676049"/>
                <a:gd name="connsiteX1" fmla="*/ 129326 w 2098243"/>
                <a:gd name="connsiteY1" fmla="*/ 348944 h 676049"/>
                <a:gd name="connsiteX2" fmla="*/ 243626 w 2098243"/>
                <a:gd name="connsiteY2" fmla="*/ 144157 h 676049"/>
                <a:gd name="connsiteX3" fmla="*/ 417032 w 2098243"/>
                <a:gd name="connsiteY3" fmla="*/ 34619 h 676049"/>
                <a:gd name="connsiteX4" fmla="*/ 1024724 w 2098243"/>
                <a:gd name="connsiteY4" fmla="*/ 248 h 676049"/>
                <a:gd name="connsiteX5" fmla="*/ 1689821 w 2098243"/>
                <a:gd name="connsiteY5" fmla="*/ 47875 h 676049"/>
                <a:gd name="connsiteX6" fmla="*/ 1852548 w 2098243"/>
                <a:gd name="connsiteY6" fmla="*/ 136295 h 676049"/>
                <a:gd name="connsiteX7" fmla="*/ 1986701 w 2098243"/>
                <a:gd name="connsiteY7" fmla="*/ 372757 h 676049"/>
                <a:gd name="connsiteX8" fmla="*/ 2084710 w 2098243"/>
                <a:gd name="connsiteY8" fmla="*/ 671764 h 676049"/>
                <a:gd name="connsiteX9" fmla="*/ 1058014 w 2098243"/>
                <a:gd name="connsiteY9" fmla="*/ 634694 h 676049"/>
                <a:gd name="connsiteX10" fmla="*/ 739 w 2098243"/>
                <a:gd name="connsiteY10" fmla="*/ 668032 h 676049"/>
                <a:gd name="connsiteX0" fmla="*/ 739 w 2112667"/>
                <a:gd name="connsiteY0" fmla="*/ 668032 h 684438"/>
                <a:gd name="connsiteX1" fmla="*/ 129326 w 2112667"/>
                <a:gd name="connsiteY1" fmla="*/ 348944 h 684438"/>
                <a:gd name="connsiteX2" fmla="*/ 243626 w 2112667"/>
                <a:gd name="connsiteY2" fmla="*/ 144157 h 684438"/>
                <a:gd name="connsiteX3" fmla="*/ 417032 w 2112667"/>
                <a:gd name="connsiteY3" fmla="*/ 34619 h 684438"/>
                <a:gd name="connsiteX4" fmla="*/ 1024724 w 2112667"/>
                <a:gd name="connsiteY4" fmla="*/ 248 h 684438"/>
                <a:gd name="connsiteX5" fmla="*/ 1689821 w 2112667"/>
                <a:gd name="connsiteY5" fmla="*/ 47875 h 684438"/>
                <a:gd name="connsiteX6" fmla="*/ 1852548 w 2112667"/>
                <a:gd name="connsiteY6" fmla="*/ 136295 h 684438"/>
                <a:gd name="connsiteX7" fmla="*/ 1986701 w 2112667"/>
                <a:gd name="connsiteY7" fmla="*/ 372757 h 684438"/>
                <a:gd name="connsiteX8" fmla="*/ 2100201 w 2112667"/>
                <a:gd name="connsiteY8" fmla="*/ 683355 h 684438"/>
                <a:gd name="connsiteX9" fmla="*/ 1058014 w 2112667"/>
                <a:gd name="connsiteY9" fmla="*/ 634694 h 684438"/>
                <a:gd name="connsiteX10" fmla="*/ 739 w 2112667"/>
                <a:gd name="connsiteY10" fmla="*/ 668032 h 684438"/>
                <a:gd name="connsiteX0" fmla="*/ 51383 w 2203853"/>
                <a:gd name="connsiteY0" fmla="*/ 668032 h 704302"/>
                <a:gd name="connsiteX1" fmla="*/ 179970 w 2203853"/>
                <a:gd name="connsiteY1" fmla="*/ 348944 h 704302"/>
                <a:gd name="connsiteX2" fmla="*/ 294270 w 2203853"/>
                <a:gd name="connsiteY2" fmla="*/ 144157 h 704302"/>
                <a:gd name="connsiteX3" fmla="*/ 467676 w 2203853"/>
                <a:gd name="connsiteY3" fmla="*/ 34619 h 704302"/>
                <a:gd name="connsiteX4" fmla="*/ 1075368 w 2203853"/>
                <a:gd name="connsiteY4" fmla="*/ 248 h 704302"/>
                <a:gd name="connsiteX5" fmla="*/ 1740465 w 2203853"/>
                <a:gd name="connsiteY5" fmla="*/ 47875 h 704302"/>
                <a:gd name="connsiteX6" fmla="*/ 1903192 w 2203853"/>
                <a:gd name="connsiteY6" fmla="*/ 136295 h 704302"/>
                <a:gd name="connsiteX7" fmla="*/ 2037345 w 2203853"/>
                <a:gd name="connsiteY7" fmla="*/ 372757 h 704302"/>
                <a:gd name="connsiteX8" fmla="*/ 2150845 w 2203853"/>
                <a:gd name="connsiteY8" fmla="*/ 683355 h 704302"/>
                <a:gd name="connsiteX9" fmla="*/ 1113822 w 2203853"/>
                <a:gd name="connsiteY9" fmla="*/ 675261 h 704302"/>
                <a:gd name="connsiteX10" fmla="*/ 51383 w 2203853"/>
                <a:gd name="connsiteY10" fmla="*/ 668032 h 704302"/>
                <a:gd name="connsiteX0" fmla="*/ 3948 w 2156418"/>
                <a:gd name="connsiteY0" fmla="*/ 668032 h 704302"/>
                <a:gd name="connsiteX1" fmla="*/ 132535 w 2156418"/>
                <a:gd name="connsiteY1" fmla="*/ 348944 h 704302"/>
                <a:gd name="connsiteX2" fmla="*/ 246835 w 2156418"/>
                <a:gd name="connsiteY2" fmla="*/ 144157 h 704302"/>
                <a:gd name="connsiteX3" fmla="*/ 420241 w 2156418"/>
                <a:gd name="connsiteY3" fmla="*/ 34619 h 704302"/>
                <a:gd name="connsiteX4" fmla="*/ 1027933 w 2156418"/>
                <a:gd name="connsiteY4" fmla="*/ 248 h 704302"/>
                <a:gd name="connsiteX5" fmla="*/ 1693030 w 2156418"/>
                <a:gd name="connsiteY5" fmla="*/ 47875 h 704302"/>
                <a:gd name="connsiteX6" fmla="*/ 1855757 w 2156418"/>
                <a:gd name="connsiteY6" fmla="*/ 136295 h 704302"/>
                <a:gd name="connsiteX7" fmla="*/ 1989910 w 2156418"/>
                <a:gd name="connsiteY7" fmla="*/ 372757 h 704302"/>
                <a:gd name="connsiteX8" fmla="*/ 2103410 w 2156418"/>
                <a:gd name="connsiteY8" fmla="*/ 683355 h 704302"/>
                <a:gd name="connsiteX9" fmla="*/ 1066387 w 2156418"/>
                <a:gd name="connsiteY9" fmla="*/ 675261 h 704302"/>
                <a:gd name="connsiteX10" fmla="*/ 3948 w 2156418"/>
                <a:gd name="connsiteY10" fmla="*/ 668032 h 704302"/>
                <a:gd name="connsiteX0" fmla="*/ 11544 w 2164014"/>
                <a:gd name="connsiteY0" fmla="*/ 668032 h 704302"/>
                <a:gd name="connsiteX1" fmla="*/ 140131 w 2164014"/>
                <a:gd name="connsiteY1" fmla="*/ 348944 h 704302"/>
                <a:gd name="connsiteX2" fmla="*/ 254431 w 2164014"/>
                <a:gd name="connsiteY2" fmla="*/ 144157 h 704302"/>
                <a:gd name="connsiteX3" fmla="*/ 427837 w 2164014"/>
                <a:gd name="connsiteY3" fmla="*/ 34619 h 704302"/>
                <a:gd name="connsiteX4" fmla="*/ 1035529 w 2164014"/>
                <a:gd name="connsiteY4" fmla="*/ 248 h 704302"/>
                <a:gd name="connsiteX5" fmla="*/ 1700626 w 2164014"/>
                <a:gd name="connsiteY5" fmla="*/ 47875 h 704302"/>
                <a:gd name="connsiteX6" fmla="*/ 1863353 w 2164014"/>
                <a:gd name="connsiteY6" fmla="*/ 136295 h 704302"/>
                <a:gd name="connsiteX7" fmla="*/ 1997506 w 2164014"/>
                <a:gd name="connsiteY7" fmla="*/ 372757 h 704302"/>
                <a:gd name="connsiteX8" fmla="*/ 2111006 w 2164014"/>
                <a:gd name="connsiteY8" fmla="*/ 683355 h 704302"/>
                <a:gd name="connsiteX9" fmla="*/ 1073983 w 2164014"/>
                <a:gd name="connsiteY9" fmla="*/ 675261 h 704302"/>
                <a:gd name="connsiteX10" fmla="*/ 11544 w 2164014"/>
                <a:gd name="connsiteY10" fmla="*/ 668032 h 704302"/>
                <a:gd name="connsiteX0" fmla="*/ 11544 w 2115011"/>
                <a:gd name="connsiteY0" fmla="*/ 668032 h 747670"/>
                <a:gd name="connsiteX1" fmla="*/ 140131 w 2115011"/>
                <a:gd name="connsiteY1" fmla="*/ 348944 h 747670"/>
                <a:gd name="connsiteX2" fmla="*/ 254431 w 2115011"/>
                <a:gd name="connsiteY2" fmla="*/ 144157 h 747670"/>
                <a:gd name="connsiteX3" fmla="*/ 427837 w 2115011"/>
                <a:gd name="connsiteY3" fmla="*/ 34619 h 747670"/>
                <a:gd name="connsiteX4" fmla="*/ 1035529 w 2115011"/>
                <a:gd name="connsiteY4" fmla="*/ 248 h 747670"/>
                <a:gd name="connsiteX5" fmla="*/ 1700626 w 2115011"/>
                <a:gd name="connsiteY5" fmla="*/ 47875 h 747670"/>
                <a:gd name="connsiteX6" fmla="*/ 1863353 w 2115011"/>
                <a:gd name="connsiteY6" fmla="*/ 136295 h 747670"/>
                <a:gd name="connsiteX7" fmla="*/ 1997506 w 2115011"/>
                <a:gd name="connsiteY7" fmla="*/ 372757 h 747670"/>
                <a:gd name="connsiteX8" fmla="*/ 2111006 w 2115011"/>
                <a:gd name="connsiteY8" fmla="*/ 683355 h 747670"/>
                <a:gd name="connsiteX9" fmla="*/ 1073983 w 2115011"/>
                <a:gd name="connsiteY9" fmla="*/ 675261 h 747670"/>
                <a:gd name="connsiteX10" fmla="*/ 11544 w 2115011"/>
                <a:gd name="connsiteY10" fmla="*/ 668032 h 747670"/>
                <a:gd name="connsiteX0" fmla="*/ 11544 w 2126312"/>
                <a:gd name="connsiteY0" fmla="*/ 668032 h 696281"/>
                <a:gd name="connsiteX1" fmla="*/ 140131 w 2126312"/>
                <a:gd name="connsiteY1" fmla="*/ 348944 h 696281"/>
                <a:gd name="connsiteX2" fmla="*/ 254431 w 2126312"/>
                <a:gd name="connsiteY2" fmla="*/ 144157 h 696281"/>
                <a:gd name="connsiteX3" fmla="*/ 427837 w 2126312"/>
                <a:gd name="connsiteY3" fmla="*/ 34619 h 696281"/>
                <a:gd name="connsiteX4" fmla="*/ 1035529 w 2126312"/>
                <a:gd name="connsiteY4" fmla="*/ 248 h 696281"/>
                <a:gd name="connsiteX5" fmla="*/ 1700626 w 2126312"/>
                <a:gd name="connsiteY5" fmla="*/ 47875 h 696281"/>
                <a:gd name="connsiteX6" fmla="*/ 1863353 w 2126312"/>
                <a:gd name="connsiteY6" fmla="*/ 136295 h 696281"/>
                <a:gd name="connsiteX7" fmla="*/ 1997506 w 2126312"/>
                <a:gd name="connsiteY7" fmla="*/ 372757 h 696281"/>
                <a:gd name="connsiteX8" fmla="*/ 2111006 w 2126312"/>
                <a:gd name="connsiteY8" fmla="*/ 683355 h 696281"/>
                <a:gd name="connsiteX9" fmla="*/ 1073983 w 2126312"/>
                <a:gd name="connsiteY9" fmla="*/ 675261 h 696281"/>
                <a:gd name="connsiteX10" fmla="*/ 11544 w 2126312"/>
                <a:gd name="connsiteY10" fmla="*/ 668032 h 696281"/>
                <a:gd name="connsiteX0" fmla="*/ 11544 w 2113469"/>
                <a:gd name="connsiteY0" fmla="*/ 668032 h 732767"/>
                <a:gd name="connsiteX1" fmla="*/ 140131 w 2113469"/>
                <a:gd name="connsiteY1" fmla="*/ 348944 h 732767"/>
                <a:gd name="connsiteX2" fmla="*/ 254431 w 2113469"/>
                <a:gd name="connsiteY2" fmla="*/ 144157 h 732767"/>
                <a:gd name="connsiteX3" fmla="*/ 427837 w 2113469"/>
                <a:gd name="connsiteY3" fmla="*/ 34619 h 732767"/>
                <a:gd name="connsiteX4" fmla="*/ 1035529 w 2113469"/>
                <a:gd name="connsiteY4" fmla="*/ 248 h 732767"/>
                <a:gd name="connsiteX5" fmla="*/ 1700626 w 2113469"/>
                <a:gd name="connsiteY5" fmla="*/ 47875 h 732767"/>
                <a:gd name="connsiteX6" fmla="*/ 1863353 w 2113469"/>
                <a:gd name="connsiteY6" fmla="*/ 136295 h 732767"/>
                <a:gd name="connsiteX7" fmla="*/ 1997506 w 2113469"/>
                <a:gd name="connsiteY7" fmla="*/ 372757 h 732767"/>
                <a:gd name="connsiteX8" fmla="*/ 2111006 w 2113469"/>
                <a:gd name="connsiteY8" fmla="*/ 683355 h 732767"/>
                <a:gd name="connsiteX9" fmla="*/ 1073983 w 2113469"/>
                <a:gd name="connsiteY9" fmla="*/ 675261 h 732767"/>
                <a:gd name="connsiteX10" fmla="*/ 11544 w 2113469"/>
                <a:gd name="connsiteY10" fmla="*/ 668032 h 732767"/>
                <a:gd name="connsiteX0" fmla="*/ 11544 w 2115928"/>
                <a:gd name="connsiteY0" fmla="*/ 668032 h 699372"/>
                <a:gd name="connsiteX1" fmla="*/ 140131 w 2115928"/>
                <a:gd name="connsiteY1" fmla="*/ 348944 h 699372"/>
                <a:gd name="connsiteX2" fmla="*/ 254431 w 2115928"/>
                <a:gd name="connsiteY2" fmla="*/ 144157 h 699372"/>
                <a:gd name="connsiteX3" fmla="*/ 427837 w 2115928"/>
                <a:gd name="connsiteY3" fmla="*/ 34619 h 699372"/>
                <a:gd name="connsiteX4" fmla="*/ 1035529 w 2115928"/>
                <a:gd name="connsiteY4" fmla="*/ 248 h 699372"/>
                <a:gd name="connsiteX5" fmla="*/ 1700626 w 2115928"/>
                <a:gd name="connsiteY5" fmla="*/ 47875 h 699372"/>
                <a:gd name="connsiteX6" fmla="*/ 1863353 w 2115928"/>
                <a:gd name="connsiteY6" fmla="*/ 136295 h 699372"/>
                <a:gd name="connsiteX7" fmla="*/ 1997506 w 2115928"/>
                <a:gd name="connsiteY7" fmla="*/ 372757 h 699372"/>
                <a:gd name="connsiteX8" fmla="*/ 2111006 w 2115928"/>
                <a:gd name="connsiteY8" fmla="*/ 683355 h 699372"/>
                <a:gd name="connsiteX9" fmla="*/ 1073983 w 2115928"/>
                <a:gd name="connsiteY9" fmla="*/ 675261 h 699372"/>
                <a:gd name="connsiteX10" fmla="*/ 11544 w 2115928"/>
                <a:gd name="connsiteY10" fmla="*/ 668032 h 699372"/>
                <a:gd name="connsiteX0" fmla="*/ 2743 w 2107127"/>
                <a:gd name="connsiteY0" fmla="*/ 668032 h 699372"/>
                <a:gd name="connsiteX1" fmla="*/ 131330 w 2107127"/>
                <a:gd name="connsiteY1" fmla="*/ 348944 h 699372"/>
                <a:gd name="connsiteX2" fmla="*/ 245630 w 2107127"/>
                <a:gd name="connsiteY2" fmla="*/ 144157 h 699372"/>
                <a:gd name="connsiteX3" fmla="*/ 419036 w 2107127"/>
                <a:gd name="connsiteY3" fmla="*/ 34619 h 699372"/>
                <a:gd name="connsiteX4" fmla="*/ 1026728 w 2107127"/>
                <a:gd name="connsiteY4" fmla="*/ 248 h 699372"/>
                <a:gd name="connsiteX5" fmla="*/ 1691825 w 2107127"/>
                <a:gd name="connsiteY5" fmla="*/ 47875 h 699372"/>
                <a:gd name="connsiteX6" fmla="*/ 1854552 w 2107127"/>
                <a:gd name="connsiteY6" fmla="*/ 136295 h 699372"/>
                <a:gd name="connsiteX7" fmla="*/ 1988705 w 2107127"/>
                <a:gd name="connsiteY7" fmla="*/ 372757 h 699372"/>
                <a:gd name="connsiteX8" fmla="*/ 2102205 w 2107127"/>
                <a:gd name="connsiteY8" fmla="*/ 683355 h 699372"/>
                <a:gd name="connsiteX9" fmla="*/ 1065182 w 2107127"/>
                <a:gd name="connsiteY9" fmla="*/ 675261 h 699372"/>
                <a:gd name="connsiteX10" fmla="*/ 2743 w 2107127"/>
                <a:gd name="connsiteY10" fmla="*/ 668032 h 699372"/>
                <a:gd name="connsiteX0" fmla="*/ 2945 w 2097003"/>
                <a:gd name="connsiteY0" fmla="*/ 650645 h 699372"/>
                <a:gd name="connsiteX1" fmla="*/ 121206 w 2097003"/>
                <a:gd name="connsiteY1" fmla="*/ 348944 h 699372"/>
                <a:gd name="connsiteX2" fmla="*/ 235506 w 2097003"/>
                <a:gd name="connsiteY2" fmla="*/ 144157 h 699372"/>
                <a:gd name="connsiteX3" fmla="*/ 408912 w 2097003"/>
                <a:gd name="connsiteY3" fmla="*/ 34619 h 699372"/>
                <a:gd name="connsiteX4" fmla="*/ 1016604 w 2097003"/>
                <a:gd name="connsiteY4" fmla="*/ 248 h 699372"/>
                <a:gd name="connsiteX5" fmla="*/ 1681701 w 2097003"/>
                <a:gd name="connsiteY5" fmla="*/ 47875 h 699372"/>
                <a:gd name="connsiteX6" fmla="*/ 1844428 w 2097003"/>
                <a:gd name="connsiteY6" fmla="*/ 136295 h 699372"/>
                <a:gd name="connsiteX7" fmla="*/ 1978581 w 2097003"/>
                <a:gd name="connsiteY7" fmla="*/ 372757 h 699372"/>
                <a:gd name="connsiteX8" fmla="*/ 2092081 w 2097003"/>
                <a:gd name="connsiteY8" fmla="*/ 683355 h 699372"/>
                <a:gd name="connsiteX9" fmla="*/ 1055058 w 2097003"/>
                <a:gd name="connsiteY9" fmla="*/ 675261 h 699372"/>
                <a:gd name="connsiteX10" fmla="*/ 2945 w 2097003"/>
                <a:gd name="connsiteY10" fmla="*/ 650645 h 699372"/>
                <a:gd name="connsiteX0" fmla="*/ 2839 w 2102062"/>
                <a:gd name="connsiteY0" fmla="*/ 656440 h 699372"/>
                <a:gd name="connsiteX1" fmla="*/ 126265 w 2102062"/>
                <a:gd name="connsiteY1" fmla="*/ 348944 h 699372"/>
                <a:gd name="connsiteX2" fmla="*/ 240565 w 2102062"/>
                <a:gd name="connsiteY2" fmla="*/ 144157 h 699372"/>
                <a:gd name="connsiteX3" fmla="*/ 413971 w 2102062"/>
                <a:gd name="connsiteY3" fmla="*/ 34619 h 699372"/>
                <a:gd name="connsiteX4" fmla="*/ 1021663 w 2102062"/>
                <a:gd name="connsiteY4" fmla="*/ 248 h 699372"/>
                <a:gd name="connsiteX5" fmla="*/ 1686760 w 2102062"/>
                <a:gd name="connsiteY5" fmla="*/ 47875 h 699372"/>
                <a:gd name="connsiteX6" fmla="*/ 1849487 w 2102062"/>
                <a:gd name="connsiteY6" fmla="*/ 136295 h 699372"/>
                <a:gd name="connsiteX7" fmla="*/ 1983640 w 2102062"/>
                <a:gd name="connsiteY7" fmla="*/ 372757 h 699372"/>
                <a:gd name="connsiteX8" fmla="*/ 2097140 w 2102062"/>
                <a:gd name="connsiteY8" fmla="*/ 683355 h 699372"/>
                <a:gd name="connsiteX9" fmla="*/ 1060117 w 2102062"/>
                <a:gd name="connsiteY9" fmla="*/ 675261 h 699372"/>
                <a:gd name="connsiteX10" fmla="*/ 2839 w 2102062"/>
                <a:gd name="connsiteY10" fmla="*/ 656440 h 699372"/>
                <a:gd name="connsiteX0" fmla="*/ 2839 w 2077293"/>
                <a:gd name="connsiteY0" fmla="*/ 656440 h 703994"/>
                <a:gd name="connsiteX1" fmla="*/ 126265 w 2077293"/>
                <a:gd name="connsiteY1" fmla="*/ 348944 h 703994"/>
                <a:gd name="connsiteX2" fmla="*/ 240565 w 2077293"/>
                <a:gd name="connsiteY2" fmla="*/ 144157 h 703994"/>
                <a:gd name="connsiteX3" fmla="*/ 413971 w 2077293"/>
                <a:gd name="connsiteY3" fmla="*/ 34619 h 703994"/>
                <a:gd name="connsiteX4" fmla="*/ 1021663 w 2077293"/>
                <a:gd name="connsiteY4" fmla="*/ 248 h 703994"/>
                <a:gd name="connsiteX5" fmla="*/ 1686760 w 2077293"/>
                <a:gd name="connsiteY5" fmla="*/ 47875 h 703994"/>
                <a:gd name="connsiteX6" fmla="*/ 1849487 w 2077293"/>
                <a:gd name="connsiteY6" fmla="*/ 136295 h 703994"/>
                <a:gd name="connsiteX7" fmla="*/ 1983640 w 2077293"/>
                <a:gd name="connsiteY7" fmla="*/ 372757 h 703994"/>
                <a:gd name="connsiteX8" fmla="*/ 2071323 w 2077293"/>
                <a:gd name="connsiteY8" fmla="*/ 689151 h 703994"/>
                <a:gd name="connsiteX9" fmla="*/ 1060117 w 2077293"/>
                <a:gd name="connsiteY9" fmla="*/ 675261 h 703994"/>
                <a:gd name="connsiteX10" fmla="*/ 2839 w 2077293"/>
                <a:gd name="connsiteY10" fmla="*/ 656440 h 703994"/>
                <a:gd name="connsiteX0" fmla="*/ 2839 w 2078297"/>
                <a:gd name="connsiteY0" fmla="*/ 656440 h 691891"/>
                <a:gd name="connsiteX1" fmla="*/ 126265 w 2078297"/>
                <a:gd name="connsiteY1" fmla="*/ 348944 h 691891"/>
                <a:gd name="connsiteX2" fmla="*/ 240565 w 2078297"/>
                <a:gd name="connsiteY2" fmla="*/ 144157 h 691891"/>
                <a:gd name="connsiteX3" fmla="*/ 413971 w 2078297"/>
                <a:gd name="connsiteY3" fmla="*/ 34619 h 691891"/>
                <a:gd name="connsiteX4" fmla="*/ 1021663 w 2078297"/>
                <a:gd name="connsiteY4" fmla="*/ 248 h 691891"/>
                <a:gd name="connsiteX5" fmla="*/ 1686760 w 2078297"/>
                <a:gd name="connsiteY5" fmla="*/ 47875 h 691891"/>
                <a:gd name="connsiteX6" fmla="*/ 1849487 w 2078297"/>
                <a:gd name="connsiteY6" fmla="*/ 136295 h 691891"/>
                <a:gd name="connsiteX7" fmla="*/ 1983640 w 2078297"/>
                <a:gd name="connsiteY7" fmla="*/ 372757 h 691891"/>
                <a:gd name="connsiteX8" fmla="*/ 2071323 w 2078297"/>
                <a:gd name="connsiteY8" fmla="*/ 689151 h 691891"/>
                <a:gd name="connsiteX9" fmla="*/ 1060117 w 2078297"/>
                <a:gd name="connsiteY9" fmla="*/ 675261 h 691891"/>
                <a:gd name="connsiteX10" fmla="*/ 2839 w 2078297"/>
                <a:gd name="connsiteY10" fmla="*/ 656440 h 691891"/>
                <a:gd name="connsiteX0" fmla="*/ 3176 w 2063144"/>
                <a:gd name="connsiteY0" fmla="*/ 656440 h 691891"/>
                <a:gd name="connsiteX1" fmla="*/ 111112 w 2063144"/>
                <a:gd name="connsiteY1" fmla="*/ 348944 h 691891"/>
                <a:gd name="connsiteX2" fmla="*/ 225412 w 2063144"/>
                <a:gd name="connsiteY2" fmla="*/ 144157 h 691891"/>
                <a:gd name="connsiteX3" fmla="*/ 398818 w 2063144"/>
                <a:gd name="connsiteY3" fmla="*/ 34619 h 691891"/>
                <a:gd name="connsiteX4" fmla="*/ 1006510 w 2063144"/>
                <a:gd name="connsiteY4" fmla="*/ 248 h 691891"/>
                <a:gd name="connsiteX5" fmla="*/ 1671607 w 2063144"/>
                <a:gd name="connsiteY5" fmla="*/ 47875 h 691891"/>
                <a:gd name="connsiteX6" fmla="*/ 1834334 w 2063144"/>
                <a:gd name="connsiteY6" fmla="*/ 136295 h 691891"/>
                <a:gd name="connsiteX7" fmla="*/ 1968487 w 2063144"/>
                <a:gd name="connsiteY7" fmla="*/ 372757 h 691891"/>
                <a:gd name="connsiteX8" fmla="*/ 2056170 w 2063144"/>
                <a:gd name="connsiteY8" fmla="*/ 689151 h 691891"/>
                <a:gd name="connsiteX9" fmla="*/ 1044964 w 2063144"/>
                <a:gd name="connsiteY9" fmla="*/ 675261 h 691891"/>
                <a:gd name="connsiteX10" fmla="*/ 3176 w 2063144"/>
                <a:gd name="connsiteY10" fmla="*/ 656440 h 69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3144" h="691891">
                  <a:moveTo>
                    <a:pt x="3176" y="656440"/>
                  </a:moveTo>
                  <a:cubicBezTo>
                    <a:pt x="-18215" y="625232"/>
                    <a:pt x="74073" y="434325"/>
                    <a:pt x="111112" y="348944"/>
                  </a:cubicBezTo>
                  <a:cubicBezTo>
                    <a:pt x="148151" y="263563"/>
                    <a:pt x="177461" y="196545"/>
                    <a:pt x="225412" y="144157"/>
                  </a:cubicBezTo>
                  <a:cubicBezTo>
                    <a:pt x="273363" y="91769"/>
                    <a:pt x="268635" y="58604"/>
                    <a:pt x="398818" y="34619"/>
                  </a:cubicBezTo>
                  <a:cubicBezTo>
                    <a:pt x="529001" y="10634"/>
                    <a:pt x="794379" y="-1961"/>
                    <a:pt x="1006510" y="248"/>
                  </a:cubicBezTo>
                  <a:cubicBezTo>
                    <a:pt x="1218641" y="2457"/>
                    <a:pt x="1533636" y="25201"/>
                    <a:pt x="1671607" y="47875"/>
                  </a:cubicBezTo>
                  <a:cubicBezTo>
                    <a:pt x="1809578" y="70549"/>
                    <a:pt x="1784854" y="82148"/>
                    <a:pt x="1834334" y="136295"/>
                  </a:cubicBezTo>
                  <a:cubicBezTo>
                    <a:pt x="1883814" y="190442"/>
                    <a:pt x="1931514" y="280614"/>
                    <a:pt x="1968487" y="372757"/>
                  </a:cubicBezTo>
                  <a:cubicBezTo>
                    <a:pt x="2005460" y="464900"/>
                    <a:pt x="2087459" y="684719"/>
                    <a:pt x="2056170" y="689151"/>
                  </a:cubicBezTo>
                  <a:cubicBezTo>
                    <a:pt x="1983559" y="699436"/>
                    <a:pt x="1383101" y="677642"/>
                    <a:pt x="1044964" y="675261"/>
                  </a:cubicBezTo>
                  <a:cubicBezTo>
                    <a:pt x="693333" y="673674"/>
                    <a:pt x="24567" y="687648"/>
                    <a:pt x="3176" y="65644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角丸四角形 42"/>
            <p:cNvSpPr/>
            <p:nvPr/>
          </p:nvSpPr>
          <p:spPr>
            <a:xfrm>
              <a:off x="2322884" y="3366481"/>
              <a:ext cx="862970" cy="169057"/>
            </a:xfrm>
            <a:prstGeom prst="roundRect">
              <a:avLst>
                <a:gd name="adj" fmla="val 50000"/>
              </a:avLst>
            </a:prstGeom>
            <a:solidFill>
              <a:srgbClr val="9EB9DA"/>
            </a:solidFill>
            <a:ln>
              <a:noFill/>
            </a:ln>
            <a:effectLst>
              <a:outerShdw blurRad="40000" dist="23000" dir="4800000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角丸四角形 43"/>
            <p:cNvSpPr/>
            <p:nvPr/>
          </p:nvSpPr>
          <p:spPr>
            <a:xfrm>
              <a:off x="2482554" y="3282875"/>
              <a:ext cx="525200" cy="134782"/>
            </a:xfrm>
            <a:prstGeom prst="round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3196464" y="3039246"/>
              <a:ext cx="180897" cy="177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131553" y="3035956"/>
              <a:ext cx="180897" cy="177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>
                <a:rot lat="0" lon="1800000" rev="9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7" name="コンテンツ プレースホルダー 2"/>
          <p:cNvSpPr txBox="1">
            <a:spLocks/>
          </p:cNvSpPr>
          <p:nvPr/>
        </p:nvSpPr>
        <p:spPr bwMode="gray">
          <a:xfrm>
            <a:off x="4478964" y="1509823"/>
            <a:ext cx="4284688" cy="3971689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>
            <a:lvl1pPr marL="227282" marR="0" indent="-227282" algn="l" defTabSz="7792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n"/>
              <a:tabLst/>
              <a:defRPr kumimoji="1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9975" marR="0" indent="-232693" algn="l" defTabSz="7792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l"/>
              <a:tabLst/>
              <a:defRPr kumimoji="1"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849" marR="0" indent="-152874" algn="l" defTabSz="7792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4371" marR="0" indent="-151521" algn="l" defTabSz="7792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–"/>
              <a:tabLst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5892" marR="0" indent="-151521" algn="l" defTabSz="7792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dirty="0" smtClean="0"/>
              <a:t>Runtime check</a:t>
            </a:r>
          </a:p>
          <a:p>
            <a:pPr lvl="2"/>
            <a:r>
              <a:rPr lang="en-US" altLang="ja-JP" u="sng" dirty="0" smtClean="0"/>
              <a:t>Local server + OAuth</a:t>
            </a:r>
          </a:p>
          <a:p>
            <a:pPr lvl="2"/>
            <a:r>
              <a:rPr lang="is-IS" altLang="ja-JP" dirty="0" smtClean="0"/>
              <a:t>Local proxy</a:t>
            </a:r>
          </a:p>
          <a:p>
            <a:pPr lvl="2"/>
            <a:r>
              <a:rPr lang="is-IS" altLang="ja-JP" dirty="0" smtClean="0"/>
              <a:t>White list</a:t>
            </a:r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86073" y="1952690"/>
            <a:ext cx="912036" cy="912036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0807" y="2573292"/>
            <a:ext cx="781493" cy="781493"/>
          </a:xfrm>
          <a:prstGeom prst="rect">
            <a:avLst/>
          </a:prstGeom>
        </p:spPr>
      </p:pic>
      <p:cxnSp>
        <p:nvCxnSpPr>
          <p:cNvPr id="65" name="直線矢印コネクタ 64"/>
          <p:cNvCxnSpPr>
            <a:stCxn id="50" idx="2"/>
          </p:cNvCxnSpPr>
          <p:nvPr/>
        </p:nvCxnSpPr>
        <p:spPr>
          <a:xfrm flipH="1">
            <a:off x="1661804" y="2864726"/>
            <a:ext cx="1680287" cy="102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2743741" y="2863195"/>
            <a:ext cx="598350" cy="100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50" idx="2"/>
          </p:cNvCxnSpPr>
          <p:nvPr/>
        </p:nvCxnSpPr>
        <p:spPr>
          <a:xfrm>
            <a:off x="3342091" y="2864726"/>
            <a:ext cx="294341" cy="102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図形グループ 58"/>
          <p:cNvGrpSpPr/>
          <p:nvPr/>
        </p:nvGrpSpPr>
        <p:grpSpPr>
          <a:xfrm>
            <a:off x="2766987" y="2771899"/>
            <a:ext cx="522509" cy="563087"/>
            <a:chOff x="2904510" y="2864452"/>
            <a:chExt cx="615073" cy="662839"/>
          </a:xfrm>
        </p:grpSpPr>
        <p:pic>
          <p:nvPicPr>
            <p:cNvPr id="58" name="図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10" y="2864452"/>
              <a:ext cx="615073" cy="615073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490" y="3135533"/>
              <a:ext cx="391758" cy="391758"/>
            </a:xfrm>
            <a:prstGeom prst="rect">
              <a:avLst/>
            </a:prstGeom>
          </p:spPr>
        </p:pic>
      </p:grpSp>
      <p:cxnSp>
        <p:nvCxnSpPr>
          <p:cNvPr id="57" name="直線矢印コネクタ 56"/>
          <p:cNvCxnSpPr>
            <a:stCxn id="51" idx="1"/>
            <a:endCxn id="50" idx="3"/>
          </p:cNvCxnSpPr>
          <p:nvPr/>
        </p:nvCxnSpPr>
        <p:spPr>
          <a:xfrm flipV="1">
            <a:off x="1272300" y="2408708"/>
            <a:ext cx="1613773" cy="55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図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26" y="2469189"/>
            <a:ext cx="559111" cy="559111"/>
          </a:xfrm>
          <a:prstGeom prst="rect">
            <a:avLst/>
          </a:prstGeom>
        </p:spPr>
      </p:pic>
      <p:sp>
        <p:nvSpPr>
          <p:cNvPr id="73" name="テキスト ボックス 72"/>
          <p:cNvSpPr txBox="1"/>
          <p:nvPr/>
        </p:nvSpPr>
        <p:spPr>
          <a:xfrm>
            <a:off x="2547083" y="3389802"/>
            <a:ext cx="1338071" cy="276999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Distribute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with sign</a:t>
            </a:r>
            <a:endParaRPr kumimoji="1" lang="ja-JP" altLang="en-US" sz="1200" dirty="0" smtClean="0"/>
          </a:p>
        </p:txBody>
      </p:sp>
      <p:grpSp>
        <p:nvGrpSpPr>
          <p:cNvPr id="74" name="グループ化 225"/>
          <p:cNvGrpSpPr>
            <a:grpSpLocks noChangeAspect="1"/>
          </p:cNvGrpSpPr>
          <p:nvPr/>
        </p:nvGrpSpPr>
        <p:grpSpPr>
          <a:xfrm>
            <a:off x="5432729" y="2571084"/>
            <a:ext cx="2651559" cy="1993565"/>
            <a:chOff x="2051720" y="2628862"/>
            <a:chExt cx="1393491" cy="1047691"/>
          </a:xfrm>
        </p:grpSpPr>
        <p:sp>
          <p:nvSpPr>
            <p:cNvPr id="75" name="角丸四角形 74"/>
            <p:cNvSpPr/>
            <p:nvPr/>
          </p:nvSpPr>
          <p:spPr>
            <a:xfrm>
              <a:off x="2057009" y="3215156"/>
              <a:ext cx="183198" cy="461397"/>
            </a:xfrm>
            <a:prstGeom prst="roundRect">
              <a:avLst>
                <a:gd name="adj" fmla="val 28422"/>
              </a:avLst>
            </a:prstGeom>
            <a:solidFill>
              <a:srgbClr val="9EB9DA"/>
            </a:solidFill>
            <a:ln>
              <a:solidFill>
                <a:srgbClr val="9EB9DA"/>
              </a:solidFill>
            </a:ln>
            <a:effectLst>
              <a:outerShdw blurRad="40000" dist="23000" dir="4800000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角丸四角形 75"/>
            <p:cNvSpPr/>
            <p:nvPr/>
          </p:nvSpPr>
          <p:spPr>
            <a:xfrm>
              <a:off x="3250103" y="3202472"/>
              <a:ext cx="183198" cy="461397"/>
            </a:xfrm>
            <a:prstGeom prst="roundRect">
              <a:avLst>
                <a:gd name="adj" fmla="val 28422"/>
              </a:avLst>
            </a:prstGeom>
            <a:solidFill>
              <a:srgbClr val="9EB9DA"/>
            </a:solidFill>
            <a:ln>
              <a:solidFill>
                <a:srgbClr val="9EB9DA"/>
              </a:solidFill>
            </a:ln>
            <a:effectLst>
              <a:outerShdw blurRad="40000" dist="23000" dir="4800000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フリーフォーム 76"/>
            <p:cNvSpPr/>
            <p:nvPr/>
          </p:nvSpPr>
          <p:spPr>
            <a:xfrm>
              <a:off x="2051720" y="2940111"/>
              <a:ext cx="1393491" cy="667174"/>
            </a:xfrm>
            <a:custGeom>
              <a:avLst/>
              <a:gdLst>
                <a:gd name="connsiteX0" fmla="*/ 283657 w 2747819"/>
                <a:gd name="connsiteY0" fmla="*/ 61932 h 1403743"/>
                <a:gd name="connsiteX1" fmla="*/ 407482 w 2747819"/>
                <a:gd name="connsiteY1" fmla="*/ 33357 h 1403743"/>
                <a:gd name="connsiteX2" fmla="*/ 1317120 w 2747819"/>
                <a:gd name="connsiteY2" fmla="*/ 19 h 1403743"/>
                <a:gd name="connsiteX3" fmla="*/ 2369632 w 2747819"/>
                <a:gd name="connsiteY3" fmla="*/ 38119 h 1403743"/>
                <a:gd name="connsiteX4" fmla="*/ 2474407 w 2747819"/>
                <a:gd name="connsiteY4" fmla="*/ 71457 h 1403743"/>
                <a:gd name="connsiteX5" fmla="*/ 2636332 w 2747819"/>
                <a:gd name="connsiteY5" fmla="*/ 257194 h 1403743"/>
                <a:gd name="connsiteX6" fmla="*/ 2741107 w 2747819"/>
                <a:gd name="connsiteY6" fmla="*/ 442932 h 1403743"/>
                <a:gd name="connsiteX7" fmla="*/ 2722057 w 2747819"/>
                <a:gd name="connsiteY7" fmla="*/ 938232 h 1403743"/>
                <a:gd name="connsiteX8" fmla="*/ 2598232 w 2747819"/>
                <a:gd name="connsiteY8" fmla="*/ 1252557 h 1403743"/>
                <a:gd name="connsiteX9" fmla="*/ 2555370 w 2747819"/>
                <a:gd name="connsiteY9" fmla="*/ 1257319 h 1403743"/>
                <a:gd name="connsiteX10" fmla="*/ 2460120 w 2747819"/>
                <a:gd name="connsiteY10" fmla="*/ 1385907 h 1403743"/>
                <a:gd name="connsiteX11" fmla="*/ 2055307 w 2747819"/>
                <a:gd name="connsiteY11" fmla="*/ 1400194 h 1403743"/>
                <a:gd name="connsiteX12" fmla="*/ 1950532 w 2747819"/>
                <a:gd name="connsiteY12" fmla="*/ 1362094 h 1403743"/>
                <a:gd name="connsiteX13" fmla="*/ 1340932 w 2747819"/>
                <a:gd name="connsiteY13" fmla="*/ 1357332 h 1403743"/>
                <a:gd name="connsiteX14" fmla="*/ 793245 w 2747819"/>
                <a:gd name="connsiteY14" fmla="*/ 1352569 h 1403743"/>
                <a:gd name="connsiteX15" fmla="*/ 707520 w 2747819"/>
                <a:gd name="connsiteY15" fmla="*/ 1395432 h 1403743"/>
                <a:gd name="connsiteX16" fmla="*/ 350332 w 2747819"/>
                <a:gd name="connsiteY16" fmla="*/ 1395432 h 1403743"/>
                <a:gd name="connsiteX17" fmla="*/ 278895 w 2747819"/>
                <a:gd name="connsiteY17" fmla="*/ 1381144 h 1403743"/>
                <a:gd name="connsiteX18" fmla="*/ 212220 w 2747819"/>
                <a:gd name="connsiteY18" fmla="*/ 1262082 h 1403743"/>
                <a:gd name="connsiteX19" fmla="*/ 188407 w 2747819"/>
                <a:gd name="connsiteY19" fmla="*/ 1262082 h 1403743"/>
                <a:gd name="connsiteX20" fmla="*/ 136020 w 2747819"/>
                <a:gd name="connsiteY20" fmla="*/ 1223982 h 1403743"/>
                <a:gd name="connsiteX21" fmla="*/ 21720 w 2747819"/>
                <a:gd name="connsiteY21" fmla="*/ 862032 h 1403743"/>
                <a:gd name="connsiteX22" fmla="*/ 7432 w 2747819"/>
                <a:gd name="connsiteY22" fmla="*/ 485794 h 1403743"/>
                <a:gd name="connsiteX23" fmla="*/ 107445 w 2747819"/>
                <a:gd name="connsiteY23" fmla="*/ 285769 h 1403743"/>
                <a:gd name="connsiteX24" fmla="*/ 283657 w 2747819"/>
                <a:gd name="connsiteY24" fmla="*/ 61932 h 1403743"/>
                <a:gd name="connsiteX0" fmla="*/ 283657 w 2747819"/>
                <a:gd name="connsiteY0" fmla="*/ 61932 h 1403068"/>
                <a:gd name="connsiteX1" fmla="*/ 407482 w 2747819"/>
                <a:gd name="connsiteY1" fmla="*/ 33357 h 1403068"/>
                <a:gd name="connsiteX2" fmla="*/ 1317120 w 2747819"/>
                <a:gd name="connsiteY2" fmla="*/ 19 h 1403068"/>
                <a:gd name="connsiteX3" fmla="*/ 2369632 w 2747819"/>
                <a:gd name="connsiteY3" fmla="*/ 38119 h 1403068"/>
                <a:gd name="connsiteX4" fmla="*/ 2474407 w 2747819"/>
                <a:gd name="connsiteY4" fmla="*/ 71457 h 1403068"/>
                <a:gd name="connsiteX5" fmla="*/ 2636332 w 2747819"/>
                <a:gd name="connsiteY5" fmla="*/ 257194 h 1403068"/>
                <a:gd name="connsiteX6" fmla="*/ 2741107 w 2747819"/>
                <a:gd name="connsiteY6" fmla="*/ 442932 h 1403068"/>
                <a:gd name="connsiteX7" fmla="*/ 2722057 w 2747819"/>
                <a:gd name="connsiteY7" fmla="*/ 938232 h 1403068"/>
                <a:gd name="connsiteX8" fmla="*/ 2598232 w 2747819"/>
                <a:gd name="connsiteY8" fmla="*/ 1252557 h 1403068"/>
                <a:gd name="connsiteX9" fmla="*/ 2545845 w 2747819"/>
                <a:gd name="connsiteY9" fmla="*/ 1271607 h 1403068"/>
                <a:gd name="connsiteX10" fmla="*/ 2460120 w 2747819"/>
                <a:gd name="connsiteY10" fmla="*/ 1385907 h 1403068"/>
                <a:gd name="connsiteX11" fmla="*/ 2055307 w 2747819"/>
                <a:gd name="connsiteY11" fmla="*/ 1400194 h 1403068"/>
                <a:gd name="connsiteX12" fmla="*/ 1950532 w 2747819"/>
                <a:gd name="connsiteY12" fmla="*/ 1362094 h 1403068"/>
                <a:gd name="connsiteX13" fmla="*/ 1340932 w 2747819"/>
                <a:gd name="connsiteY13" fmla="*/ 1357332 h 1403068"/>
                <a:gd name="connsiteX14" fmla="*/ 793245 w 2747819"/>
                <a:gd name="connsiteY14" fmla="*/ 1352569 h 1403068"/>
                <a:gd name="connsiteX15" fmla="*/ 707520 w 2747819"/>
                <a:gd name="connsiteY15" fmla="*/ 1395432 h 1403068"/>
                <a:gd name="connsiteX16" fmla="*/ 350332 w 2747819"/>
                <a:gd name="connsiteY16" fmla="*/ 1395432 h 1403068"/>
                <a:gd name="connsiteX17" fmla="*/ 278895 w 2747819"/>
                <a:gd name="connsiteY17" fmla="*/ 1381144 h 1403068"/>
                <a:gd name="connsiteX18" fmla="*/ 212220 w 2747819"/>
                <a:gd name="connsiteY18" fmla="*/ 1262082 h 1403068"/>
                <a:gd name="connsiteX19" fmla="*/ 188407 w 2747819"/>
                <a:gd name="connsiteY19" fmla="*/ 1262082 h 1403068"/>
                <a:gd name="connsiteX20" fmla="*/ 136020 w 2747819"/>
                <a:gd name="connsiteY20" fmla="*/ 1223982 h 1403068"/>
                <a:gd name="connsiteX21" fmla="*/ 21720 w 2747819"/>
                <a:gd name="connsiteY21" fmla="*/ 862032 h 1403068"/>
                <a:gd name="connsiteX22" fmla="*/ 7432 w 2747819"/>
                <a:gd name="connsiteY22" fmla="*/ 485794 h 1403068"/>
                <a:gd name="connsiteX23" fmla="*/ 107445 w 2747819"/>
                <a:gd name="connsiteY23" fmla="*/ 285769 h 1403068"/>
                <a:gd name="connsiteX24" fmla="*/ 283657 w 2747819"/>
                <a:gd name="connsiteY24" fmla="*/ 61932 h 1403068"/>
                <a:gd name="connsiteX0" fmla="*/ 283657 w 2747819"/>
                <a:gd name="connsiteY0" fmla="*/ 61932 h 1403068"/>
                <a:gd name="connsiteX1" fmla="*/ 407482 w 2747819"/>
                <a:gd name="connsiteY1" fmla="*/ 33357 h 1403068"/>
                <a:gd name="connsiteX2" fmla="*/ 1317120 w 2747819"/>
                <a:gd name="connsiteY2" fmla="*/ 19 h 1403068"/>
                <a:gd name="connsiteX3" fmla="*/ 2369632 w 2747819"/>
                <a:gd name="connsiteY3" fmla="*/ 38119 h 1403068"/>
                <a:gd name="connsiteX4" fmla="*/ 2460120 w 2747819"/>
                <a:gd name="connsiteY4" fmla="*/ 52407 h 1403068"/>
                <a:gd name="connsiteX5" fmla="*/ 2636332 w 2747819"/>
                <a:gd name="connsiteY5" fmla="*/ 257194 h 1403068"/>
                <a:gd name="connsiteX6" fmla="*/ 2741107 w 2747819"/>
                <a:gd name="connsiteY6" fmla="*/ 442932 h 1403068"/>
                <a:gd name="connsiteX7" fmla="*/ 2722057 w 2747819"/>
                <a:gd name="connsiteY7" fmla="*/ 938232 h 1403068"/>
                <a:gd name="connsiteX8" fmla="*/ 2598232 w 2747819"/>
                <a:gd name="connsiteY8" fmla="*/ 1252557 h 1403068"/>
                <a:gd name="connsiteX9" fmla="*/ 2545845 w 2747819"/>
                <a:gd name="connsiteY9" fmla="*/ 1271607 h 1403068"/>
                <a:gd name="connsiteX10" fmla="*/ 2460120 w 2747819"/>
                <a:gd name="connsiteY10" fmla="*/ 1385907 h 1403068"/>
                <a:gd name="connsiteX11" fmla="*/ 2055307 w 2747819"/>
                <a:gd name="connsiteY11" fmla="*/ 1400194 h 1403068"/>
                <a:gd name="connsiteX12" fmla="*/ 1950532 w 2747819"/>
                <a:gd name="connsiteY12" fmla="*/ 1362094 h 1403068"/>
                <a:gd name="connsiteX13" fmla="*/ 1340932 w 2747819"/>
                <a:gd name="connsiteY13" fmla="*/ 1357332 h 1403068"/>
                <a:gd name="connsiteX14" fmla="*/ 793245 w 2747819"/>
                <a:gd name="connsiteY14" fmla="*/ 1352569 h 1403068"/>
                <a:gd name="connsiteX15" fmla="*/ 707520 w 2747819"/>
                <a:gd name="connsiteY15" fmla="*/ 1395432 h 1403068"/>
                <a:gd name="connsiteX16" fmla="*/ 350332 w 2747819"/>
                <a:gd name="connsiteY16" fmla="*/ 1395432 h 1403068"/>
                <a:gd name="connsiteX17" fmla="*/ 278895 w 2747819"/>
                <a:gd name="connsiteY17" fmla="*/ 1381144 h 1403068"/>
                <a:gd name="connsiteX18" fmla="*/ 212220 w 2747819"/>
                <a:gd name="connsiteY18" fmla="*/ 1262082 h 1403068"/>
                <a:gd name="connsiteX19" fmla="*/ 188407 w 2747819"/>
                <a:gd name="connsiteY19" fmla="*/ 1262082 h 1403068"/>
                <a:gd name="connsiteX20" fmla="*/ 136020 w 2747819"/>
                <a:gd name="connsiteY20" fmla="*/ 1223982 h 1403068"/>
                <a:gd name="connsiteX21" fmla="*/ 21720 w 2747819"/>
                <a:gd name="connsiteY21" fmla="*/ 862032 h 1403068"/>
                <a:gd name="connsiteX22" fmla="*/ 7432 w 2747819"/>
                <a:gd name="connsiteY22" fmla="*/ 485794 h 1403068"/>
                <a:gd name="connsiteX23" fmla="*/ 107445 w 2747819"/>
                <a:gd name="connsiteY23" fmla="*/ 285769 h 1403068"/>
                <a:gd name="connsiteX24" fmla="*/ 283657 w 2747819"/>
                <a:gd name="connsiteY24" fmla="*/ 61932 h 1403068"/>
                <a:gd name="connsiteX0" fmla="*/ 283657 w 2747819"/>
                <a:gd name="connsiteY0" fmla="*/ 52417 h 1393553"/>
                <a:gd name="connsiteX1" fmla="*/ 407482 w 2747819"/>
                <a:gd name="connsiteY1" fmla="*/ 23842 h 1393553"/>
                <a:gd name="connsiteX2" fmla="*/ 1364745 w 2747819"/>
                <a:gd name="connsiteY2" fmla="*/ 29 h 1393553"/>
                <a:gd name="connsiteX3" fmla="*/ 2369632 w 2747819"/>
                <a:gd name="connsiteY3" fmla="*/ 28604 h 1393553"/>
                <a:gd name="connsiteX4" fmla="*/ 2460120 w 2747819"/>
                <a:gd name="connsiteY4" fmla="*/ 42892 h 1393553"/>
                <a:gd name="connsiteX5" fmla="*/ 2636332 w 2747819"/>
                <a:gd name="connsiteY5" fmla="*/ 247679 h 1393553"/>
                <a:gd name="connsiteX6" fmla="*/ 2741107 w 2747819"/>
                <a:gd name="connsiteY6" fmla="*/ 433417 h 1393553"/>
                <a:gd name="connsiteX7" fmla="*/ 2722057 w 2747819"/>
                <a:gd name="connsiteY7" fmla="*/ 928717 h 1393553"/>
                <a:gd name="connsiteX8" fmla="*/ 2598232 w 2747819"/>
                <a:gd name="connsiteY8" fmla="*/ 1243042 h 1393553"/>
                <a:gd name="connsiteX9" fmla="*/ 2545845 w 2747819"/>
                <a:gd name="connsiteY9" fmla="*/ 1262092 h 1393553"/>
                <a:gd name="connsiteX10" fmla="*/ 2460120 w 2747819"/>
                <a:gd name="connsiteY10" fmla="*/ 1376392 h 1393553"/>
                <a:gd name="connsiteX11" fmla="*/ 2055307 w 2747819"/>
                <a:gd name="connsiteY11" fmla="*/ 1390679 h 1393553"/>
                <a:gd name="connsiteX12" fmla="*/ 1950532 w 2747819"/>
                <a:gd name="connsiteY12" fmla="*/ 1352579 h 1393553"/>
                <a:gd name="connsiteX13" fmla="*/ 1340932 w 2747819"/>
                <a:gd name="connsiteY13" fmla="*/ 1347817 h 1393553"/>
                <a:gd name="connsiteX14" fmla="*/ 793245 w 2747819"/>
                <a:gd name="connsiteY14" fmla="*/ 1343054 h 1393553"/>
                <a:gd name="connsiteX15" fmla="*/ 707520 w 2747819"/>
                <a:gd name="connsiteY15" fmla="*/ 1385917 h 1393553"/>
                <a:gd name="connsiteX16" fmla="*/ 350332 w 2747819"/>
                <a:gd name="connsiteY16" fmla="*/ 1385917 h 1393553"/>
                <a:gd name="connsiteX17" fmla="*/ 278895 w 2747819"/>
                <a:gd name="connsiteY17" fmla="*/ 1371629 h 1393553"/>
                <a:gd name="connsiteX18" fmla="*/ 212220 w 2747819"/>
                <a:gd name="connsiteY18" fmla="*/ 1252567 h 1393553"/>
                <a:gd name="connsiteX19" fmla="*/ 188407 w 2747819"/>
                <a:gd name="connsiteY19" fmla="*/ 1252567 h 1393553"/>
                <a:gd name="connsiteX20" fmla="*/ 136020 w 2747819"/>
                <a:gd name="connsiteY20" fmla="*/ 1214467 h 1393553"/>
                <a:gd name="connsiteX21" fmla="*/ 21720 w 2747819"/>
                <a:gd name="connsiteY21" fmla="*/ 852517 h 1393553"/>
                <a:gd name="connsiteX22" fmla="*/ 7432 w 2747819"/>
                <a:gd name="connsiteY22" fmla="*/ 476279 h 1393553"/>
                <a:gd name="connsiteX23" fmla="*/ 107445 w 2747819"/>
                <a:gd name="connsiteY23" fmla="*/ 276254 h 1393553"/>
                <a:gd name="connsiteX24" fmla="*/ 283657 w 2747819"/>
                <a:gd name="connsiteY24" fmla="*/ 52417 h 1393553"/>
                <a:gd name="connsiteX0" fmla="*/ 283657 w 2747819"/>
                <a:gd name="connsiteY0" fmla="*/ 52417 h 1393553"/>
                <a:gd name="connsiteX1" fmla="*/ 431294 w 2747819"/>
                <a:gd name="connsiteY1" fmla="*/ 23842 h 1393553"/>
                <a:gd name="connsiteX2" fmla="*/ 1364745 w 2747819"/>
                <a:gd name="connsiteY2" fmla="*/ 29 h 1393553"/>
                <a:gd name="connsiteX3" fmla="*/ 2369632 w 2747819"/>
                <a:gd name="connsiteY3" fmla="*/ 28604 h 1393553"/>
                <a:gd name="connsiteX4" fmla="*/ 2460120 w 2747819"/>
                <a:gd name="connsiteY4" fmla="*/ 42892 h 1393553"/>
                <a:gd name="connsiteX5" fmla="*/ 2636332 w 2747819"/>
                <a:gd name="connsiteY5" fmla="*/ 247679 h 1393553"/>
                <a:gd name="connsiteX6" fmla="*/ 2741107 w 2747819"/>
                <a:gd name="connsiteY6" fmla="*/ 433417 h 1393553"/>
                <a:gd name="connsiteX7" fmla="*/ 2722057 w 2747819"/>
                <a:gd name="connsiteY7" fmla="*/ 928717 h 1393553"/>
                <a:gd name="connsiteX8" fmla="*/ 2598232 w 2747819"/>
                <a:gd name="connsiteY8" fmla="*/ 1243042 h 1393553"/>
                <a:gd name="connsiteX9" fmla="*/ 2545845 w 2747819"/>
                <a:gd name="connsiteY9" fmla="*/ 1262092 h 1393553"/>
                <a:gd name="connsiteX10" fmla="*/ 2460120 w 2747819"/>
                <a:gd name="connsiteY10" fmla="*/ 1376392 h 1393553"/>
                <a:gd name="connsiteX11" fmla="*/ 2055307 w 2747819"/>
                <a:gd name="connsiteY11" fmla="*/ 1390679 h 1393553"/>
                <a:gd name="connsiteX12" fmla="*/ 1950532 w 2747819"/>
                <a:gd name="connsiteY12" fmla="*/ 1352579 h 1393553"/>
                <a:gd name="connsiteX13" fmla="*/ 1340932 w 2747819"/>
                <a:gd name="connsiteY13" fmla="*/ 1347817 h 1393553"/>
                <a:gd name="connsiteX14" fmla="*/ 793245 w 2747819"/>
                <a:gd name="connsiteY14" fmla="*/ 1343054 h 1393553"/>
                <a:gd name="connsiteX15" fmla="*/ 707520 w 2747819"/>
                <a:gd name="connsiteY15" fmla="*/ 1385917 h 1393553"/>
                <a:gd name="connsiteX16" fmla="*/ 350332 w 2747819"/>
                <a:gd name="connsiteY16" fmla="*/ 1385917 h 1393553"/>
                <a:gd name="connsiteX17" fmla="*/ 278895 w 2747819"/>
                <a:gd name="connsiteY17" fmla="*/ 1371629 h 1393553"/>
                <a:gd name="connsiteX18" fmla="*/ 212220 w 2747819"/>
                <a:gd name="connsiteY18" fmla="*/ 1252567 h 1393553"/>
                <a:gd name="connsiteX19" fmla="*/ 188407 w 2747819"/>
                <a:gd name="connsiteY19" fmla="*/ 1252567 h 1393553"/>
                <a:gd name="connsiteX20" fmla="*/ 136020 w 2747819"/>
                <a:gd name="connsiteY20" fmla="*/ 1214467 h 1393553"/>
                <a:gd name="connsiteX21" fmla="*/ 21720 w 2747819"/>
                <a:gd name="connsiteY21" fmla="*/ 852517 h 1393553"/>
                <a:gd name="connsiteX22" fmla="*/ 7432 w 2747819"/>
                <a:gd name="connsiteY22" fmla="*/ 476279 h 1393553"/>
                <a:gd name="connsiteX23" fmla="*/ 107445 w 2747819"/>
                <a:gd name="connsiteY23" fmla="*/ 276254 h 1393553"/>
                <a:gd name="connsiteX24" fmla="*/ 283657 w 2747819"/>
                <a:gd name="connsiteY24" fmla="*/ 52417 h 13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47819" h="1393553">
                  <a:moveTo>
                    <a:pt x="283657" y="52417"/>
                  </a:moveTo>
                  <a:cubicBezTo>
                    <a:pt x="337632" y="10348"/>
                    <a:pt x="251113" y="32573"/>
                    <a:pt x="431294" y="23842"/>
                  </a:cubicBezTo>
                  <a:cubicBezTo>
                    <a:pt x="611475" y="15111"/>
                    <a:pt x="1041689" y="-765"/>
                    <a:pt x="1364745" y="29"/>
                  </a:cubicBezTo>
                  <a:cubicBezTo>
                    <a:pt x="1687801" y="823"/>
                    <a:pt x="2187070" y="21460"/>
                    <a:pt x="2369632" y="28604"/>
                  </a:cubicBezTo>
                  <a:cubicBezTo>
                    <a:pt x="2552195" y="35748"/>
                    <a:pt x="2415670" y="6380"/>
                    <a:pt x="2460120" y="42892"/>
                  </a:cubicBezTo>
                  <a:cubicBezTo>
                    <a:pt x="2504570" y="79404"/>
                    <a:pt x="2589501" y="182592"/>
                    <a:pt x="2636332" y="247679"/>
                  </a:cubicBezTo>
                  <a:cubicBezTo>
                    <a:pt x="2683163" y="312766"/>
                    <a:pt x="2726820" y="319911"/>
                    <a:pt x="2741107" y="433417"/>
                  </a:cubicBezTo>
                  <a:cubicBezTo>
                    <a:pt x="2755394" y="546923"/>
                    <a:pt x="2745869" y="793780"/>
                    <a:pt x="2722057" y="928717"/>
                  </a:cubicBezTo>
                  <a:cubicBezTo>
                    <a:pt x="2698245" y="1063654"/>
                    <a:pt x="2627601" y="1187480"/>
                    <a:pt x="2598232" y="1243042"/>
                  </a:cubicBezTo>
                  <a:cubicBezTo>
                    <a:pt x="2568863" y="1298605"/>
                    <a:pt x="2568864" y="1239867"/>
                    <a:pt x="2545845" y="1262092"/>
                  </a:cubicBezTo>
                  <a:cubicBezTo>
                    <a:pt x="2522826" y="1284317"/>
                    <a:pt x="2541876" y="1354961"/>
                    <a:pt x="2460120" y="1376392"/>
                  </a:cubicBezTo>
                  <a:cubicBezTo>
                    <a:pt x="2378364" y="1397823"/>
                    <a:pt x="2140238" y="1394648"/>
                    <a:pt x="2055307" y="1390679"/>
                  </a:cubicBezTo>
                  <a:cubicBezTo>
                    <a:pt x="1970376" y="1386710"/>
                    <a:pt x="2069594" y="1359723"/>
                    <a:pt x="1950532" y="1352579"/>
                  </a:cubicBezTo>
                  <a:cubicBezTo>
                    <a:pt x="1831470" y="1345435"/>
                    <a:pt x="1340932" y="1347817"/>
                    <a:pt x="1340932" y="1347817"/>
                  </a:cubicBezTo>
                  <a:cubicBezTo>
                    <a:pt x="1148051" y="1346230"/>
                    <a:pt x="898814" y="1336704"/>
                    <a:pt x="793245" y="1343054"/>
                  </a:cubicBezTo>
                  <a:cubicBezTo>
                    <a:pt x="687676" y="1349404"/>
                    <a:pt x="781339" y="1378773"/>
                    <a:pt x="707520" y="1385917"/>
                  </a:cubicBezTo>
                  <a:cubicBezTo>
                    <a:pt x="633701" y="1393061"/>
                    <a:pt x="421769" y="1388298"/>
                    <a:pt x="350332" y="1385917"/>
                  </a:cubicBezTo>
                  <a:cubicBezTo>
                    <a:pt x="278895" y="1383536"/>
                    <a:pt x="301914" y="1393854"/>
                    <a:pt x="278895" y="1371629"/>
                  </a:cubicBezTo>
                  <a:cubicBezTo>
                    <a:pt x="255876" y="1349404"/>
                    <a:pt x="227301" y="1272411"/>
                    <a:pt x="212220" y="1252567"/>
                  </a:cubicBezTo>
                  <a:cubicBezTo>
                    <a:pt x="197139" y="1232723"/>
                    <a:pt x="201107" y="1258917"/>
                    <a:pt x="188407" y="1252567"/>
                  </a:cubicBezTo>
                  <a:cubicBezTo>
                    <a:pt x="175707" y="1246217"/>
                    <a:pt x="163801" y="1281142"/>
                    <a:pt x="136020" y="1214467"/>
                  </a:cubicBezTo>
                  <a:cubicBezTo>
                    <a:pt x="108239" y="1147792"/>
                    <a:pt x="43151" y="975548"/>
                    <a:pt x="21720" y="852517"/>
                  </a:cubicBezTo>
                  <a:cubicBezTo>
                    <a:pt x="289" y="729486"/>
                    <a:pt x="-6855" y="572323"/>
                    <a:pt x="7432" y="476279"/>
                  </a:cubicBezTo>
                  <a:cubicBezTo>
                    <a:pt x="21719" y="380235"/>
                    <a:pt x="62995" y="348485"/>
                    <a:pt x="107445" y="276254"/>
                  </a:cubicBezTo>
                  <a:cubicBezTo>
                    <a:pt x="151895" y="204023"/>
                    <a:pt x="229682" y="94486"/>
                    <a:pt x="283657" y="52417"/>
                  </a:cubicBezTo>
                  <a:close/>
                </a:path>
              </a:pathLst>
            </a:custGeom>
            <a:solidFill>
              <a:schemeClr val="accent3"/>
            </a:solidFill>
            <a:ln/>
            <a:effectLst>
              <a:outerShdw blurRad="40000" dist="23000" dir="48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0" h="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角丸四角形 77"/>
            <p:cNvSpPr/>
            <p:nvPr/>
          </p:nvSpPr>
          <p:spPr>
            <a:xfrm>
              <a:off x="2322884" y="3106307"/>
              <a:ext cx="862397" cy="266752"/>
            </a:xfrm>
            <a:prstGeom prst="roundRect">
              <a:avLst>
                <a:gd name="adj" fmla="val 50000"/>
              </a:avLst>
            </a:prstGeom>
            <a:solidFill>
              <a:srgbClr val="9EB9DA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/>
          </p:nvSpPr>
          <p:spPr>
            <a:xfrm>
              <a:off x="2061575" y="2890378"/>
              <a:ext cx="144718" cy="994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/>
          </p:nvSpPr>
          <p:spPr>
            <a:xfrm>
              <a:off x="3272355" y="2890378"/>
              <a:ext cx="151652" cy="944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フリーフォーム 80"/>
            <p:cNvSpPr/>
            <p:nvPr/>
          </p:nvSpPr>
          <p:spPr>
            <a:xfrm>
              <a:off x="2201612" y="2628862"/>
              <a:ext cx="1085300" cy="350798"/>
            </a:xfrm>
            <a:custGeom>
              <a:avLst/>
              <a:gdLst>
                <a:gd name="connsiteX0" fmla="*/ 29201 w 2151832"/>
                <a:gd name="connsiteY0" fmla="*/ 662352 h 701749"/>
                <a:gd name="connsiteX1" fmla="*/ 157788 w 2151832"/>
                <a:gd name="connsiteY1" fmla="*/ 343264 h 701749"/>
                <a:gd name="connsiteX2" fmla="*/ 272088 w 2151832"/>
                <a:gd name="connsiteY2" fmla="*/ 138477 h 701749"/>
                <a:gd name="connsiteX3" fmla="*/ 310188 w 2151832"/>
                <a:gd name="connsiteY3" fmla="*/ 81327 h 701749"/>
                <a:gd name="connsiteX4" fmla="*/ 481638 w 2151832"/>
                <a:gd name="connsiteY4" fmla="*/ 28939 h 701749"/>
                <a:gd name="connsiteX5" fmla="*/ 991226 w 2151832"/>
                <a:gd name="connsiteY5" fmla="*/ 364 h 701749"/>
                <a:gd name="connsiteX6" fmla="*/ 1738938 w 2151832"/>
                <a:gd name="connsiteY6" fmla="*/ 47989 h 701749"/>
                <a:gd name="connsiteX7" fmla="*/ 1891338 w 2151832"/>
                <a:gd name="connsiteY7" fmla="*/ 148002 h 701749"/>
                <a:gd name="connsiteX8" fmla="*/ 2015163 w 2151832"/>
                <a:gd name="connsiteY8" fmla="*/ 367077 h 701749"/>
                <a:gd name="connsiteX9" fmla="*/ 2143751 w 2151832"/>
                <a:gd name="connsiteY9" fmla="*/ 681402 h 701749"/>
                <a:gd name="connsiteX10" fmla="*/ 2138988 w 2151832"/>
                <a:gd name="connsiteY10" fmla="*/ 671877 h 701749"/>
                <a:gd name="connsiteX11" fmla="*/ 1086476 w 2151832"/>
                <a:gd name="connsiteY11" fmla="*/ 629014 h 701749"/>
                <a:gd name="connsiteX12" fmla="*/ 110163 w 2151832"/>
                <a:gd name="connsiteY12" fmla="*/ 657589 h 701749"/>
                <a:gd name="connsiteX13" fmla="*/ 29201 w 2151832"/>
                <a:gd name="connsiteY13" fmla="*/ 662352 h 701749"/>
                <a:gd name="connsiteX0" fmla="*/ 29201 w 2151832"/>
                <a:gd name="connsiteY0" fmla="*/ 662616 h 702013"/>
                <a:gd name="connsiteX1" fmla="*/ 157788 w 2151832"/>
                <a:gd name="connsiteY1" fmla="*/ 343528 h 702013"/>
                <a:gd name="connsiteX2" fmla="*/ 272088 w 2151832"/>
                <a:gd name="connsiteY2" fmla="*/ 138741 h 702013"/>
                <a:gd name="connsiteX3" fmla="*/ 481638 w 2151832"/>
                <a:gd name="connsiteY3" fmla="*/ 29203 h 702013"/>
                <a:gd name="connsiteX4" fmla="*/ 991226 w 2151832"/>
                <a:gd name="connsiteY4" fmla="*/ 628 h 702013"/>
                <a:gd name="connsiteX5" fmla="*/ 1738938 w 2151832"/>
                <a:gd name="connsiteY5" fmla="*/ 48253 h 702013"/>
                <a:gd name="connsiteX6" fmla="*/ 1891338 w 2151832"/>
                <a:gd name="connsiteY6" fmla="*/ 148266 h 702013"/>
                <a:gd name="connsiteX7" fmla="*/ 2015163 w 2151832"/>
                <a:gd name="connsiteY7" fmla="*/ 367341 h 702013"/>
                <a:gd name="connsiteX8" fmla="*/ 2143751 w 2151832"/>
                <a:gd name="connsiteY8" fmla="*/ 681666 h 702013"/>
                <a:gd name="connsiteX9" fmla="*/ 2138988 w 2151832"/>
                <a:gd name="connsiteY9" fmla="*/ 672141 h 702013"/>
                <a:gd name="connsiteX10" fmla="*/ 1086476 w 2151832"/>
                <a:gd name="connsiteY10" fmla="*/ 629278 h 702013"/>
                <a:gd name="connsiteX11" fmla="*/ 110163 w 2151832"/>
                <a:gd name="connsiteY11" fmla="*/ 657853 h 702013"/>
                <a:gd name="connsiteX12" fmla="*/ 29201 w 2151832"/>
                <a:gd name="connsiteY12" fmla="*/ 662616 h 702013"/>
                <a:gd name="connsiteX0" fmla="*/ 29201 w 2151832"/>
                <a:gd name="connsiteY0" fmla="*/ 662434 h 701831"/>
                <a:gd name="connsiteX1" fmla="*/ 157788 w 2151832"/>
                <a:gd name="connsiteY1" fmla="*/ 343346 h 701831"/>
                <a:gd name="connsiteX2" fmla="*/ 295391 w 2151832"/>
                <a:gd name="connsiteY2" fmla="*/ 105219 h 701831"/>
                <a:gd name="connsiteX3" fmla="*/ 481638 w 2151832"/>
                <a:gd name="connsiteY3" fmla="*/ 29021 h 701831"/>
                <a:gd name="connsiteX4" fmla="*/ 991226 w 2151832"/>
                <a:gd name="connsiteY4" fmla="*/ 446 h 701831"/>
                <a:gd name="connsiteX5" fmla="*/ 1738938 w 2151832"/>
                <a:gd name="connsiteY5" fmla="*/ 48071 h 701831"/>
                <a:gd name="connsiteX6" fmla="*/ 1891338 w 2151832"/>
                <a:gd name="connsiteY6" fmla="*/ 148084 h 701831"/>
                <a:gd name="connsiteX7" fmla="*/ 2015163 w 2151832"/>
                <a:gd name="connsiteY7" fmla="*/ 367159 h 701831"/>
                <a:gd name="connsiteX8" fmla="*/ 2143751 w 2151832"/>
                <a:gd name="connsiteY8" fmla="*/ 681484 h 701831"/>
                <a:gd name="connsiteX9" fmla="*/ 2138988 w 2151832"/>
                <a:gd name="connsiteY9" fmla="*/ 671959 h 701831"/>
                <a:gd name="connsiteX10" fmla="*/ 1086476 w 2151832"/>
                <a:gd name="connsiteY10" fmla="*/ 629096 h 701831"/>
                <a:gd name="connsiteX11" fmla="*/ 110163 w 2151832"/>
                <a:gd name="connsiteY11" fmla="*/ 657671 h 701831"/>
                <a:gd name="connsiteX12" fmla="*/ 29201 w 2151832"/>
                <a:gd name="connsiteY12" fmla="*/ 662434 h 701831"/>
                <a:gd name="connsiteX0" fmla="*/ 29201 w 2151832"/>
                <a:gd name="connsiteY0" fmla="*/ 662262 h 701659"/>
                <a:gd name="connsiteX1" fmla="*/ 157788 w 2151832"/>
                <a:gd name="connsiteY1" fmla="*/ 343174 h 701659"/>
                <a:gd name="connsiteX2" fmla="*/ 295391 w 2151832"/>
                <a:gd name="connsiteY2" fmla="*/ 105047 h 701659"/>
                <a:gd name="connsiteX3" fmla="*/ 481638 w 2151832"/>
                <a:gd name="connsiteY3" fmla="*/ 28849 h 701659"/>
                <a:gd name="connsiteX4" fmla="*/ 991226 w 2151832"/>
                <a:gd name="connsiteY4" fmla="*/ 274 h 701659"/>
                <a:gd name="connsiteX5" fmla="*/ 1715636 w 2151832"/>
                <a:gd name="connsiteY5" fmla="*/ 43136 h 701659"/>
                <a:gd name="connsiteX6" fmla="*/ 1891338 w 2151832"/>
                <a:gd name="connsiteY6" fmla="*/ 147912 h 701659"/>
                <a:gd name="connsiteX7" fmla="*/ 2015163 w 2151832"/>
                <a:gd name="connsiteY7" fmla="*/ 366987 h 701659"/>
                <a:gd name="connsiteX8" fmla="*/ 2143751 w 2151832"/>
                <a:gd name="connsiteY8" fmla="*/ 681312 h 701659"/>
                <a:gd name="connsiteX9" fmla="*/ 2138988 w 2151832"/>
                <a:gd name="connsiteY9" fmla="*/ 671787 h 701659"/>
                <a:gd name="connsiteX10" fmla="*/ 1086476 w 2151832"/>
                <a:gd name="connsiteY10" fmla="*/ 628924 h 701659"/>
                <a:gd name="connsiteX11" fmla="*/ 110163 w 2151832"/>
                <a:gd name="connsiteY11" fmla="*/ 657499 h 701659"/>
                <a:gd name="connsiteX12" fmla="*/ 29201 w 2151832"/>
                <a:gd name="connsiteY12" fmla="*/ 662262 h 701659"/>
                <a:gd name="connsiteX0" fmla="*/ 29201 w 2151832"/>
                <a:gd name="connsiteY0" fmla="*/ 662262 h 701659"/>
                <a:gd name="connsiteX1" fmla="*/ 157788 w 2151832"/>
                <a:gd name="connsiteY1" fmla="*/ 343174 h 701659"/>
                <a:gd name="connsiteX2" fmla="*/ 295391 w 2151832"/>
                <a:gd name="connsiteY2" fmla="*/ 105047 h 701659"/>
                <a:gd name="connsiteX3" fmla="*/ 481638 w 2151832"/>
                <a:gd name="connsiteY3" fmla="*/ 28849 h 701659"/>
                <a:gd name="connsiteX4" fmla="*/ 1056473 w 2151832"/>
                <a:gd name="connsiteY4" fmla="*/ 274 h 701659"/>
                <a:gd name="connsiteX5" fmla="*/ 1715636 w 2151832"/>
                <a:gd name="connsiteY5" fmla="*/ 43136 h 701659"/>
                <a:gd name="connsiteX6" fmla="*/ 1891338 w 2151832"/>
                <a:gd name="connsiteY6" fmla="*/ 147912 h 701659"/>
                <a:gd name="connsiteX7" fmla="*/ 2015163 w 2151832"/>
                <a:gd name="connsiteY7" fmla="*/ 366987 h 701659"/>
                <a:gd name="connsiteX8" fmla="*/ 2143751 w 2151832"/>
                <a:gd name="connsiteY8" fmla="*/ 681312 h 701659"/>
                <a:gd name="connsiteX9" fmla="*/ 2138988 w 2151832"/>
                <a:gd name="connsiteY9" fmla="*/ 671787 h 701659"/>
                <a:gd name="connsiteX10" fmla="*/ 1086476 w 2151832"/>
                <a:gd name="connsiteY10" fmla="*/ 628924 h 701659"/>
                <a:gd name="connsiteX11" fmla="*/ 110163 w 2151832"/>
                <a:gd name="connsiteY11" fmla="*/ 657499 h 701659"/>
                <a:gd name="connsiteX12" fmla="*/ 29201 w 2151832"/>
                <a:gd name="connsiteY12" fmla="*/ 662262 h 701659"/>
                <a:gd name="connsiteX0" fmla="*/ 2697 w 2125328"/>
                <a:gd name="connsiteY0" fmla="*/ 662262 h 701659"/>
                <a:gd name="connsiteX1" fmla="*/ 131284 w 2125328"/>
                <a:gd name="connsiteY1" fmla="*/ 343174 h 701659"/>
                <a:gd name="connsiteX2" fmla="*/ 268887 w 2125328"/>
                <a:gd name="connsiteY2" fmla="*/ 105047 h 701659"/>
                <a:gd name="connsiteX3" fmla="*/ 455134 w 2125328"/>
                <a:gd name="connsiteY3" fmla="*/ 28849 h 701659"/>
                <a:gd name="connsiteX4" fmla="*/ 1029969 w 2125328"/>
                <a:gd name="connsiteY4" fmla="*/ 274 h 701659"/>
                <a:gd name="connsiteX5" fmla="*/ 1689132 w 2125328"/>
                <a:gd name="connsiteY5" fmla="*/ 43136 h 701659"/>
                <a:gd name="connsiteX6" fmla="*/ 1864834 w 2125328"/>
                <a:gd name="connsiteY6" fmla="*/ 147912 h 701659"/>
                <a:gd name="connsiteX7" fmla="*/ 1988659 w 2125328"/>
                <a:gd name="connsiteY7" fmla="*/ 366987 h 701659"/>
                <a:gd name="connsiteX8" fmla="*/ 2117247 w 2125328"/>
                <a:gd name="connsiteY8" fmla="*/ 681312 h 701659"/>
                <a:gd name="connsiteX9" fmla="*/ 2112484 w 2125328"/>
                <a:gd name="connsiteY9" fmla="*/ 671787 h 701659"/>
                <a:gd name="connsiteX10" fmla="*/ 1059972 w 2125328"/>
                <a:gd name="connsiteY10" fmla="*/ 628924 h 701659"/>
                <a:gd name="connsiteX11" fmla="*/ 256101 w 2125328"/>
                <a:gd name="connsiteY11" fmla="*/ 652737 h 701659"/>
                <a:gd name="connsiteX12" fmla="*/ 2697 w 2125328"/>
                <a:gd name="connsiteY12" fmla="*/ 662262 h 701659"/>
                <a:gd name="connsiteX0" fmla="*/ 51531 w 2174162"/>
                <a:gd name="connsiteY0" fmla="*/ 662262 h 701659"/>
                <a:gd name="connsiteX1" fmla="*/ 180118 w 2174162"/>
                <a:gd name="connsiteY1" fmla="*/ 343174 h 701659"/>
                <a:gd name="connsiteX2" fmla="*/ 317721 w 2174162"/>
                <a:gd name="connsiteY2" fmla="*/ 105047 h 701659"/>
                <a:gd name="connsiteX3" fmla="*/ 503968 w 2174162"/>
                <a:gd name="connsiteY3" fmla="*/ 28849 h 701659"/>
                <a:gd name="connsiteX4" fmla="*/ 1078803 w 2174162"/>
                <a:gd name="connsiteY4" fmla="*/ 274 h 701659"/>
                <a:gd name="connsiteX5" fmla="*/ 1737966 w 2174162"/>
                <a:gd name="connsiteY5" fmla="*/ 43136 h 701659"/>
                <a:gd name="connsiteX6" fmla="*/ 1913668 w 2174162"/>
                <a:gd name="connsiteY6" fmla="*/ 147912 h 701659"/>
                <a:gd name="connsiteX7" fmla="*/ 2037493 w 2174162"/>
                <a:gd name="connsiteY7" fmla="*/ 366987 h 701659"/>
                <a:gd name="connsiteX8" fmla="*/ 2166081 w 2174162"/>
                <a:gd name="connsiteY8" fmla="*/ 681312 h 701659"/>
                <a:gd name="connsiteX9" fmla="*/ 2161318 w 2174162"/>
                <a:gd name="connsiteY9" fmla="*/ 671787 h 701659"/>
                <a:gd name="connsiteX10" fmla="*/ 1108806 w 2174162"/>
                <a:gd name="connsiteY10" fmla="*/ 628924 h 701659"/>
                <a:gd name="connsiteX11" fmla="*/ 51531 w 2174162"/>
                <a:gd name="connsiteY11" fmla="*/ 662262 h 701659"/>
                <a:gd name="connsiteX0" fmla="*/ 176 w 2122807"/>
                <a:gd name="connsiteY0" fmla="*/ 662262 h 701659"/>
                <a:gd name="connsiteX1" fmla="*/ 128763 w 2122807"/>
                <a:gd name="connsiteY1" fmla="*/ 343174 h 701659"/>
                <a:gd name="connsiteX2" fmla="*/ 266366 w 2122807"/>
                <a:gd name="connsiteY2" fmla="*/ 105047 h 701659"/>
                <a:gd name="connsiteX3" fmla="*/ 452613 w 2122807"/>
                <a:gd name="connsiteY3" fmla="*/ 28849 h 701659"/>
                <a:gd name="connsiteX4" fmla="*/ 1027448 w 2122807"/>
                <a:gd name="connsiteY4" fmla="*/ 274 h 701659"/>
                <a:gd name="connsiteX5" fmla="*/ 1686611 w 2122807"/>
                <a:gd name="connsiteY5" fmla="*/ 43136 h 701659"/>
                <a:gd name="connsiteX6" fmla="*/ 1862313 w 2122807"/>
                <a:gd name="connsiteY6" fmla="*/ 147912 h 701659"/>
                <a:gd name="connsiteX7" fmla="*/ 1986138 w 2122807"/>
                <a:gd name="connsiteY7" fmla="*/ 366987 h 701659"/>
                <a:gd name="connsiteX8" fmla="*/ 2114726 w 2122807"/>
                <a:gd name="connsiteY8" fmla="*/ 681312 h 701659"/>
                <a:gd name="connsiteX9" fmla="*/ 2109963 w 2122807"/>
                <a:gd name="connsiteY9" fmla="*/ 671787 h 701659"/>
                <a:gd name="connsiteX10" fmla="*/ 1057451 w 2122807"/>
                <a:gd name="connsiteY10" fmla="*/ 628924 h 701659"/>
                <a:gd name="connsiteX11" fmla="*/ 176 w 2122807"/>
                <a:gd name="connsiteY11" fmla="*/ 662262 h 701659"/>
                <a:gd name="connsiteX0" fmla="*/ 1523 w 2124154"/>
                <a:gd name="connsiteY0" fmla="*/ 662262 h 701659"/>
                <a:gd name="connsiteX1" fmla="*/ 130110 w 2124154"/>
                <a:gd name="connsiteY1" fmla="*/ 343174 h 701659"/>
                <a:gd name="connsiteX2" fmla="*/ 267713 w 2124154"/>
                <a:gd name="connsiteY2" fmla="*/ 105047 h 701659"/>
                <a:gd name="connsiteX3" fmla="*/ 453960 w 2124154"/>
                <a:gd name="connsiteY3" fmla="*/ 28849 h 701659"/>
                <a:gd name="connsiteX4" fmla="*/ 1028795 w 2124154"/>
                <a:gd name="connsiteY4" fmla="*/ 274 h 701659"/>
                <a:gd name="connsiteX5" fmla="*/ 1687958 w 2124154"/>
                <a:gd name="connsiteY5" fmla="*/ 43136 h 701659"/>
                <a:gd name="connsiteX6" fmla="*/ 1863660 w 2124154"/>
                <a:gd name="connsiteY6" fmla="*/ 147912 h 701659"/>
                <a:gd name="connsiteX7" fmla="*/ 1987485 w 2124154"/>
                <a:gd name="connsiteY7" fmla="*/ 366987 h 701659"/>
                <a:gd name="connsiteX8" fmla="*/ 2116073 w 2124154"/>
                <a:gd name="connsiteY8" fmla="*/ 681312 h 701659"/>
                <a:gd name="connsiteX9" fmla="*/ 2111310 w 2124154"/>
                <a:gd name="connsiteY9" fmla="*/ 671787 h 701659"/>
                <a:gd name="connsiteX10" fmla="*/ 1058798 w 2124154"/>
                <a:gd name="connsiteY10" fmla="*/ 628924 h 701659"/>
                <a:gd name="connsiteX11" fmla="*/ 1523 w 2124154"/>
                <a:gd name="connsiteY11" fmla="*/ 662262 h 701659"/>
                <a:gd name="connsiteX0" fmla="*/ 1523 w 2124154"/>
                <a:gd name="connsiteY0" fmla="*/ 662262 h 701659"/>
                <a:gd name="connsiteX1" fmla="*/ 130110 w 2124154"/>
                <a:gd name="connsiteY1" fmla="*/ 343174 h 701659"/>
                <a:gd name="connsiteX2" fmla="*/ 267713 w 2124154"/>
                <a:gd name="connsiteY2" fmla="*/ 105047 h 701659"/>
                <a:gd name="connsiteX3" fmla="*/ 453960 w 2124154"/>
                <a:gd name="connsiteY3" fmla="*/ 28849 h 701659"/>
                <a:gd name="connsiteX4" fmla="*/ 1028795 w 2124154"/>
                <a:gd name="connsiteY4" fmla="*/ 274 h 701659"/>
                <a:gd name="connsiteX5" fmla="*/ 1687958 w 2124154"/>
                <a:gd name="connsiteY5" fmla="*/ 43136 h 701659"/>
                <a:gd name="connsiteX6" fmla="*/ 1872982 w 2124154"/>
                <a:gd name="connsiteY6" fmla="*/ 147911 h 701659"/>
                <a:gd name="connsiteX7" fmla="*/ 1987485 w 2124154"/>
                <a:gd name="connsiteY7" fmla="*/ 366987 h 701659"/>
                <a:gd name="connsiteX8" fmla="*/ 2116073 w 2124154"/>
                <a:gd name="connsiteY8" fmla="*/ 681312 h 701659"/>
                <a:gd name="connsiteX9" fmla="*/ 2111310 w 2124154"/>
                <a:gd name="connsiteY9" fmla="*/ 671787 h 701659"/>
                <a:gd name="connsiteX10" fmla="*/ 1058798 w 2124154"/>
                <a:gd name="connsiteY10" fmla="*/ 628924 h 701659"/>
                <a:gd name="connsiteX11" fmla="*/ 1523 w 2124154"/>
                <a:gd name="connsiteY11" fmla="*/ 662262 h 70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4154" h="701659">
                  <a:moveTo>
                    <a:pt x="1523" y="662262"/>
                  </a:moveTo>
                  <a:cubicBezTo>
                    <a:pt x="-13442" y="662269"/>
                    <a:pt x="85745" y="436043"/>
                    <a:pt x="130110" y="343174"/>
                  </a:cubicBezTo>
                  <a:cubicBezTo>
                    <a:pt x="174475" y="250305"/>
                    <a:pt x="213738" y="157435"/>
                    <a:pt x="267713" y="105047"/>
                  </a:cubicBezTo>
                  <a:cubicBezTo>
                    <a:pt x="321688" y="52660"/>
                    <a:pt x="327113" y="46311"/>
                    <a:pt x="453960" y="28849"/>
                  </a:cubicBezTo>
                  <a:cubicBezTo>
                    <a:pt x="580807" y="11387"/>
                    <a:pt x="823129" y="-2107"/>
                    <a:pt x="1028795" y="274"/>
                  </a:cubicBezTo>
                  <a:cubicBezTo>
                    <a:pt x="1234461" y="2655"/>
                    <a:pt x="1547260" y="18530"/>
                    <a:pt x="1687958" y="43136"/>
                  </a:cubicBezTo>
                  <a:cubicBezTo>
                    <a:pt x="1828656" y="67742"/>
                    <a:pt x="1823061" y="93936"/>
                    <a:pt x="1872982" y="147911"/>
                  </a:cubicBezTo>
                  <a:cubicBezTo>
                    <a:pt x="1922903" y="201886"/>
                    <a:pt x="1946970" y="278087"/>
                    <a:pt x="1987485" y="366987"/>
                  </a:cubicBezTo>
                  <a:cubicBezTo>
                    <a:pt x="2028000" y="455887"/>
                    <a:pt x="2095436" y="630512"/>
                    <a:pt x="2116073" y="681312"/>
                  </a:cubicBezTo>
                  <a:cubicBezTo>
                    <a:pt x="2136710" y="732112"/>
                    <a:pt x="2111310" y="671787"/>
                    <a:pt x="2111310" y="671787"/>
                  </a:cubicBezTo>
                  <a:cubicBezTo>
                    <a:pt x="1935097" y="663056"/>
                    <a:pt x="1396935" y="631305"/>
                    <a:pt x="1058798" y="628924"/>
                  </a:cubicBezTo>
                  <a:cubicBezTo>
                    <a:pt x="707167" y="627337"/>
                    <a:pt x="16488" y="662255"/>
                    <a:pt x="1523" y="6622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フリーフォーム 81"/>
            <p:cNvSpPr/>
            <p:nvPr/>
          </p:nvSpPr>
          <p:spPr>
            <a:xfrm>
              <a:off x="2272164" y="2665488"/>
              <a:ext cx="942633" cy="284299"/>
            </a:xfrm>
            <a:custGeom>
              <a:avLst/>
              <a:gdLst>
                <a:gd name="connsiteX0" fmla="*/ 29201 w 2151832"/>
                <a:gd name="connsiteY0" fmla="*/ 662352 h 701749"/>
                <a:gd name="connsiteX1" fmla="*/ 157788 w 2151832"/>
                <a:gd name="connsiteY1" fmla="*/ 343264 h 701749"/>
                <a:gd name="connsiteX2" fmla="*/ 272088 w 2151832"/>
                <a:gd name="connsiteY2" fmla="*/ 138477 h 701749"/>
                <a:gd name="connsiteX3" fmla="*/ 310188 w 2151832"/>
                <a:gd name="connsiteY3" fmla="*/ 81327 h 701749"/>
                <a:gd name="connsiteX4" fmla="*/ 481638 w 2151832"/>
                <a:gd name="connsiteY4" fmla="*/ 28939 h 701749"/>
                <a:gd name="connsiteX5" fmla="*/ 991226 w 2151832"/>
                <a:gd name="connsiteY5" fmla="*/ 364 h 701749"/>
                <a:gd name="connsiteX6" fmla="*/ 1738938 w 2151832"/>
                <a:gd name="connsiteY6" fmla="*/ 47989 h 701749"/>
                <a:gd name="connsiteX7" fmla="*/ 1891338 w 2151832"/>
                <a:gd name="connsiteY7" fmla="*/ 148002 h 701749"/>
                <a:gd name="connsiteX8" fmla="*/ 2015163 w 2151832"/>
                <a:gd name="connsiteY8" fmla="*/ 367077 h 701749"/>
                <a:gd name="connsiteX9" fmla="*/ 2143751 w 2151832"/>
                <a:gd name="connsiteY9" fmla="*/ 681402 h 701749"/>
                <a:gd name="connsiteX10" fmla="*/ 2138988 w 2151832"/>
                <a:gd name="connsiteY10" fmla="*/ 671877 h 701749"/>
                <a:gd name="connsiteX11" fmla="*/ 1086476 w 2151832"/>
                <a:gd name="connsiteY11" fmla="*/ 629014 h 701749"/>
                <a:gd name="connsiteX12" fmla="*/ 110163 w 2151832"/>
                <a:gd name="connsiteY12" fmla="*/ 657589 h 701749"/>
                <a:gd name="connsiteX13" fmla="*/ 29201 w 2151832"/>
                <a:gd name="connsiteY13" fmla="*/ 662352 h 701749"/>
                <a:gd name="connsiteX0" fmla="*/ 31109 w 2153740"/>
                <a:gd name="connsiteY0" fmla="*/ 662352 h 701749"/>
                <a:gd name="connsiteX1" fmla="*/ 159696 w 2153740"/>
                <a:gd name="connsiteY1" fmla="*/ 343264 h 701749"/>
                <a:gd name="connsiteX2" fmla="*/ 273996 w 2153740"/>
                <a:gd name="connsiteY2" fmla="*/ 138477 h 701749"/>
                <a:gd name="connsiteX3" fmla="*/ 312096 w 2153740"/>
                <a:gd name="connsiteY3" fmla="*/ 81327 h 701749"/>
                <a:gd name="connsiteX4" fmla="*/ 483546 w 2153740"/>
                <a:gd name="connsiteY4" fmla="*/ 28939 h 701749"/>
                <a:gd name="connsiteX5" fmla="*/ 993134 w 2153740"/>
                <a:gd name="connsiteY5" fmla="*/ 364 h 701749"/>
                <a:gd name="connsiteX6" fmla="*/ 1740846 w 2153740"/>
                <a:gd name="connsiteY6" fmla="*/ 47989 h 701749"/>
                <a:gd name="connsiteX7" fmla="*/ 1893246 w 2153740"/>
                <a:gd name="connsiteY7" fmla="*/ 148002 h 701749"/>
                <a:gd name="connsiteX8" fmla="*/ 2017071 w 2153740"/>
                <a:gd name="connsiteY8" fmla="*/ 367077 h 701749"/>
                <a:gd name="connsiteX9" fmla="*/ 2145659 w 2153740"/>
                <a:gd name="connsiteY9" fmla="*/ 681402 h 701749"/>
                <a:gd name="connsiteX10" fmla="*/ 2140896 w 2153740"/>
                <a:gd name="connsiteY10" fmla="*/ 671877 h 701749"/>
                <a:gd name="connsiteX11" fmla="*/ 1088384 w 2153740"/>
                <a:gd name="connsiteY11" fmla="*/ 629014 h 701749"/>
                <a:gd name="connsiteX12" fmla="*/ 112071 w 2153740"/>
                <a:gd name="connsiteY12" fmla="*/ 657589 h 701749"/>
                <a:gd name="connsiteX13" fmla="*/ 31109 w 2153740"/>
                <a:gd name="connsiteY13" fmla="*/ 662352 h 701749"/>
                <a:gd name="connsiteX0" fmla="*/ 27323 w 2149954"/>
                <a:gd name="connsiteY0" fmla="*/ 662352 h 701749"/>
                <a:gd name="connsiteX1" fmla="*/ 155910 w 2149954"/>
                <a:gd name="connsiteY1" fmla="*/ 343264 h 701749"/>
                <a:gd name="connsiteX2" fmla="*/ 270210 w 2149954"/>
                <a:gd name="connsiteY2" fmla="*/ 138477 h 701749"/>
                <a:gd name="connsiteX3" fmla="*/ 308310 w 2149954"/>
                <a:gd name="connsiteY3" fmla="*/ 81327 h 701749"/>
                <a:gd name="connsiteX4" fmla="*/ 479760 w 2149954"/>
                <a:gd name="connsiteY4" fmla="*/ 28939 h 701749"/>
                <a:gd name="connsiteX5" fmla="*/ 989348 w 2149954"/>
                <a:gd name="connsiteY5" fmla="*/ 364 h 701749"/>
                <a:gd name="connsiteX6" fmla="*/ 1737060 w 2149954"/>
                <a:gd name="connsiteY6" fmla="*/ 47989 h 701749"/>
                <a:gd name="connsiteX7" fmla="*/ 1889460 w 2149954"/>
                <a:gd name="connsiteY7" fmla="*/ 148002 h 701749"/>
                <a:gd name="connsiteX8" fmla="*/ 2013285 w 2149954"/>
                <a:gd name="connsiteY8" fmla="*/ 367077 h 701749"/>
                <a:gd name="connsiteX9" fmla="*/ 2141873 w 2149954"/>
                <a:gd name="connsiteY9" fmla="*/ 681402 h 701749"/>
                <a:gd name="connsiteX10" fmla="*/ 2137110 w 2149954"/>
                <a:gd name="connsiteY10" fmla="*/ 671877 h 701749"/>
                <a:gd name="connsiteX11" fmla="*/ 1084598 w 2149954"/>
                <a:gd name="connsiteY11" fmla="*/ 629014 h 701749"/>
                <a:gd name="connsiteX12" fmla="*/ 108285 w 2149954"/>
                <a:gd name="connsiteY12" fmla="*/ 657589 h 701749"/>
                <a:gd name="connsiteX13" fmla="*/ 27323 w 2149954"/>
                <a:gd name="connsiteY13" fmla="*/ 662352 h 701749"/>
                <a:gd name="connsiteX0" fmla="*/ 21863 w 2144494"/>
                <a:gd name="connsiteY0" fmla="*/ 662352 h 701749"/>
                <a:gd name="connsiteX1" fmla="*/ 150450 w 2144494"/>
                <a:gd name="connsiteY1" fmla="*/ 343264 h 701749"/>
                <a:gd name="connsiteX2" fmla="*/ 264750 w 2144494"/>
                <a:gd name="connsiteY2" fmla="*/ 138477 h 701749"/>
                <a:gd name="connsiteX3" fmla="*/ 302850 w 2144494"/>
                <a:gd name="connsiteY3" fmla="*/ 81327 h 701749"/>
                <a:gd name="connsiteX4" fmla="*/ 474300 w 2144494"/>
                <a:gd name="connsiteY4" fmla="*/ 28939 h 701749"/>
                <a:gd name="connsiteX5" fmla="*/ 983888 w 2144494"/>
                <a:gd name="connsiteY5" fmla="*/ 364 h 701749"/>
                <a:gd name="connsiteX6" fmla="*/ 1731600 w 2144494"/>
                <a:gd name="connsiteY6" fmla="*/ 47989 h 701749"/>
                <a:gd name="connsiteX7" fmla="*/ 1884000 w 2144494"/>
                <a:gd name="connsiteY7" fmla="*/ 148002 h 701749"/>
                <a:gd name="connsiteX8" fmla="*/ 2007825 w 2144494"/>
                <a:gd name="connsiteY8" fmla="*/ 367077 h 701749"/>
                <a:gd name="connsiteX9" fmla="*/ 2136413 w 2144494"/>
                <a:gd name="connsiteY9" fmla="*/ 681402 h 701749"/>
                <a:gd name="connsiteX10" fmla="*/ 2131650 w 2144494"/>
                <a:gd name="connsiteY10" fmla="*/ 671877 h 701749"/>
                <a:gd name="connsiteX11" fmla="*/ 1079138 w 2144494"/>
                <a:gd name="connsiteY11" fmla="*/ 629014 h 701749"/>
                <a:gd name="connsiteX12" fmla="*/ 102825 w 2144494"/>
                <a:gd name="connsiteY12" fmla="*/ 657589 h 701749"/>
                <a:gd name="connsiteX13" fmla="*/ 21863 w 2144494"/>
                <a:gd name="connsiteY13" fmla="*/ 662352 h 701749"/>
                <a:gd name="connsiteX0" fmla="*/ 15510 w 2138141"/>
                <a:gd name="connsiteY0" fmla="*/ 662352 h 701749"/>
                <a:gd name="connsiteX1" fmla="*/ 144097 w 2138141"/>
                <a:gd name="connsiteY1" fmla="*/ 343264 h 701749"/>
                <a:gd name="connsiteX2" fmla="*/ 258397 w 2138141"/>
                <a:gd name="connsiteY2" fmla="*/ 138477 h 701749"/>
                <a:gd name="connsiteX3" fmla="*/ 296497 w 2138141"/>
                <a:gd name="connsiteY3" fmla="*/ 81327 h 701749"/>
                <a:gd name="connsiteX4" fmla="*/ 467947 w 2138141"/>
                <a:gd name="connsiteY4" fmla="*/ 28939 h 701749"/>
                <a:gd name="connsiteX5" fmla="*/ 977535 w 2138141"/>
                <a:gd name="connsiteY5" fmla="*/ 364 h 701749"/>
                <a:gd name="connsiteX6" fmla="*/ 1725247 w 2138141"/>
                <a:gd name="connsiteY6" fmla="*/ 47989 h 701749"/>
                <a:gd name="connsiteX7" fmla="*/ 1877647 w 2138141"/>
                <a:gd name="connsiteY7" fmla="*/ 148002 h 701749"/>
                <a:gd name="connsiteX8" fmla="*/ 2001472 w 2138141"/>
                <a:gd name="connsiteY8" fmla="*/ 367077 h 701749"/>
                <a:gd name="connsiteX9" fmla="*/ 2130060 w 2138141"/>
                <a:gd name="connsiteY9" fmla="*/ 681402 h 701749"/>
                <a:gd name="connsiteX10" fmla="*/ 2125297 w 2138141"/>
                <a:gd name="connsiteY10" fmla="*/ 671877 h 701749"/>
                <a:gd name="connsiteX11" fmla="*/ 1072785 w 2138141"/>
                <a:gd name="connsiteY11" fmla="*/ 629014 h 701749"/>
                <a:gd name="connsiteX12" fmla="*/ 122289 w 2138141"/>
                <a:gd name="connsiteY12" fmla="*/ 657590 h 701749"/>
                <a:gd name="connsiteX13" fmla="*/ 15510 w 2138141"/>
                <a:gd name="connsiteY13" fmla="*/ 662352 h 701749"/>
                <a:gd name="connsiteX0" fmla="*/ 51028 w 2173659"/>
                <a:gd name="connsiteY0" fmla="*/ 662352 h 701749"/>
                <a:gd name="connsiteX1" fmla="*/ 179615 w 2173659"/>
                <a:gd name="connsiteY1" fmla="*/ 343264 h 701749"/>
                <a:gd name="connsiteX2" fmla="*/ 293915 w 2173659"/>
                <a:gd name="connsiteY2" fmla="*/ 138477 h 701749"/>
                <a:gd name="connsiteX3" fmla="*/ 332015 w 2173659"/>
                <a:gd name="connsiteY3" fmla="*/ 81327 h 701749"/>
                <a:gd name="connsiteX4" fmla="*/ 503465 w 2173659"/>
                <a:gd name="connsiteY4" fmla="*/ 28939 h 701749"/>
                <a:gd name="connsiteX5" fmla="*/ 1013053 w 2173659"/>
                <a:gd name="connsiteY5" fmla="*/ 364 h 701749"/>
                <a:gd name="connsiteX6" fmla="*/ 1760765 w 2173659"/>
                <a:gd name="connsiteY6" fmla="*/ 47989 h 701749"/>
                <a:gd name="connsiteX7" fmla="*/ 1913165 w 2173659"/>
                <a:gd name="connsiteY7" fmla="*/ 148002 h 701749"/>
                <a:gd name="connsiteX8" fmla="*/ 2036990 w 2173659"/>
                <a:gd name="connsiteY8" fmla="*/ 367077 h 701749"/>
                <a:gd name="connsiteX9" fmla="*/ 2165578 w 2173659"/>
                <a:gd name="connsiteY9" fmla="*/ 681402 h 701749"/>
                <a:gd name="connsiteX10" fmla="*/ 2160815 w 2173659"/>
                <a:gd name="connsiteY10" fmla="*/ 671877 h 701749"/>
                <a:gd name="connsiteX11" fmla="*/ 1108303 w 2173659"/>
                <a:gd name="connsiteY11" fmla="*/ 629014 h 701749"/>
                <a:gd name="connsiteX12" fmla="*/ 51028 w 2173659"/>
                <a:gd name="connsiteY12" fmla="*/ 662352 h 701749"/>
                <a:gd name="connsiteX0" fmla="*/ 249 w 2122880"/>
                <a:gd name="connsiteY0" fmla="*/ 662352 h 701749"/>
                <a:gd name="connsiteX1" fmla="*/ 128836 w 2122880"/>
                <a:gd name="connsiteY1" fmla="*/ 343264 h 701749"/>
                <a:gd name="connsiteX2" fmla="*/ 243136 w 2122880"/>
                <a:gd name="connsiteY2" fmla="*/ 138477 h 701749"/>
                <a:gd name="connsiteX3" fmla="*/ 281236 w 2122880"/>
                <a:gd name="connsiteY3" fmla="*/ 81327 h 701749"/>
                <a:gd name="connsiteX4" fmla="*/ 452686 w 2122880"/>
                <a:gd name="connsiteY4" fmla="*/ 28939 h 701749"/>
                <a:gd name="connsiteX5" fmla="*/ 962274 w 2122880"/>
                <a:gd name="connsiteY5" fmla="*/ 364 h 701749"/>
                <a:gd name="connsiteX6" fmla="*/ 1709986 w 2122880"/>
                <a:gd name="connsiteY6" fmla="*/ 47989 h 701749"/>
                <a:gd name="connsiteX7" fmla="*/ 1862386 w 2122880"/>
                <a:gd name="connsiteY7" fmla="*/ 148002 h 701749"/>
                <a:gd name="connsiteX8" fmla="*/ 1986211 w 2122880"/>
                <a:gd name="connsiteY8" fmla="*/ 367077 h 701749"/>
                <a:gd name="connsiteX9" fmla="*/ 2114799 w 2122880"/>
                <a:gd name="connsiteY9" fmla="*/ 681402 h 701749"/>
                <a:gd name="connsiteX10" fmla="*/ 2110036 w 2122880"/>
                <a:gd name="connsiteY10" fmla="*/ 671877 h 701749"/>
                <a:gd name="connsiteX11" fmla="*/ 1057524 w 2122880"/>
                <a:gd name="connsiteY11" fmla="*/ 629014 h 701749"/>
                <a:gd name="connsiteX12" fmla="*/ 249 w 2122880"/>
                <a:gd name="connsiteY12" fmla="*/ 662352 h 701749"/>
                <a:gd name="connsiteX0" fmla="*/ 6479 w 2129110"/>
                <a:gd name="connsiteY0" fmla="*/ 662352 h 701749"/>
                <a:gd name="connsiteX1" fmla="*/ 135066 w 2129110"/>
                <a:gd name="connsiteY1" fmla="*/ 343264 h 701749"/>
                <a:gd name="connsiteX2" fmla="*/ 249366 w 2129110"/>
                <a:gd name="connsiteY2" fmla="*/ 138477 h 701749"/>
                <a:gd name="connsiteX3" fmla="*/ 287466 w 2129110"/>
                <a:gd name="connsiteY3" fmla="*/ 81327 h 701749"/>
                <a:gd name="connsiteX4" fmla="*/ 458916 w 2129110"/>
                <a:gd name="connsiteY4" fmla="*/ 28939 h 701749"/>
                <a:gd name="connsiteX5" fmla="*/ 968504 w 2129110"/>
                <a:gd name="connsiteY5" fmla="*/ 364 h 701749"/>
                <a:gd name="connsiteX6" fmla="*/ 1716216 w 2129110"/>
                <a:gd name="connsiteY6" fmla="*/ 47989 h 701749"/>
                <a:gd name="connsiteX7" fmla="*/ 1868616 w 2129110"/>
                <a:gd name="connsiteY7" fmla="*/ 148002 h 701749"/>
                <a:gd name="connsiteX8" fmla="*/ 1992441 w 2129110"/>
                <a:gd name="connsiteY8" fmla="*/ 367077 h 701749"/>
                <a:gd name="connsiteX9" fmla="*/ 2121029 w 2129110"/>
                <a:gd name="connsiteY9" fmla="*/ 681402 h 701749"/>
                <a:gd name="connsiteX10" fmla="*/ 2116266 w 2129110"/>
                <a:gd name="connsiteY10" fmla="*/ 671877 h 701749"/>
                <a:gd name="connsiteX11" fmla="*/ 1063754 w 2129110"/>
                <a:gd name="connsiteY11" fmla="*/ 629014 h 701749"/>
                <a:gd name="connsiteX12" fmla="*/ 6479 w 2129110"/>
                <a:gd name="connsiteY12" fmla="*/ 662352 h 701749"/>
                <a:gd name="connsiteX0" fmla="*/ 739 w 2123370"/>
                <a:gd name="connsiteY0" fmla="*/ 662352 h 701749"/>
                <a:gd name="connsiteX1" fmla="*/ 129326 w 2123370"/>
                <a:gd name="connsiteY1" fmla="*/ 343264 h 701749"/>
                <a:gd name="connsiteX2" fmla="*/ 243626 w 2123370"/>
                <a:gd name="connsiteY2" fmla="*/ 138477 h 701749"/>
                <a:gd name="connsiteX3" fmla="*/ 281726 w 2123370"/>
                <a:gd name="connsiteY3" fmla="*/ 81327 h 701749"/>
                <a:gd name="connsiteX4" fmla="*/ 453176 w 2123370"/>
                <a:gd name="connsiteY4" fmla="*/ 28939 h 701749"/>
                <a:gd name="connsiteX5" fmla="*/ 962764 w 2123370"/>
                <a:gd name="connsiteY5" fmla="*/ 364 h 701749"/>
                <a:gd name="connsiteX6" fmla="*/ 1710476 w 2123370"/>
                <a:gd name="connsiteY6" fmla="*/ 47989 h 701749"/>
                <a:gd name="connsiteX7" fmla="*/ 1862876 w 2123370"/>
                <a:gd name="connsiteY7" fmla="*/ 148002 h 701749"/>
                <a:gd name="connsiteX8" fmla="*/ 1986701 w 2123370"/>
                <a:gd name="connsiteY8" fmla="*/ 367077 h 701749"/>
                <a:gd name="connsiteX9" fmla="*/ 2115289 w 2123370"/>
                <a:gd name="connsiteY9" fmla="*/ 681402 h 701749"/>
                <a:gd name="connsiteX10" fmla="*/ 2110526 w 2123370"/>
                <a:gd name="connsiteY10" fmla="*/ 671877 h 701749"/>
                <a:gd name="connsiteX11" fmla="*/ 1058014 w 2123370"/>
                <a:gd name="connsiteY11" fmla="*/ 629014 h 701749"/>
                <a:gd name="connsiteX12" fmla="*/ 739 w 2123370"/>
                <a:gd name="connsiteY12" fmla="*/ 662352 h 701749"/>
                <a:gd name="connsiteX0" fmla="*/ 739 w 2123370"/>
                <a:gd name="connsiteY0" fmla="*/ 662617 h 702014"/>
                <a:gd name="connsiteX1" fmla="*/ 129326 w 2123370"/>
                <a:gd name="connsiteY1" fmla="*/ 343529 h 702014"/>
                <a:gd name="connsiteX2" fmla="*/ 243626 w 2123370"/>
                <a:gd name="connsiteY2" fmla="*/ 138742 h 702014"/>
                <a:gd name="connsiteX3" fmla="*/ 453176 w 2123370"/>
                <a:gd name="connsiteY3" fmla="*/ 29204 h 702014"/>
                <a:gd name="connsiteX4" fmla="*/ 962764 w 2123370"/>
                <a:gd name="connsiteY4" fmla="*/ 629 h 702014"/>
                <a:gd name="connsiteX5" fmla="*/ 1710476 w 2123370"/>
                <a:gd name="connsiteY5" fmla="*/ 48254 h 702014"/>
                <a:gd name="connsiteX6" fmla="*/ 1862876 w 2123370"/>
                <a:gd name="connsiteY6" fmla="*/ 148267 h 702014"/>
                <a:gd name="connsiteX7" fmla="*/ 1986701 w 2123370"/>
                <a:gd name="connsiteY7" fmla="*/ 367342 h 702014"/>
                <a:gd name="connsiteX8" fmla="*/ 2115289 w 2123370"/>
                <a:gd name="connsiteY8" fmla="*/ 681667 h 702014"/>
                <a:gd name="connsiteX9" fmla="*/ 2110526 w 2123370"/>
                <a:gd name="connsiteY9" fmla="*/ 672142 h 702014"/>
                <a:gd name="connsiteX10" fmla="*/ 1058014 w 2123370"/>
                <a:gd name="connsiteY10" fmla="*/ 629279 h 702014"/>
                <a:gd name="connsiteX11" fmla="*/ 739 w 2123370"/>
                <a:gd name="connsiteY11" fmla="*/ 662617 h 702014"/>
                <a:gd name="connsiteX0" fmla="*/ 739 w 2123370"/>
                <a:gd name="connsiteY0" fmla="*/ 662617 h 702014"/>
                <a:gd name="connsiteX1" fmla="*/ 129326 w 2123370"/>
                <a:gd name="connsiteY1" fmla="*/ 343529 h 702014"/>
                <a:gd name="connsiteX2" fmla="*/ 243626 w 2123370"/>
                <a:gd name="connsiteY2" fmla="*/ 138742 h 702014"/>
                <a:gd name="connsiteX3" fmla="*/ 417032 w 2123370"/>
                <a:gd name="connsiteY3" fmla="*/ 29204 h 702014"/>
                <a:gd name="connsiteX4" fmla="*/ 962764 w 2123370"/>
                <a:gd name="connsiteY4" fmla="*/ 629 h 702014"/>
                <a:gd name="connsiteX5" fmla="*/ 1710476 w 2123370"/>
                <a:gd name="connsiteY5" fmla="*/ 48254 h 702014"/>
                <a:gd name="connsiteX6" fmla="*/ 1862876 w 2123370"/>
                <a:gd name="connsiteY6" fmla="*/ 148267 h 702014"/>
                <a:gd name="connsiteX7" fmla="*/ 1986701 w 2123370"/>
                <a:gd name="connsiteY7" fmla="*/ 367342 h 702014"/>
                <a:gd name="connsiteX8" fmla="*/ 2115289 w 2123370"/>
                <a:gd name="connsiteY8" fmla="*/ 681667 h 702014"/>
                <a:gd name="connsiteX9" fmla="*/ 2110526 w 2123370"/>
                <a:gd name="connsiteY9" fmla="*/ 672142 h 702014"/>
                <a:gd name="connsiteX10" fmla="*/ 1058014 w 2123370"/>
                <a:gd name="connsiteY10" fmla="*/ 629279 h 702014"/>
                <a:gd name="connsiteX11" fmla="*/ 739 w 2123370"/>
                <a:gd name="connsiteY11" fmla="*/ 662617 h 702014"/>
                <a:gd name="connsiteX0" fmla="*/ 739 w 2123370"/>
                <a:gd name="connsiteY0" fmla="*/ 668241 h 707638"/>
                <a:gd name="connsiteX1" fmla="*/ 129326 w 2123370"/>
                <a:gd name="connsiteY1" fmla="*/ 349153 h 707638"/>
                <a:gd name="connsiteX2" fmla="*/ 243626 w 2123370"/>
                <a:gd name="connsiteY2" fmla="*/ 144366 h 707638"/>
                <a:gd name="connsiteX3" fmla="*/ 417032 w 2123370"/>
                <a:gd name="connsiteY3" fmla="*/ 34828 h 707638"/>
                <a:gd name="connsiteX4" fmla="*/ 1024724 w 2123370"/>
                <a:gd name="connsiteY4" fmla="*/ 457 h 707638"/>
                <a:gd name="connsiteX5" fmla="*/ 1710476 w 2123370"/>
                <a:gd name="connsiteY5" fmla="*/ 53878 h 707638"/>
                <a:gd name="connsiteX6" fmla="*/ 1862876 w 2123370"/>
                <a:gd name="connsiteY6" fmla="*/ 153891 h 707638"/>
                <a:gd name="connsiteX7" fmla="*/ 1986701 w 2123370"/>
                <a:gd name="connsiteY7" fmla="*/ 372966 h 707638"/>
                <a:gd name="connsiteX8" fmla="*/ 2115289 w 2123370"/>
                <a:gd name="connsiteY8" fmla="*/ 687291 h 707638"/>
                <a:gd name="connsiteX9" fmla="*/ 2110526 w 2123370"/>
                <a:gd name="connsiteY9" fmla="*/ 677766 h 707638"/>
                <a:gd name="connsiteX10" fmla="*/ 1058014 w 2123370"/>
                <a:gd name="connsiteY10" fmla="*/ 634903 h 707638"/>
                <a:gd name="connsiteX11" fmla="*/ 739 w 2123370"/>
                <a:gd name="connsiteY11" fmla="*/ 668241 h 707638"/>
                <a:gd name="connsiteX0" fmla="*/ 739 w 2123370"/>
                <a:gd name="connsiteY0" fmla="*/ 667876 h 707273"/>
                <a:gd name="connsiteX1" fmla="*/ 129326 w 2123370"/>
                <a:gd name="connsiteY1" fmla="*/ 348788 h 707273"/>
                <a:gd name="connsiteX2" fmla="*/ 243626 w 2123370"/>
                <a:gd name="connsiteY2" fmla="*/ 144001 h 707273"/>
                <a:gd name="connsiteX3" fmla="*/ 417032 w 2123370"/>
                <a:gd name="connsiteY3" fmla="*/ 34463 h 707273"/>
                <a:gd name="connsiteX4" fmla="*/ 1024724 w 2123370"/>
                <a:gd name="connsiteY4" fmla="*/ 92 h 707273"/>
                <a:gd name="connsiteX5" fmla="*/ 1689821 w 2123370"/>
                <a:gd name="connsiteY5" fmla="*/ 41925 h 707273"/>
                <a:gd name="connsiteX6" fmla="*/ 1862876 w 2123370"/>
                <a:gd name="connsiteY6" fmla="*/ 153526 h 707273"/>
                <a:gd name="connsiteX7" fmla="*/ 1986701 w 2123370"/>
                <a:gd name="connsiteY7" fmla="*/ 372601 h 707273"/>
                <a:gd name="connsiteX8" fmla="*/ 2115289 w 2123370"/>
                <a:gd name="connsiteY8" fmla="*/ 686926 h 707273"/>
                <a:gd name="connsiteX9" fmla="*/ 2110526 w 2123370"/>
                <a:gd name="connsiteY9" fmla="*/ 677401 h 707273"/>
                <a:gd name="connsiteX10" fmla="*/ 1058014 w 2123370"/>
                <a:gd name="connsiteY10" fmla="*/ 634538 h 707273"/>
                <a:gd name="connsiteX11" fmla="*/ 739 w 2123370"/>
                <a:gd name="connsiteY11" fmla="*/ 667876 h 707273"/>
                <a:gd name="connsiteX0" fmla="*/ 739 w 2123370"/>
                <a:gd name="connsiteY0" fmla="*/ 668032 h 707429"/>
                <a:gd name="connsiteX1" fmla="*/ 129326 w 2123370"/>
                <a:gd name="connsiteY1" fmla="*/ 348944 h 707429"/>
                <a:gd name="connsiteX2" fmla="*/ 243626 w 2123370"/>
                <a:gd name="connsiteY2" fmla="*/ 144157 h 707429"/>
                <a:gd name="connsiteX3" fmla="*/ 417032 w 2123370"/>
                <a:gd name="connsiteY3" fmla="*/ 34619 h 707429"/>
                <a:gd name="connsiteX4" fmla="*/ 1024724 w 2123370"/>
                <a:gd name="connsiteY4" fmla="*/ 248 h 707429"/>
                <a:gd name="connsiteX5" fmla="*/ 1689821 w 2123370"/>
                <a:gd name="connsiteY5" fmla="*/ 47875 h 707429"/>
                <a:gd name="connsiteX6" fmla="*/ 1862876 w 2123370"/>
                <a:gd name="connsiteY6" fmla="*/ 153682 h 707429"/>
                <a:gd name="connsiteX7" fmla="*/ 1986701 w 2123370"/>
                <a:gd name="connsiteY7" fmla="*/ 372757 h 707429"/>
                <a:gd name="connsiteX8" fmla="*/ 2115289 w 2123370"/>
                <a:gd name="connsiteY8" fmla="*/ 687082 h 707429"/>
                <a:gd name="connsiteX9" fmla="*/ 2110526 w 2123370"/>
                <a:gd name="connsiteY9" fmla="*/ 677557 h 707429"/>
                <a:gd name="connsiteX10" fmla="*/ 1058014 w 2123370"/>
                <a:gd name="connsiteY10" fmla="*/ 634694 h 707429"/>
                <a:gd name="connsiteX11" fmla="*/ 739 w 2123370"/>
                <a:gd name="connsiteY11" fmla="*/ 668032 h 707429"/>
                <a:gd name="connsiteX0" fmla="*/ 739 w 2123370"/>
                <a:gd name="connsiteY0" fmla="*/ 668032 h 707429"/>
                <a:gd name="connsiteX1" fmla="*/ 129326 w 2123370"/>
                <a:gd name="connsiteY1" fmla="*/ 348944 h 707429"/>
                <a:gd name="connsiteX2" fmla="*/ 243626 w 2123370"/>
                <a:gd name="connsiteY2" fmla="*/ 144157 h 707429"/>
                <a:gd name="connsiteX3" fmla="*/ 417032 w 2123370"/>
                <a:gd name="connsiteY3" fmla="*/ 34619 h 707429"/>
                <a:gd name="connsiteX4" fmla="*/ 1024724 w 2123370"/>
                <a:gd name="connsiteY4" fmla="*/ 248 h 707429"/>
                <a:gd name="connsiteX5" fmla="*/ 1689821 w 2123370"/>
                <a:gd name="connsiteY5" fmla="*/ 47875 h 707429"/>
                <a:gd name="connsiteX6" fmla="*/ 1852548 w 2123370"/>
                <a:gd name="connsiteY6" fmla="*/ 136295 h 707429"/>
                <a:gd name="connsiteX7" fmla="*/ 1986701 w 2123370"/>
                <a:gd name="connsiteY7" fmla="*/ 372757 h 707429"/>
                <a:gd name="connsiteX8" fmla="*/ 2115289 w 2123370"/>
                <a:gd name="connsiteY8" fmla="*/ 687082 h 707429"/>
                <a:gd name="connsiteX9" fmla="*/ 2110526 w 2123370"/>
                <a:gd name="connsiteY9" fmla="*/ 677557 h 707429"/>
                <a:gd name="connsiteX10" fmla="*/ 1058014 w 2123370"/>
                <a:gd name="connsiteY10" fmla="*/ 634694 h 707429"/>
                <a:gd name="connsiteX11" fmla="*/ 739 w 2123370"/>
                <a:gd name="connsiteY11" fmla="*/ 668032 h 707429"/>
                <a:gd name="connsiteX0" fmla="*/ 739 w 2118743"/>
                <a:gd name="connsiteY0" fmla="*/ 668032 h 705854"/>
                <a:gd name="connsiteX1" fmla="*/ 129326 w 2118743"/>
                <a:gd name="connsiteY1" fmla="*/ 348944 h 705854"/>
                <a:gd name="connsiteX2" fmla="*/ 243626 w 2118743"/>
                <a:gd name="connsiteY2" fmla="*/ 144157 h 705854"/>
                <a:gd name="connsiteX3" fmla="*/ 417032 w 2118743"/>
                <a:gd name="connsiteY3" fmla="*/ 34619 h 705854"/>
                <a:gd name="connsiteX4" fmla="*/ 1024724 w 2118743"/>
                <a:gd name="connsiteY4" fmla="*/ 248 h 705854"/>
                <a:gd name="connsiteX5" fmla="*/ 1689821 w 2118743"/>
                <a:gd name="connsiteY5" fmla="*/ 47875 h 705854"/>
                <a:gd name="connsiteX6" fmla="*/ 1852548 w 2118743"/>
                <a:gd name="connsiteY6" fmla="*/ 136295 h 705854"/>
                <a:gd name="connsiteX7" fmla="*/ 1986701 w 2118743"/>
                <a:gd name="connsiteY7" fmla="*/ 372757 h 705854"/>
                <a:gd name="connsiteX8" fmla="*/ 2115289 w 2118743"/>
                <a:gd name="connsiteY8" fmla="*/ 687082 h 705854"/>
                <a:gd name="connsiteX9" fmla="*/ 2084710 w 2118743"/>
                <a:gd name="connsiteY9" fmla="*/ 671764 h 705854"/>
                <a:gd name="connsiteX10" fmla="*/ 1058014 w 2118743"/>
                <a:gd name="connsiteY10" fmla="*/ 634694 h 705854"/>
                <a:gd name="connsiteX11" fmla="*/ 739 w 2118743"/>
                <a:gd name="connsiteY11" fmla="*/ 668032 h 705854"/>
                <a:gd name="connsiteX0" fmla="*/ 739 w 2174182"/>
                <a:gd name="connsiteY0" fmla="*/ 668032 h 685635"/>
                <a:gd name="connsiteX1" fmla="*/ 129326 w 2174182"/>
                <a:gd name="connsiteY1" fmla="*/ 348944 h 685635"/>
                <a:gd name="connsiteX2" fmla="*/ 243626 w 2174182"/>
                <a:gd name="connsiteY2" fmla="*/ 144157 h 685635"/>
                <a:gd name="connsiteX3" fmla="*/ 417032 w 2174182"/>
                <a:gd name="connsiteY3" fmla="*/ 34619 h 685635"/>
                <a:gd name="connsiteX4" fmla="*/ 1024724 w 2174182"/>
                <a:gd name="connsiteY4" fmla="*/ 248 h 685635"/>
                <a:gd name="connsiteX5" fmla="*/ 1689821 w 2174182"/>
                <a:gd name="connsiteY5" fmla="*/ 47875 h 685635"/>
                <a:gd name="connsiteX6" fmla="*/ 1852548 w 2174182"/>
                <a:gd name="connsiteY6" fmla="*/ 136295 h 685635"/>
                <a:gd name="connsiteX7" fmla="*/ 1986701 w 2174182"/>
                <a:gd name="connsiteY7" fmla="*/ 372757 h 685635"/>
                <a:gd name="connsiteX8" fmla="*/ 2110126 w 2174182"/>
                <a:gd name="connsiteY8" fmla="*/ 658108 h 685635"/>
                <a:gd name="connsiteX9" fmla="*/ 2084710 w 2174182"/>
                <a:gd name="connsiteY9" fmla="*/ 671764 h 685635"/>
                <a:gd name="connsiteX10" fmla="*/ 1058014 w 2174182"/>
                <a:gd name="connsiteY10" fmla="*/ 634694 h 685635"/>
                <a:gd name="connsiteX11" fmla="*/ 739 w 2174182"/>
                <a:gd name="connsiteY11" fmla="*/ 668032 h 685635"/>
                <a:gd name="connsiteX0" fmla="*/ 739 w 2140197"/>
                <a:gd name="connsiteY0" fmla="*/ 668032 h 684973"/>
                <a:gd name="connsiteX1" fmla="*/ 129326 w 2140197"/>
                <a:gd name="connsiteY1" fmla="*/ 348944 h 684973"/>
                <a:gd name="connsiteX2" fmla="*/ 243626 w 2140197"/>
                <a:gd name="connsiteY2" fmla="*/ 144157 h 684973"/>
                <a:gd name="connsiteX3" fmla="*/ 417032 w 2140197"/>
                <a:gd name="connsiteY3" fmla="*/ 34619 h 684973"/>
                <a:gd name="connsiteX4" fmla="*/ 1024724 w 2140197"/>
                <a:gd name="connsiteY4" fmla="*/ 248 h 684973"/>
                <a:gd name="connsiteX5" fmla="*/ 1689821 w 2140197"/>
                <a:gd name="connsiteY5" fmla="*/ 47875 h 684973"/>
                <a:gd name="connsiteX6" fmla="*/ 1852548 w 2140197"/>
                <a:gd name="connsiteY6" fmla="*/ 136295 h 684973"/>
                <a:gd name="connsiteX7" fmla="*/ 1986701 w 2140197"/>
                <a:gd name="connsiteY7" fmla="*/ 372757 h 684973"/>
                <a:gd name="connsiteX8" fmla="*/ 2084710 w 2140197"/>
                <a:gd name="connsiteY8" fmla="*/ 671764 h 684973"/>
                <a:gd name="connsiteX9" fmla="*/ 1058014 w 2140197"/>
                <a:gd name="connsiteY9" fmla="*/ 634694 h 684973"/>
                <a:gd name="connsiteX10" fmla="*/ 739 w 2140197"/>
                <a:gd name="connsiteY10" fmla="*/ 668032 h 684973"/>
                <a:gd name="connsiteX0" fmla="*/ 739 w 2084988"/>
                <a:gd name="connsiteY0" fmla="*/ 668032 h 734885"/>
                <a:gd name="connsiteX1" fmla="*/ 129326 w 2084988"/>
                <a:gd name="connsiteY1" fmla="*/ 348944 h 734885"/>
                <a:gd name="connsiteX2" fmla="*/ 243626 w 2084988"/>
                <a:gd name="connsiteY2" fmla="*/ 144157 h 734885"/>
                <a:gd name="connsiteX3" fmla="*/ 417032 w 2084988"/>
                <a:gd name="connsiteY3" fmla="*/ 34619 h 734885"/>
                <a:gd name="connsiteX4" fmla="*/ 1024724 w 2084988"/>
                <a:gd name="connsiteY4" fmla="*/ 248 h 734885"/>
                <a:gd name="connsiteX5" fmla="*/ 1689821 w 2084988"/>
                <a:gd name="connsiteY5" fmla="*/ 47875 h 734885"/>
                <a:gd name="connsiteX6" fmla="*/ 1852548 w 2084988"/>
                <a:gd name="connsiteY6" fmla="*/ 136295 h 734885"/>
                <a:gd name="connsiteX7" fmla="*/ 1986701 w 2084988"/>
                <a:gd name="connsiteY7" fmla="*/ 372757 h 734885"/>
                <a:gd name="connsiteX8" fmla="*/ 2084710 w 2084988"/>
                <a:gd name="connsiteY8" fmla="*/ 671764 h 734885"/>
                <a:gd name="connsiteX9" fmla="*/ 1058014 w 2084988"/>
                <a:gd name="connsiteY9" fmla="*/ 634694 h 734885"/>
                <a:gd name="connsiteX10" fmla="*/ 739 w 2084988"/>
                <a:gd name="connsiteY10" fmla="*/ 668032 h 734885"/>
                <a:gd name="connsiteX0" fmla="*/ 739 w 2098243"/>
                <a:gd name="connsiteY0" fmla="*/ 668032 h 676049"/>
                <a:gd name="connsiteX1" fmla="*/ 129326 w 2098243"/>
                <a:gd name="connsiteY1" fmla="*/ 348944 h 676049"/>
                <a:gd name="connsiteX2" fmla="*/ 243626 w 2098243"/>
                <a:gd name="connsiteY2" fmla="*/ 144157 h 676049"/>
                <a:gd name="connsiteX3" fmla="*/ 417032 w 2098243"/>
                <a:gd name="connsiteY3" fmla="*/ 34619 h 676049"/>
                <a:gd name="connsiteX4" fmla="*/ 1024724 w 2098243"/>
                <a:gd name="connsiteY4" fmla="*/ 248 h 676049"/>
                <a:gd name="connsiteX5" fmla="*/ 1689821 w 2098243"/>
                <a:gd name="connsiteY5" fmla="*/ 47875 h 676049"/>
                <a:gd name="connsiteX6" fmla="*/ 1852548 w 2098243"/>
                <a:gd name="connsiteY6" fmla="*/ 136295 h 676049"/>
                <a:gd name="connsiteX7" fmla="*/ 1986701 w 2098243"/>
                <a:gd name="connsiteY7" fmla="*/ 372757 h 676049"/>
                <a:gd name="connsiteX8" fmla="*/ 2084710 w 2098243"/>
                <a:gd name="connsiteY8" fmla="*/ 671764 h 676049"/>
                <a:gd name="connsiteX9" fmla="*/ 1058014 w 2098243"/>
                <a:gd name="connsiteY9" fmla="*/ 634694 h 676049"/>
                <a:gd name="connsiteX10" fmla="*/ 739 w 2098243"/>
                <a:gd name="connsiteY10" fmla="*/ 668032 h 676049"/>
                <a:gd name="connsiteX0" fmla="*/ 739 w 2112667"/>
                <a:gd name="connsiteY0" fmla="*/ 668032 h 684438"/>
                <a:gd name="connsiteX1" fmla="*/ 129326 w 2112667"/>
                <a:gd name="connsiteY1" fmla="*/ 348944 h 684438"/>
                <a:gd name="connsiteX2" fmla="*/ 243626 w 2112667"/>
                <a:gd name="connsiteY2" fmla="*/ 144157 h 684438"/>
                <a:gd name="connsiteX3" fmla="*/ 417032 w 2112667"/>
                <a:gd name="connsiteY3" fmla="*/ 34619 h 684438"/>
                <a:gd name="connsiteX4" fmla="*/ 1024724 w 2112667"/>
                <a:gd name="connsiteY4" fmla="*/ 248 h 684438"/>
                <a:gd name="connsiteX5" fmla="*/ 1689821 w 2112667"/>
                <a:gd name="connsiteY5" fmla="*/ 47875 h 684438"/>
                <a:gd name="connsiteX6" fmla="*/ 1852548 w 2112667"/>
                <a:gd name="connsiteY6" fmla="*/ 136295 h 684438"/>
                <a:gd name="connsiteX7" fmla="*/ 1986701 w 2112667"/>
                <a:gd name="connsiteY7" fmla="*/ 372757 h 684438"/>
                <a:gd name="connsiteX8" fmla="*/ 2100201 w 2112667"/>
                <a:gd name="connsiteY8" fmla="*/ 683355 h 684438"/>
                <a:gd name="connsiteX9" fmla="*/ 1058014 w 2112667"/>
                <a:gd name="connsiteY9" fmla="*/ 634694 h 684438"/>
                <a:gd name="connsiteX10" fmla="*/ 739 w 2112667"/>
                <a:gd name="connsiteY10" fmla="*/ 668032 h 684438"/>
                <a:gd name="connsiteX0" fmla="*/ 51383 w 2203853"/>
                <a:gd name="connsiteY0" fmla="*/ 668032 h 704302"/>
                <a:gd name="connsiteX1" fmla="*/ 179970 w 2203853"/>
                <a:gd name="connsiteY1" fmla="*/ 348944 h 704302"/>
                <a:gd name="connsiteX2" fmla="*/ 294270 w 2203853"/>
                <a:gd name="connsiteY2" fmla="*/ 144157 h 704302"/>
                <a:gd name="connsiteX3" fmla="*/ 467676 w 2203853"/>
                <a:gd name="connsiteY3" fmla="*/ 34619 h 704302"/>
                <a:gd name="connsiteX4" fmla="*/ 1075368 w 2203853"/>
                <a:gd name="connsiteY4" fmla="*/ 248 h 704302"/>
                <a:gd name="connsiteX5" fmla="*/ 1740465 w 2203853"/>
                <a:gd name="connsiteY5" fmla="*/ 47875 h 704302"/>
                <a:gd name="connsiteX6" fmla="*/ 1903192 w 2203853"/>
                <a:gd name="connsiteY6" fmla="*/ 136295 h 704302"/>
                <a:gd name="connsiteX7" fmla="*/ 2037345 w 2203853"/>
                <a:gd name="connsiteY7" fmla="*/ 372757 h 704302"/>
                <a:gd name="connsiteX8" fmla="*/ 2150845 w 2203853"/>
                <a:gd name="connsiteY8" fmla="*/ 683355 h 704302"/>
                <a:gd name="connsiteX9" fmla="*/ 1113822 w 2203853"/>
                <a:gd name="connsiteY9" fmla="*/ 675261 h 704302"/>
                <a:gd name="connsiteX10" fmla="*/ 51383 w 2203853"/>
                <a:gd name="connsiteY10" fmla="*/ 668032 h 704302"/>
                <a:gd name="connsiteX0" fmla="*/ 3948 w 2156418"/>
                <a:gd name="connsiteY0" fmla="*/ 668032 h 704302"/>
                <a:gd name="connsiteX1" fmla="*/ 132535 w 2156418"/>
                <a:gd name="connsiteY1" fmla="*/ 348944 h 704302"/>
                <a:gd name="connsiteX2" fmla="*/ 246835 w 2156418"/>
                <a:gd name="connsiteY2" fmla="*/ 144157 h 704302"/>
                <a:gd name="connsiteX3" fmla="*/ 420241 w 2156418"/>
                <a:gd name="connsiteY3" fmla="*/ 34619 h 704302"/>
                <a:gd name="connsiteX4" fmla="*/ 1027933 w 2156418"/>
                <a:gd name="connsiteY4" fmla="*/ 248 h 704302"/>
                <a:gd name="connsiteX5" fmla="*/ 1693030 w 2156418"/>
                <a:gd name="connsiteY5" fmla="*/ 47875 h 704302"/>
                <a:gd name="connsiteX6" fmla="*/ 1855757 w 2156418"/>
                <a:gd name="connsiteY6" fmla="*/ 136295 h 704302"/>
                <a:gd name="connsiteX7" fmla="*/ 1989910 w 2156418"/>
                <a:gd name="connsiteY7" fmla="*/ 372757 h 704302"/>
                <a:gd name="connsiteX8" fmla="*/ 2103410 w 2156418"/>
                <a:gd name="connsiteY8" fmla="*/ 683355 h 704302"/>
                <a:gd name="connsiteX9" fmla="*/ 1066387 w 2156418"/>
                <a:gd name="connsiteY9" fmla="*/ 675261 h 704302"/>
                <a:gd name="connsiteX10" fmla="*/ 3948 w 2156418"/>
                <a:gd name="connsiteY10" fmla="*/ 668032 h 704302"/>
                <a:gd name="connsiteX0" fmla="*/ 11544 w 2164014"/>
                <a:gd name="connsiteY0" fmla="*/ 668032 h 704302"/>
                <a:gd name="connsiteX1" fmla="*/ 140131 w 2164014"/>
                <a:gd name="connsiteY1" fmla="*/ 348944 h 704302"/>
                <a:gd name="connsiteX2" fmla="*/ 254431 w 2164014"/>
                <a:gd name="connsiteY2" fmla="*/ 144157 h 704302"/>
                <a:gd name="connsiteX3" fmla="*/ 427837 w 2164014"/>
                <a:gd name="connsiteY3" fmla="*/ 34619 h 704302"/>
                <a:gd name="connsiteX4" fmla="*/ 1035529 w 2164014"/>
                <a:gd name="connsiteY4" fmla="*/ 248 h 704302"/>
                <a:gd name="connsiteX5" fmla="*/ 1700626 w 2164014"/>
                <a:gd name="connsiteY5" fmla="*/ 47875 h 704302"/>
                <a:gd name="connsiteX6" fmla="*/ 1863353 w 2164014"/>
                <a:gd name="connsiteY6" fmla="*/ 136295 h 704302"/>
                <a:gd name="connsiteX7" fmla="*/ 1997506 w 2164014"/>
                <a:gd name="connsiteY7" fmla="*/ 372757 h 704302"/>
                <a:gd name="connsiteX8" fmla="*/ 2111006 w 2164014"/>
                <a:gd name="connsiteY8" fmla="*/ 683355 h 704302"/>
                <a:gd name="connsiteX9" fmla="*/ 1073983 w 2164014"/>
                <a:gd name="connsiteY9" fmla="*/ 675261 h 704302"/>
                <a:gd name="connsiteX10" fmla="*/ 11544 w 2164014"/>
                <a:gd name="connsiteY10" fmla="*/ 668032 h 704302"/>
                <a:gd name="connsiteX0" fmla="*/ 11544 w 2115011"/>
                <a:gd name="connsiteY0" fmla="*/ 668032 h 747670"/>
                <a:gd name="connsiteX1" fmla="*/ 140131 w 2115011"/>
                <a:gd name="connsiteY1" fmla="*/ 348944 h 747670"/>
                <a:gd name="connsiteX2" fmla="*/ 254431 w 2115011"/>
                <a:gd name="connsiteY2" fmla="*/ 144157 h 747670"/>
                <a:gd name="connsiteX3" fmla="*/ 427837 w 2115011"/>
                <a:gd name="connsiteY3" fmla="*/ 34619 h 747670"/>
                <a:gd name="connsiteX4" fmla="*/ 1035529 w 2115011"/>
                <a:gd name="connsiteY4" fmla="*/ 248 h 747670"/>
                <a:gd name="connsiteX5" fmla="*/ 1700626 w 2115011"/>
                <a:gd name="connsiteY5" fmla="*/ 47875 h 747670"/>
                <a:gd name="connsiteX6" fmla="*/ 1863353 w 2115011"/>
                <a:gd name="connsiteY6" fmla="*/ 136295 h 747670"/>
                <a:gd name="connsiteX7" fmla="*/ 1997506 w 2115011"/>
                <a:gd name="connsiteY7" fmla="*/ 372757 h 747670"/>
                <a:gd name="connsiteX8" fmla="*/ 2111006 w 2115011"/>
                <a:gd name="connsiteY8" fmla="*/ 683355 h 747670"/>
                <a:gd name="connsiteX9" fmla="*/ 1073983 w 2115011"/>
                <a:gd name="connsiteY9" fmla="*/ 675261 h 747670"/>
                <a:gd name="connsiteX10" fmla="*/ 11544 w 2115011"/>
                <a:gd name="connsiteY10" fmla="*/ 668032 h 747670"/>
                <a:gd name="connsiteX0" fmla="*/ 11544 w 2126312"/>
                <a:gd name="connsiteY0" fmla="*/ 668032 h 696281"/>
                <a:gd name="connsiteX1" fmla="*/ 140131 w 2126312"/>
                <a:gd name="connsiteY1" fmla="*/ 348944 h 696281"/>
                <a:gd name="connsiteX2" fmla="*/ 254431 w 2126312"/>
                <a:gd name="connsiteY2" fmla="*/ 144157 h 696281"/>
                <a:gd name="connsiteX3" fmla="*/ 427837 w 2126312"/>
                <a:gd name="connsiteY3" fmla="*/ 34619 h 696281"/>
                <a:gd name="connsiteX4" fmla="*/ 1035529 w 2126312"/>
                <a:gd name="connsiteY4" fmla="*/ 248 h 696281"/>
                <a:gd name="connsiteX5" fmla="*/ 1700626 w 2126312"/>
                <a:gd name="connsiteY5" fmla="*/ 47875 h 696281"/>
                <a:gd name="connsiteX6" fmla="*/ 1863353 w 2126312"/>
                <a:gd name="connsiteY6" fmla="*/ 136295 h 696281"/>
                <a:gd name="connsiteX7" fmla="*/ 1997506 w 2126312"/>
                <a:gd name="connsiteY7" fmla="*/ 372757 h 696281"/>
                <a:gd name="connsiteX8" fmla="*/ 2111006 w 2126312"/>
                <a:gd name="connsiteY8" fmla="*/ 683355 h 696281"/>
                <a:gd name="connsiteX9" fmla="*/ 1073983 w 2126312"/>
                <a:gd name="connsiteY9" fmla="*/ 675261 h 696281"/>
                <a:gd name="connsiteX10" fmla="*/ 11544 w 2126312"/>
                <a:gd name="connsiteY10" fmla="*/ 668032 h 696281"/>
                <a:gd name="connsiteX0" fmla="*/ 11544 w 2113469"/>
                <a:gd name="connsiteY0" fmla="*/ 668032 h 732767"/>
                <a:gd name="connsiteX1" fmla="*/ 140131 w 2113469"/>
                <a:gd name="connsiteY1" fmla="*/ 348944 h 732767"/>
                <a:gd name="connsiteX2" fmla="*/ 254431 w 2113469"/>
                <a:gd name="connsiteY2" fmla="*/ 144157 h 732767"/>
                <a:gd name="connsiteX3" fmla="*/ 427837 w 2113469"/>
                <a:gd name="connsiteY3" fmla="*/ 34619 h 732767"/>
                <a:gd name="connsiteX4" fmla="*/ 1035529 w 2113469"/>
                <a:gd name="connsiteY4" fmla="*/ 248 h 732767"/>
                <a:gd name="connsiteX5" fmla="*/ 1700626 w 2113469"/>
                <a:gd name="connsiteY5" fmla="*/ 47875 h 732767"/>
                <a:gd name="connsiteX6" fmla="*/ 1863353 w 2113469"/>
                <a:gd name="connsiteY6" fmla="*/ 136295 h 732767"/>
                <a:gd name="connsiteX7" fmla="*/ 1997506 w 2113469"/>
                <a:gd name="connsiteY7" fmla="*/ 372757 h 732767"/>
                <a:gd name="connsiteX8" fmla="*/ 2111006 w 2113469"/>
                <a:gd name="connsiteY8" fmla="*/ 683355 h 732767"/>
                <a:gd name="connsiteX9" fmla="*/ 1073983 w 2113469"/>
                <a:gd name="connsiteY9" fmla="*/ 675261 h 732767"/>
                <a:gd name="connsiteX10" fmla="*/ 11544 w 2113469"/>
                <a:gd name="connsiteY10" fmla="*/ 668032 h 732767"/>
                <a:gd name="connsiteX0" fmla="*/ 11544 w 2115928"/>
                <a:gd name="connsiteY0" fmla="*/ 668032 h 699372"/>
                <a:gd name="connsiteX1" fmla="*/ 140131 w 2115928"/>
                <a:gd name="connsiteY1" fmla="*/ 348944 h 699372"/>
                <a:gd name="connsiteX2" fmla="*/ 254431 w 2115928"/>
                <a:gd name="connsiteY2" fmla="*/ 144157 h 699372"/>
                <a:gd name="connsiteX3" fmla="*/ 427837 w 2115928"/>
                <a:gd name="connsiteY3" fmla="*/ 34619 h 699372"/>
                <a:gd name="connsiteX4" fmla="*/ 1035529 w 2115928"/>
                <a:gd name="connsiteY4" fmla="*/ 248 h 699372"/>
                <a:gd name="connsiteX5" fmla="*/ 1700626 w 2115928"/>
                <a:gd name="connsiteY5" fmla="*/ 47875 h 699372"/>
                <a:gd name="connsiteX6" fmla="*/ 1863353 w 2115928"/>
                <a:gd name="connsiteY6" fmla="*/ 136295 h 699372"/>
                <a:gd name="connsiteX7" fmla="*/ 1997506 w 2115928"/>
                <a:gd name="connsiteY7" fmla="*/ 372757 h 699372"/>
                <a:gd name="connsiteX8" fmla="*/ 2111006 w 2115928"/>
                <a:gd name="connsiteY8" fmla="*/ 683355 h 699372"/>
                <a:gd name="connsiteX9" fmla="*/ 1073983 w 2115928"/>
                <a:gd name="connsiteY9" fmla="*/ 675261 h 699372"/>
                <a:gd name="connsiteX10" fmla="*/ 11544 w 2115928"/>
                <a:gd name="connsiteY10" fmla="*/ 668032 h 699372"/>
                <a:gd name="connsiteX0" fmla="*/ 2743 w 2107127"/>
                <a:gd name="connsiteY0" fmla="*/ 668032 h 699372"/>
                <a:gd name="connsiteX1" fmla="*/ 131330 w 2107127"/>
                <a:gd name="connsiteY1" fmla="*/ 348944 h 699372"/>
                <a:gd name="connsiteX2" fmla="*/ 245630 w 2107127"/>
                <a:gd name="connsiteY2" fmla="*/ 144157 h 699372"/>
                <a:gd name="connsiteX3" fmla="*/ 419036 w 2107127"/>
                <a:gd name="connsiteY3" fmla="*/ 34619 h 699372"/>
                <a:gd name="connsiteX4" fmla="*/ 1026728 w 2107127"/>
                <a:gd name="connsiteY4" fmla="*/ 248 h 699372"/>
                <a:gd name="connsiteX5" fmla="*/ 1691825 w 2107127"/>
                <a:gd name="connsiteY5" fmla="*/ 47875 h 699372"/>
                <a:gd name="connsiteX6" fmla="*/ 1854552 w 2107127"/>
                <a:gd name="connsiteY6" fmla="*/ 136295 h 699372"/>
                <a:gd name="connsiteX7" fmla="*/ 1988705 w 2107127"/>
                <a:gd name="connsiteY7" fmla="*/ 372757 h 699372"/>
                <a:gd name="connsiteX8" fmla="*/ 2102205 w 2107127"/>
                <a:gd name="connsiteY8" fmla="*/ 683355 h 699372"/>
                <a:gd name="connsiteX9" fmla="*/ 1065182 w 2107127"/>
                <a:gd name="connsiteY9" fmla="*/ 675261 h 699372"/>
                <a:gd name="connsiteX10" fmla="*/ 2743 w 2107127"/>
                <a:gd name="connsiteY10" fmla="*/ 668032 h 699372"/>
                <a:gd name="connsiteX0" fmla="*/ 2945 w 2097003"/>
                <a:gd name="connsiteY0" fmla="*/ 650645 h 699372"/>
                <a:gd name="connsiteX1" fmla="*/ 121206 w 2097003"/>
                <a:gd name="connsiteY1" fmla="*/ 348944 h 699372"/>
                <a:gd name="connsiteX2" fmla="*/ 235506 w 2097003"/>
                <a:gd name="connsiteY2" fmla="*/ 144157 h 699372"/>
                <a:gd name="connsiteX3" fmla="*/ 408912 w 2097003"/>
                <a:gd name="connsiteY3" fmla="*/ 34619 h 699372"/>
                <a:gd name="connsiteX4" fmla="*/ 1016604 w 2097003"/>
                <a:gd name="connsiteY4" fmla="*/ 248 h 699372"/>
                <a:gd name="connsiteX5" fmla="*/ 1681701 w 2097003"/>
                <a:gd name="connsiteY5" fmla="*/ 47875 h 699372"/>
                <a:gd name="connsiteX6" fmla="*/ 1844428 w 2097003"/>
                <a:gd name="connsiteY6" fmla="*/ 136295 h 699372"/>
                <a:gd name="connsiteX7" fmla="*/ 1978581 w 2097003"/>
                <a:gd name="connsiteY7" fmla="*/ 372757 h 699372"/>
                <a:gd name="connsiteX8" fmla="*/ 2092081 w 2097003"/>
                <a:gd name="connsiteY8" fmla="*/ 683355 h 699372"/>
                <a:gd name="connsiteX9" fmla="*/ 1055058 w 2097003"/>
                <a:gd name="connsiteY9" fmla="*/ 675261 h 699372"/>
                <a:gd name="connsiteX10" fmla="*/ 2945 w 2097003"/>
                <a:gd name="connsiteY10" fmla="*/ 650645 h 699372"/>
                <a:gd name="connsiteX0" fmla="*/ 2839 w 2102062"/>
                <a:gd name="connsiteY0" fmla="*/ 656440 h 699372"/>
                <a:gd name="connsiteX1" fmla="*/ 126265 w 2102062"/>
                <a:gd name="connsiteY1" fmla="*/ 348944 h 699372"/>
                <a:gd name="connsiteX2" fmla="*/ 240565 w 2102062"/>
                <a:gd name="connsiteY2" fmla="*/ 144157 h 699372"/>
                <a:gd name="connsiteX3" fmla="*/ 413971 w 2102062"/>
                <a:gd name="connsiteY3" fmla="*/ 34619 h 699372"/>
                <a:gd name="connsiteX4" fmla="*/ 1021663 w 2102062"/>
                <a:gd name="connsiteY4" fmla="*/ 248 h 699372"/>
                <a:gd name="connsiteX5" fmla="*/ 1686760 w 2102062"/>
                <a:gd name="connsiteY5" fmla="*/ 47875 h 699372"/>
                <a:gd name="connsiteX6" fmla="*/ 1849487 w 2102062"/>
                <a:gd name="connsiteY6" fmla="*/ 136295 h 699372"/>
                <a:gd name="connsiteX7" fmla="*/ 1983640 w 2102062"/>
                <a:gd name="connsiteY7" fmla="*/ 372757 h 699372"/>
                <a:gd name="connsiteX8" fmla="*/ 2097140 w 2102062"/>
                <a:gd name="connsiteY8" fmla="*/ 683355 h 699372"/>
                <a:gd name="connsiteX9" fmla="*/ 1060117 w 2102062"/>
                <a:gd name="connsiteY9" fmla="*/ 675261 h 699372"/>
                <a:gd name="connsiteX10" fmla="*/ 2839 w 2102062"/>
                <a:gd name="connsiteY10" fmla="*/ 656440 h 699372"/>
                <a:gd name="connsiteX0" fmla="*/ 2839 w 2077293"/>
                <a:gd name="connsiteY0" fmla="*/ 656440 h 703994"/>
                <a:gd name="connsiteX1" fmla="*/ 126265 w 2077293"/>
                <a:gd name="connsiteY1" fmla="*/ 348944 h 703994"/>
                <a:gd name="connsiteX2" fmla="*/ 240565 w 2077293"/>
                <a:gd name="connsiteY2" fmla="*/ 144157 h 703994"/>
                <a:gd name="connsiteX3" fmla="*/ 413971 w 2077293"/>
                <a:gd name="connsiteY3" fmla="*/ 34619 h 703994"/>
                <a:gd name="connsiteX4" fmla="*/ 1021663 w 2077293"/>
                <a:gd name="connsiteY4" fmla="*/ 248 h 703994"/>
                <a:gd name="connsiteX5" fmla="*/ 1686760 w 2077293"/>
                <a:gd name="connsiteY5" fmla="*/ 47875 h 703994"/>
                <a:gd name="connsiteX6" fmla="*/ 1849487 w 2077293"/>
                <a:gd name="connsiteY6" fmla="*/ 136295 h 703994"/>
                <a:gd name="connsiteX7" fmla="*/ 1983640 w 2077293"/>
                <a:gd name="connsiteY7" fmla="*/ 372757 h 703994"/>
                <a:gd name="connsiteX8" fmla="*/ 2071323 w 2077293"/>
                <a:gd name="connsiteY8" fmla="*/ 689151 h 703994"/>
                <a:gd name="connsiteX9" fmla="*/ 1060117 w 2077293"/>
                <a:gd name="connsiteY9" fmla="*/ 675261 h 703994"/>
                <a:gd name="connsiteX10" fmla="*/ 2839 w 2077293"/>
                <a:gd name="connsiteY10" fmla="*/ 656440 h 703994"/>
                <a:gd name="connsiteX0" fmla="*/ 2839 w 2078297"/>
                <a:gd name="connsiteY0" fmla="*/ 656440 h 691891"/>
                <a:gd name="connsiteX1" fmla="*/ 126265 w 2078297"/>
                <a:gd name="connsiteY1" fmla="*/ 348944 h 691891"/>
                <a:gd name="connsiteX2" fmla="*/ 240565 w 2078297"/>
                <a:gd name="connsiteY2" fmla="*/ 144157 h 691891"/>
                <a:gd name="connsiteX3" fmla="*/ 413971 w 2078297"/>
                <a:gd name="connsiteY3" fmla="*/ 34619 h 691891"/>
                <a:gd name="connsiteX4" fmla="*/ 1021663 w 2078297"/>
                <a:gd name="connsiteY4" fmla="*/ 248 h 691891"/>
                <a:gd name="connsiteX5" fmla="*/ 1686760 w 2078297"/>
                <a:gd name="connsiteY5" fmla="*/ 47875 h 691891"/>
                <a:gd name="connsiteX6" fmla="*/ 1849487 w 2078297"/>
                <a:gd name="connsiteY6" fmla="*/ 136295 h 691891"/>
                <a:gd name="connsiteX7" fmla="*/ 1983640 w 2078297"/>
                <a:gd name="connsiteY7" fmla="*/ 372757 h 691891"/>
                <a:gd name="connsiteX8" fmla="*/ 2071323 w 2078297"/>
                <a:gd name="connsiteY8" fmla="*/ 689151 h 691891"/>
                <a:gd name="connsiteX9" fmla="*/ 1060117 w 2078297"/>
                <a:gd name="connsiteY9" fmla="*/ 675261 h 691891"/>
                <a:gd name="connsiteX10" fmla="*/ 2839 w 2078297"/>
                <a:gd name="connsiteY10" fmla="*/ 656440 h 691891"/>
                <a:gd name="connsiteX0" fmla="*/ 3176 w 2063144"/>
                <a:gd name="connsiteY0" fmla="*/ 656440 h 691891"/>
                <a:gd name="connsiteX1" fmla="*/ 111112 w 2063144"/>
                <a:gd name="connsiteY1" fmla="*/ 348944 h 691891"/>
                <a:gd name="connsiteX2" fmla="*/ 225412 w 2063144"/>
                <a:gd name="connsiteY2" fmla="*/ 144157 h 691891"/>
                <a:gd name="connsiteX3" fmla="*/ 398818 w 2063144"/>
                <a:gd name="connsiteY3" fmla="*/ 34619 h 691891"/>
                <a:gd name="connsiteX4" fmla="*/ 1006510 w 2063144"/>
                <a:gd name="connsiteY4" fmla="*/ 248 h 691891"/>
                <a:gd name="connsiteX5" fmla="*/ 1671607 w 2063144"/>
                <a:gd name="connsiteY5" fmla="*/ 47875 h 691891"/>
                <a:gd name="connsiteX6" fmla="*/ 1834334 w 2063144"/>
                <a:gd name="connsiteY6" fmla="*/ 136295 h 691891"/>
                <a:gd name="connsiteX7" fmla="*/ 1968487 w 2063144"/>
                <a:gd name="connsiteY7" fmla="*/ 372757 h 691891"/>
                <a:gd name="connsiteX8" fmla="*/ 2056170 w 2063144"/>
                <a:gd name="connsiteY8" fmla="*/ 689151 h 691891"/>
                <a:gd name="connsiteX9" fmla="*/ 1044964 w 2063144"/>
                <a:gd name="connsiteY9" fmla="*/ 675261 h 691891"/>
                <a:gd name="connsiteX10" fmla="*/ 3176 w 2063144"/>
                <a:gd name="connsiteY10" fmla="*/ 656440 h 69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3144" h="691891">
                  <a:moveTo>
                    <a:pt x="3176" y="656440"/>
                  </a:moveTo>
                  <a:cubicBezTo>
                    <a:pt x="-18215" y="625232"/>
                    <a:pt x="74073" y="434325"/>
                    <a:pt x="111112" y="348944"/>
                  </a:cubicBezTo>
                  <a:cubicBezTo>
                    <a:pt x="148151" y="263563"/>
                    <a:pt x="177461" y="196545"/>
                    <a:pt x="225412" y="144157"/>
                  </a:cubicBezTo>
                  <a:cubicBezTo>
                    <a:pt x="273363" y="91769"/>
                    <a:pt x="268635" y="58604"/>
                    <a:pt x="398818" y="34619"/>
                  </a:cubicBezTo>
                  <a:cubicBezTo>
                    <a:pt x="529001" y="10634"/>
                    <a:pt x="794379" y="-1961"/>
                    <a:pt x="1006510" y="248"/>
                  </a:cubicBezTo>
                  <a:cubicBezTo>
                    <a:pt x="1218641" y="2457"/>
                    <a:pt x="1533636" y="25201"/>
                    <a:pt x="1671607" y="47875"/>
                  </a:cubicBezTo>
                  <a:cubicBezTo>
                    <a:pt x="1809578" y="70549"/>
                    <a:pt x="1784854" y="82148"/>
                    <a:pt x="1834334" y="136295"/>
                  </a:cubicBezTo>
                  <a:cubicBezTo>
                    <a:pt x="1883814" y="190442"/>
                    <a:pt x="1931514" y="280614"/>
                    <a:pt x="1968487" y="372757"/>
                  </a:cubicBezTo>
                  <a:cubicBezTo>
                    <a:pt x="2005460" y="464900"/>
                    <a:pt x="2087459" y="684719"/>
                    <a:pt x="2056170" y="689151"/>
                  </a:cubicBezTo>
                  <a:cubicBezTo>
                    <a:pt x="1983559" y="699436"/>
                    <a:pt x="1383101" y="677642"/>
                    <a:pt x="1044964" y="675261"/>
                  </a:cubicBezTo>
                  <a:cubicBezTo>
                    <a:pt x="693333" y="673674"/>
                    <a:pt x="24567" y="687648"/>
                    <a:pt x="3176" y="65644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角丸四角形 82"/>
            <p:cNvSpPr/>
            <p:nvPr/>
          </p:nvSpPr>
          <p:spPr>
            <a:xfrm>
              <a:off x="2322884" y="3366481"/>
              <a:ext cx="862970" cy="169057"/>
            </a:xfrm>
            <a:prstGeom prst="roundRect">
              <a:avLst>
                <a:gd name="adj" fmla="val 50000"/>
              </a:avLst>
            </a:prstGeom>
            <a:solidFill>
              <a:srgbClr val="9EB9DA"/>
            </a:solidFill>
            <a:ln>
              <a:noFill/>
            </a:ln>
            <a:effectLst>
              <a:outerShdw blurRad="40000" dist="23000" dir="4800000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角丸四角形 83"/>
            <p:cNvSpPr/>
            <p:nvPr/>
          </p:nvSpPr>
          <p:spPr>
            <a:xfrm>
              <a:off x="2482554" y="3282875"/>
              <a:ext cx="525200" cy="134782"/>
            </a:xfrm>
            <a:prstGeom prst="round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/>
            <p:cNvSpPr/>
            <p:nvPr/>
          </p:nvSpPr>
          <p:spPr>
            <a:xfrm>
              <a:off x="3196464" y="3039246"/>
              <a:ext cx="180897" cy="177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2131553" y="3035956"/>
              <a:ext cx="180897" cy="177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>
                <a:rot lat="0" lon="1800000" rev="9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フローチャート: 磁気ディスク 86"/>
          <p:cNvSpPr/>
          <p:nvPr/>
        </p:nvSpPr>
        <p:spPr>
          <a:xfrm>
            <a:off x="5627793" y="3513297"/>
            <a:ext cx="720378" cy="616154"/>
          </a:xfrm>
          <a:prstGeom prst="flowChartMagneticDisk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/>
              <a:t>Local</a:t>
            </a:r>
          </a:p>
          <a:p>
            <a:pPr algn="ctr"/>
            <a:r>
              <a:rPr lang="en-US" altLang="ja-JP" sz="1100" dirty="0" smtClean="0"/>
              <a:t>Server</a:t>
            </a:r>
            <a:endParaRPr kumimoji="1" lang="ja-JP" altLang="en-US" sz="1100" dirty="0" smtClean="0"/>
          </a:p>
        </p:txBody>
      </p:sp>
      <p:pic>
        <p:nvPicPr>
          <p:cNvPr id="89" name="図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078" y="3312308"/>
            <a:ext cx="559111" cy="559111"/>
          </a:xfrm>
          <a:prstGeom prst="rect">
            <a:avLst/>
          </a:prstGeom>
        </p:spPr>
      </p:pic>
      <p:sp>
        <p:nvSpPr>
          <p:cNvPr id="90" name="角丸四角形 89"/>
          <p:cNvSpPr/>
          <p:nvPr/>
        </p:nvSpPr>
        <p:spPr>
          <a:xfrm>
            <a:off x="7014330" y="3890177"/>
            <a:ext cx="826407" cy="336342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Browser</a:t>
            </a:r>
            <a:endParaRPr kumimoji="1" lang="ja-JP" altLang="en-US" dirty="0" smtClean="0"/>
          </a:p>
        </p:txBody>
      </p:sp>
      <p:sp>
        <p:nvSpPr>
          <p:cNvPr id="94" name="フローチャート: 磁気ディスク 93"/>
          <p:cNvSpPr/>
          <p:nvPr/>
        </p:nvSpPr>
        <p:spPr>
          <a:xfrm>
            <a:off x="8320665" y="2678794"/>
            <a:ext cx="720378" cy="616154"/>
          </a:xfrm>
          <a:prstGeom prst="flowChartMagneticDisk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err="1" smtClean="0"/>
              <a:t>Auth</a:t>
            </a:r>
            <a:endParaRPr kumimoji="1" lang="en-US" altLang="ja-JP" sz="1100" dirty="0" smtClean="0"/>
          </a:p>
          <a:p>
            <a:pPr algn="ctr"/>
            <a:r>
              <a:rPr lang="en-US" altLang="ja-JP" sz="1100" dirty="0" smtClean="0"/>
              <a:t>Server</a:t>
            </a:r>
            <a:endParaRPr kumimoji="1" lang="ja-JP" altLang="en-US" sz="1100" dirty="0" smtClean="0"/>
          </a:p>
        </p:txBody>
      </p:sp>
      <p:sp>
        <p:nvSpPr>
          <p:cNvPr id="95" name="上下矢印 94"/>
          <p:cNvSpPr/>
          <p:nvPr/>
        </p:nvSpPr>
        <p:spPr>
          <a:xfrm rot="3155574">
            <a:off x="7830837" y="2997045"/>
            <a:ext cx="221561" cy="758954"/>
          </a:xfrm>
          <a:prstGeom prst="upDownArrow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96" name="上下矢印 95"/>
          <p:cNvSpPr/>
          <p:nvPr/>
        </p:nvSpPr>
        <p:spPr>
          <a:xfrm rot="4947091">
            <a:off x="6661337" y="3270158"/>
            <a:ext cx="221561" cy="758954"/>
          </a:xfrm>
          <a:prstGeom prst="upDownArrow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pic>
        <p:nvPicPr>
          <p:cNvPr id="97" name="図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11380" y="1979813"/>
            <a:ext cx="912036" cy="912036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39701" y="2568375"/>
            <a:ext cx="781493" cy="781493"/>
          </a:xfrm>
          <a:prstGeom prst="rect">
            <a:avLst/>
          </a:prstGeom>
        </p:spPr>
      </p:pic>
      <p:cxnSp>
        <p:nvCxnSpPr>
          <p:cNvPr id="100" name="曲線コネクタ 99"/>
          <p:cNvCxnSpPr>
            <a:stCxn id="98" idx="1"/>
            <a:endCxn id="89" idx="0"/>
          </p:cNvCxnSpPr>
          <p:nvPr/>
        </p:nvCxnSpPr>
        <p:spPr>
          <a:xfrm>
            <a:off x="5221194" y="2959122"/>
            <a:ext cx="2184440" cy="3531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4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225"/>
          <p:cNvGrpSpPr>
            <a:grpSpLocks noChangeAspect="1"/>
          </p:cNvGrpSpPr>
          <p:nvPr/>
        </p:nvGrpSpPr>
        <p:grpSpPr>
          <a:xfrm>
            <a:off x="628635" y="943376"/>
            <a:ext cx="1257980" cy="945808"/>
            <a:chOff x="2051720" y="2628862"/>
            <a:chExt cx="1393491" cy="1047691"/>
          </a:xfrm>
        </p:grpSpPr>
        <p:sp>
          <p:nvSpPr>
            <p:cNvPr id="56" name="角丸四角形 55"/>
            <p:cNvSpPr/>
            <p:nvPr/>
          </p:nvSpPr>
          <p:spPr>
            <a:xfrm>
              <a:off x="2057009" y="3215156"/>
              <a:ext cx="183198" cy="461397"/>
            </a:xfrm>
            <a:prstGeom prst="roundRect">
              <a:avLst>
                <a:gd name="adj" fmla="val 28422"/>
              </a:avLst>
            </a:prstGeom>
            <a:solidFill>
              <a:srgbClr val="9EB9DA"/>
            </a:solidFill>
            <a:ln>
              <a:solidFill>
                <a:srgbClr val="9EB9DA"/>
              </a:solidFill>
            </a:ln>
            <a:effectLst>
              <a:outerShdw blurRad="40000" dist="23000" dir="4800000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角丸四角形 56"/>
            <p:cNvSpPr/>
            <p:nvPr/>
          </p:nvSpPr>
          <p:spPr>
            <a:xfrm>
              <a:off x="3250103" y="3202472"/>
              <a:ext cx="183198" cy="461397"/>
            </a:xfrm>
            <a:prstGeom prst="roundRect">
              <a:avLst>
                <a:gd name="adj" fmla="val 28422"/>
              </a:avLst>
            </a:prstGeom>
            <a:solidFill>
              <a:srgbClr val="9EB9DA"/>
            </a:solidFill>
            <a:ln>
              <a:solidFill>
                <a:srgbClr val="9EB9DA"/>
              </a:solidFill>
            </a:ln>
            <a:effectLst>
              <a:outerShdw blurRad="40000" dist="23000" dir="4800000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/>
          </p:nvSpPr>
          <p:spPr>
            <a:xfrm>
              <a:off x="2051720" y="2940111"/>
              <a:ext cx="1393491" cy="667174"/>
            </a:xfrm>
            <a:custGeom>
              <a:avLst/>
              <a:gdLst>
                <a:gd name="connsiteX0" fmla="*/ 283657 w 2747819"/>
                <a:gd name="connsiteY0" fmla="*/ 61932 h 1403743"/>
                <a:gd name="connsiteX1" fmla="*/ 407482 w 2747819"/>
                <a:gd name="connsiteY1" fmla="*/ 33357 h 1403743"/>
                <a:gd name="connsiteX2" fmla="*/ 1317120 w 2747819"/>
                <a:gd name="connsiteY2" fmla="*/ 19 h 1403743"/>
                <a:gd name="connsiteX3" fmla="*/ 2369632 w 2747819"/>
                <a:gd name="connsiteY3" fmla="*/ 38119 h 1403743"/>
                <a:gd name="connsiteX4" fmla="*/ 2474407 w 2747819"/>
                <a:gd name="connsiteY4" fmla="*/ 71457 h 1403743"/>
                <a:gd name="connsiteX5" fmla="*/ 2636332 w 2747819"/>
                <a:gd name="connsiteY5" fmla="*/ 257194 h 1403743"/>
                <a:gd name="connsiteX6" fmla="*/ 2741107 w 2747819"/>
                <a:gd name="connsiteY6" fmla="*/ 442932 h 1403743"/>
                <a:gd name="connsiteX7" fmla="*/ 2722057 w 2747819"/>
                <a:gd name="connsiteY7" fmla="*/ 938232 h 1403743"/>
                <a:gd name="connsiteX8" fmla="*/ 2598232 w 2747819"/>
                <a:gd name="connsiteY8" fmla="*/ 1252557 h 1403743"/>
                <a:gd name="connsiteX9" fmla="*/ 2555370 w 2747819"/>
                <a:gd name="connsiteY9" fmla="*/ 1257319 h 1403743"/>
                <a:gd name="connsiteX10" fmla="*/ 2460120 w 2747819"/>
                <a:gd name="connsiteY10" fmla="*/ 1385907 h 1403743"/>
                <a:gd name="connsiteX11" fmla="*/ 2055307 w 2747819"/>
                <a:gd name="connsiteY11" fmla="*/ 1400194 h 1403743"/>
                <a:gd name="connsiteX12" fmla="*/ 1950532 w 2747819"/>
                <a:gd name="connsiteY12" fmla="*/ 1362094 h 1403743"/>
                <a:gd name="connsiteX13" fmla="*/ 1340932 w 2747819"/>
                <a:gd name="connsiteY13" fmla="*/ 1357332 h 1403743"/>
                <a:gd name="connsiteX14" fmla="*/ 793245 w 2747819"/>
                <a:gd name="connsiteY14" fmla="*/ 1352569 h 1403743"/>
                <a:gd name="connsiteX15" fmla="*/ 707520 w 2747819"/>
                <a:gd name="connsiteY15" fmla="*/ 1395432 h 1403743"/>
                <a:gd name="connsiteX16" fmla="*/ 350332 w 2747819"/>
                <a:gd name="connsiteY16" fmla="*/ 1395432 h 1403743"/>
                <a:gd name="connsiteX17" fmla="*/ 278895 w 2747819"/>
                <a:gd name="connsiteY17" fmla="*/ 1381144 h 1403743"/>
                <a:gd name="connsiteX18" fmla="*/ 212220 w 2747819"/>
                <a:gd name="connsiteY18" fmla="*/ 1262082 h 1403743"/>
                <a:gd name="connsiteX19" fmla="*/ 188407 w 2747819"/>
                <a:gd name="connsiteY19" fmla="*/ 1262082 h 1403743"/>
                <a:gd name="connsiteX20" fmla="*/ 136020 w 2747819"/>
                <a:gd name="connsiteY20" fmla="*/ 1223982 h 1403743"/>
                <a:gd name="connsiteX21" fmla="*/ 21720 w 2747819"/>
                <a:gd name="connsiteY21" fmla="*/ 862032 h 1403743"/>
                <a:gd name="connsiteX22" fmla="*/ 7432 w 2747819"/>
                <a:gd name="connsiteY22" fmla="*/ 485794 h 1403743"/>
                <a:gd name="connsiteX23" fmla="*/ 107445 w 2747819"/>
                <a:gd name="connsiteY23" fmla="*/ 285769 h 1403743"/>
                <a:gd name="connsiteX24" fmla="*/ 283657 w 2747819"/>
                <a:gd name="connsiteY24" fmla="*/ 61932 h 1403743"/>
                <a:gd name="connsiteX0" fmla="*/ 283657 w 2747819"/>
                <a:gd name="connsiteY0" fmla="*/ 61932 h 1403068"/>
                <a:gd name="connsiteX1" fmla="*/ 407482 w 2747819"/>
                <a:gd name="connsiteY1" fmla="*/ 33357 h 1403068"/>
                <a:gd name="connsiteX2" fmla="*/ 1317120 w 2747819"/>
                <a:gd name="connsiteY2" fmla="*/ 19 h 1403068"/>
                <a:gd name="connsiteX3" fmla="*/ 2369632 w 2747819"/>
                <a:gd name="connsiteY3" fmla="*/ 38119 h 1403068"/>
                <a:gd name="connsiteX4" fmla="*/ 2474407 w 2747819"/>
                <a:gd name="connsiteY4" fmla="*/ 71457 h 1403068"/>
                <a:gd name="connsiteX5" fmla="*/ 2636332 w 2747819"/>
                <a:gd name="connsiteY5" fmla="*/ 257194 h 1403068"/>
                <a:gd name="connsiteX6" fmla="*/ 2741107 w 2747819"/>
                <a:gd name="connsiteY6" fmla="*/ 442932 h 1403068"/>
                <a:gd name="connsiteX7" fmla="*/ 2722057 w 2747819"/>
                <a:gd name="connsiteY7" fmla="*/ 938232 h 1403068"/>
                <a:gd name="connsiteX8" fmla="*/ 2598232 w 2747819"/>
                <a:gd name="connsiteY8" fmla="*/ 1252557 h 1403068"/>
                <a:gd name="connsiteX9" fmla="*/ 2545845 w 2747819"/>
                <a:gd name="connsiteY9" fmla="*/ 1271607 h 1403068"/>
                <a:gd name="connsiteX10" fmla="*/ 2460120 w 2747819"/>
                <a:gd name="connsiteY10" fmla="*/ 1385907 h 1403068"/>
                <a:gd name="connsiteX11" fmla="*/ 2055307 w 2747819"/>
                <a:gd name="connsiteY11" fmla="*/ 1400194 h 1403068"/>
                <a:gd name="connsiteX12" fmla="*/ 1950532 w 2747819"/>
                <a:gd name="connsiteY12" fmla="*/ 1362094 h 1403068"/>
                <a:gd name="connsiteX13" fmla="*/ 1340932 w 2747819"/>
                <a:gd name="connsiteY13" fmla="*/ 1357332 h 1403068"/>
                <a:gd name="connsiteX14" fmla="*/ 793245 w 2747819"/>
                <a:gd name="connsiteY14" fmla="*/ 1352569 h 1403068"/>
                <a:gd name="connsiteX15" fmla="*/ 707520 w 2747819"/>
                <a:gd name="connsiteY15" fmla="*/ 1395432 h 1403068"/>
                <a:gd name="connsiteX16" fmla="*/ 350332 w 2747819"/>
                <a:gd name="connsiteY16" fmla="*/ 1395432 h 1403068"/>
                <a:gd name="connsiteX17" fmla="*/ 278895 w 2747819"/>
                <a:gd name="connsiteY17" fmla="*/ 1381144 h 1403068"/>
                <a:gd name="connsiteX18" fmla="*/ 212220 w 2747819"/>
                <a:gd name="connsiteY18" fmla="*/ 1262082 h 1403068"/>
                <a:gd name="connsiteX19" fmla="*/ 188407 w 2747819"/>
                <a:gd name="connsiteY19" fmla="*/ 1262082 h 1403068"/>
                <a:gd name="connsiteX20" fmla="*/ 136020 w 2747819"/>
                <a:gd name="connsiteY20" fmla="*/ 1223982 h 1403068"/>
                <a:gd name="connsiteX21" fmla="*/ 21720 w 2747819"/>
                <a:gd name="connsiteY21" fmla="*/ 862032 h 1403068"/>
                <a:gd name="connsiteX22" fmla="*/ 7432 w 2747819"/>
                <a:gd name="connsiteY22" fmla="*/ 485794 h 1403068"/>
                <a:gd name="connsiteX23" fmla="*/ 107445 w 2747819"/>
                <a:gd name="connsiteY23" fmla="*/ 285769 h 1403068"/>
                <a:gd name="connsiteX24" fmla="*/ 283657 w 2747819"/>
                <a:gd name="connsiteY24" fmla="*/ 61932 h 1403068"/>
                <a:gd name="connsiteX0" fmla="*/ 283657 w 2747819"/>
                <a:gd name="connsiteY0" fmla="*/ 61932 h 1403068"/>
                <a:gd name="connsiteX1" fmla="*/ 407482 w 2747819"/>
                <a:gd name="connsiteY1" fmla="*/ 33357 h 1403068"/>
                <a:gd name="connsiteX2" fmla="*/ 1317120 w 2747819"/>
                <a:gd name="connsiteY2" fmla="*/ 19 h 1403068"/>
                <a:gd name="connsiteX3" fmla="*/ 2369632 w 2747819"/>
                <a:gd name="connsiteY3" fmla="*/ 38119 h 1403068"/>
                <a:gd name="connsiteX4" fmla="*/ 2460120 w 2747819"/>
                <a:gd name="connsiteY4" fmla="*/ 52407 h 1403068"/>
                <a:gd name="connsiteX5" fmla="*/ 2636332 w 2747819"/>
                <a:gd name="connsiteY5" fmla="*/ 257194 h 1403068"/>
                <a:gd name="connsiteX6" fmla="*/ 2741107 w 2747819"/>
                <a:gd name="connsiteY6" fmla="*/ 442932 h 1403068"/>
                <a:gd name="connsiteX7" fmla="*/ 2722057 w 2747819"/>
                <a:gd name="connsiteY7" fmla="*/ 938232 h 1403068"/>
                <a:gd name="connsiteX8" fmla="*/ 2598232 w 2747819"/>
                <a:gd name="connsiteY8" fmla="*/ 1252557 h 1403068"/>
                <a:gd name="connsiteX9" fmla="*/ 2545845 w 2747819"/>
                <a:gd name="connsiteY9" fmla="*/ 1271607 h 1403068"/>
                <a:gd name="connsiteX10" fmla="*/ 2460120 w 2747819"/>
                <a:gd name="connsiteY10" fmla="*/ 1385907 h 1403068"/>
                <a:gd name="connsiteX11" fmla="*/ 2055307 w 2747819"/>
                <a:gd name="connsiteY11" fmla="*/ 1400194 h 1403068"/>
                <a:gd name="connsiteX12" fmla="*/ 1950532 w 2747819"/>
                <a:gd name="connsiteY12" fmla="*/ 1362094 h 1403068"/>
                <a:gd name="connsiteX13" fmla="*/ 1340932 w 2747819"/>
                <a:gd name="connsiteY13" fmla="*/ 1357332 h 1403068"/>
                <a:gd name="connsiteX14" fmla="*/ 793245 w 2747819"/>
                <a:gd name="connsiteY14" fmla="*/ 1352569 h 1403068"/>
                <a:gd name="connsiteX15" fmla="*/ 707520 w 2747819"/>
                <a:gd name="connsiteY15" fmla="*/ 1395432 h 1403068"/>
                <a:gd name="connsiteX16" fmla="*/ 350332 w 2747819"/>
                <a:gd name="connsiteY16" fmla="*/ 1395432 h 1403068"/>
                <a:gd name="connsiteX17" fmla="*/ 278895 w 2747819"/>
                <a:gd name="connsiteY17" fmla="*/ 1381144 h 1403068"/>
                <a:gd name="connsiteX18" fmla="*/ 212220 w 2747819"/>
                <a:gd name="connsiteY18" fmla="*/ 1262082 h 1403068"/>
                <a:gd name="connsiteX19" fmla="*/ 188407 w 2747819"/>
                <a:gd name="connsiteY19" fmla="*/ 1262082 h 1403068"/>
                <a:gd name="connsiteX20" fmla="*/ 136020 w 2747819"/>
                <a:gd name="connsiteY20" fmla="*/ 1223982 h 1403068"/>
                <a:gd name="connsiteX21" fmla="*/ 21720 w 2747819"/>
                <a:gd name="connsiteY21" fmla="*/ 862032 h 1403068"/>
                <a:gd name="connsiteX22" fmla="*/ 7432 w 2747819"/>
                <a:gd name="connsiteY22" fmla="*/ 485794 h 1403068"/>
                <a:gd name="connsiteX23" fmla="*/ 107445 w 2747819"/>
                <a:gd name="connsiteY23" fmla="*/ 285769 h 1403068"/>
                <a:gd name="connsiteX24" fmla="*/ 283657 w 2747819"/>
                <a:gd name="connsiteY24" fmla="*/ 61932 h 1403068"/>
                <a:gd name="connsiteX0" fmla="*/ 283657 w 2747819"/>
                <a:gd name="connsiteY0" fmla="*/ 52417 h 1393553"/>
                <a:gd name="connsiteX1" fmla="*/ 407482 w 2747819"/>
                <a:gd name="connsiteY1" fmla="*/ 23842 h 1393553"/>
                <a:gd name="connsiteX2" fmla="*/ 1364745 w 2747819"/>
                <a:gd name="connsiteY2" fmla="*/ 29 h 1393553"/>
                <a:gd name="connsiteX3" fmla="*/ 2369632 w 2747819"/>
                <a:gd name="connsiteY3" fmla="*/ 28604 h 1393553"/>
                <a:gd name="connsiteX4" fmla="*/ 2460120 w 2747819"/>
                <a:gd name="connsiteY4" fmla="*/ 42892 h 1393553"/>
                <a:gd name="connsiteX5" fmla="*/ 2636332 w 2747819"/>
                <a:gd name="connsiteY5" fmla="*/ 247679 h 1393553"/>
                <a:gd name="connsiteX6" fmla="*/ 2741107 w 2747819"/>
                <a:gd name="connsiteY6" fmla="*/ 433417 h 1393553"/>
                <a:gd name="connsiteX7" fmla="*/ 2722057 w 2747819"/>
                <a:gd name="connsiteY7" fmla="*/ 928717 h 1393553"/>
                <a:gd name="connsiteX8" fmla="*/ 2598232 w 2747819"/>
                <a:gd name="connsiteY8" fmla="*/ 1243042 h 1393553"/>
                <a:gd name="connsiteX9" fmla="*/ 2545845 w 2747819"/>
                <a:gd name="connsiteY9" fmla="*/ 1262092 h 1393553"/>
                <a:gd name="connsiteX10" fmla="*/ 2460120 w 2747819"/>
                <a:gd name="connsiteY10" fmla="*/ 1376392 h 1393553"/>
                <a:gd name="connsiteX11" fmla="*/ 2055307 w 2747819"/>
                <a:gd name="connsiteY11" fmla="*/ 1390679 h 1393553"/>
                <a:gd name="connsiteX12" fmla="*/ 1950532 w 2747819"/>
                <a:gd name="connsiteY12" fmla="*/ 1352579 h 1393553"/>
                <a:gd name="connsiteX13" fmla="*/ 1340932 w 2747819"/>
                <a:gd name="connsiteY13" fmla="*/ 1347817 h 1393553"/>
                <a:gd name="connsiteX14" fmla="*/ 793245 w 2747819"/>
                <a:gd name="connsiteY14" fmla="*/ 1343054 h 1393553"/>
                <a:gd name="connsiteX15" fmla="*/ 707520 w 2747819"/>
                <a:gd name="connsiteY15" fmla="*/ 1385917 h 1393553"/>
                <a:gd name="connsiteX16" fmla="*/ 350332 w 2747819"/>
                <a:gd name="connsiteY16" fmla="*/ 1385917 h 1393553"/>
                <a:gd name="connsiteX17" fmla="*/ 278895 w 2747819"/>
                <a:gd name="connsiteY17" fmla="*/ 1371629 h 1393553"/>
                <a:gd name="connsiteX18" fmla="*/ 212220 w 2747819"/>
                <a:gd name="connsiteY18" fmla="*/ 1252567 h 1393553"/>
                <a:gd name="connsiteX19" fmla="*/ 188407 w 2747819"/>
                <a:gd name="connsiteY19" fmla="*/ 1252567 h 1393553"/>
                <a:gd name="connsiteX20" fmla="*/ 136020 w 2747819"/>
                <a:gd name="connsiteY20" fmla="*/ 1214467 h 1393553"/>
                <a:gd name="connsiteX21" fmla="*/ 21720 w 2747819"/>
                <a:gd name="connsiteY21" fmla="*/ 852517 h 1393553"/>
                <a:gd name="connsiteX22" fmla="*/ 7432 w 2747819"/>
                <a:gd name="connsiteY22" fmla="*/ 476279 h 1393553"/>
                <a:gd name="connsiteX23" fmla="*/ 107445 w 2747819"/>
                <a:gd name="connsiteY23" fmla="*/ 276254 h 1393553"/>
                <a:gd name="connsiteX24" fmla="*/ 283657 w 2747819"/>
                <a:gd name="connsiteY24" fmla="*/ 52417 h 1393553"/>
                <a:gd name="connsiteX0" fmla="*/ 283657 w 2747819"/>
                <a:gd name="connsiteY0" fmla="*/ 52417 h 1393553"/>
                <a:gd name="connsiteX1" fmla="*/ 431294 w 2747819"/>
                <a:gd name="connsiteY1" fmla="*/ 23842 h 1393553"/>
                <a:gd name="connsiteX2" fmla="*/ 1364745 w 2747819"/>
                <a:gd name="connsiteY2" fmla="*/ 29 h 1393553"/>
                <a:gd name="connsiteX3" fmla="*/ 2369632 w 2747819"/>
                <a:gd name="connsiteY3" fmla="*/ 28604 h 1393553"/>
                <a:gd name="connsiteX4" fmla="*/ 2460120 w 2747819"/>
                <a:gd name="connsiteY4" fmla="*/ 42892 h 1393553"/>
                <a:gd name="connsiteX5" fmla="*/ 2636332 w 2747819"/>
                <a:gd name="connsiteY5" fmla="*/ 247679 h 1393553"/>
                <a:gd name="connsiteX6" fmla="*/ 2741107 w 2747819"/>
                <a:gd name="connsiteY6" fmla="*/ 433417 h 1393553"/>
                <a:gd name="connsiteX7" fmla="*/ 2722057 w 2747819"/>
                <a:gd name="connsiteY7" fmla="*/ 928717 h 1393553"/>
                <a:gd name="connsiteX8" fmla="*/ 2598232 w 2747819"/>
                <a:gd name="connsiteY8" fmla="*/ 1243042 h 1393553"/>
                <a:gd name="connsiteX9" fmla="*/ 2545845 w 2747819"/>
                <a:gd name="connsiteY9" fmla="*/ 1262092 h 1393553"/>
                <a:gd name="connsiteX10" fmla="*/ 2460120 w 2747819"/>
                <a:gd name="connsiteY10" fmla="*/ 1376392 h 1393553"/>
                <a:gd name="connsiteX11" fmla="*/ 2055307 w 2747819"/>
                <a:gd name="connsiteY11" fmla="*/ 1390679 h 1393553"/>
                <a:gd name="connsiteX12" fmla="*/ 1950532 w 2747819"/>
                <a:gd name="connsiteY12" fmla="*/ 1352579 h 1393553"/>
                <a:gd name="connsiteX13" fmla="*/ 1340932 w 2747819"/>
                <a:gd name="connsiteY13" fmla="*/ 1347817 h 1393553"/>
                <a:gd name="connsiteX14" fmla="*/ 793245 w 2747819"/>
                <a:gd name="connsiteY14" fmla="*/ 1343054 h 1393553"/>
                <a:gd name="connsiteX15" fmla="*/ 707520 w 2747819"/>
                <a:gd name="connsiteY15" fmla="*/ 1385917 h 1393553"/>
                <a:gd name="connsiteX16" fmla="*/ 350332 w 2747819"/>
                <a:gd name="connsiteY16" fmla="*/ 1385917 h 1393553"/>
                <a:gd name="connsiteX17" fmla="*/ 278895 w 2747819"/>
                <a:gd name="connsiteY17" fmla="*/ 1371629 h 1393553"/>
                <a:gd name="connsiteX18" fmla="*/ 212220 w 2747819"/>
                <a:gd name="connsiteY18" fmla="*/ 1252567 h 1393553"/>
                <a:gd name="connsiteX19" fmla="*/ 188407 w 2747819"/>
                <a:gd name="connsiteY19" fmla="*/ 1252567 h 1393553"/>
                <a:gd name="connsiteX20" fmla="*/ 136020 w 2747819"/>
                <a:gd name="connsiteY20" fmla="*/ 1214467 h 1393553"/>
                <a:gd name="connsiteX21" fmla="*/ 21720 w 2747819"/>
                <a:gd name="connsiteY21" fmla="*/ 852517 h 1393553"/>
                <a:gd name="connsiteX22" fmla="*/ 7432 w 2747819"/>
                <a:gd name="connsiteY22" fmla="*/ 476279 h 1393553"/>
                <a:gd name="connsiteX23" fmla="*/ 107445 w 2747819"/>
                <a:gd name="connsiteY23" fmla="*/ 276254 h 1393553"/>
                <a:gd name="connsiteX24" fmla="*/ 283657 w 2747819"/>
                <a:gd name="connsiteY24" fmla="*/ 52417 h 13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47819" h="1393553">
                  <a:moveTo>
                    <a:pt x="283657" y="52417"/>
                  </a:moveTo>
                  <a:cubicBezTo>
                    <a:pt x="337632" y="10348"/>
                    <a:pt x="251113" y="32573"/>
                    <a:pt x="431294" y="23842"/>
                  </a:cubicBezTo>
                  <a:cubicBezTo>
                    <a:pt x="611475" y="15111"/>
                    <a:pt x="1041689" y="-765"/>
                    <a:pt x="1364745" y="29"/>
                  </a:cubicBezTo>
                  <a:cubicBezTo>
                    <a:pt x="1687801" y="823"/>
                    <a:pt x="2187070" y="21460"/>
                    <a:pt x="2369632" y="28604"/>
                  </a:cubicBezTo>
                  <a:cubicBezTo>
                    <a:pt x="2552195" y="35748"/>
                    <a:pt x="2415670" y="6380"/>
                    <a:pt x="2460120" y="42892"/>
                  </a:cubicBezTo>
                  <a:cubicBezTo>
                    <a:pt x="2504570" y="79404"/>
                    <a:pt x="2589501" y="182592"/>
                    <a:pt x="2636332" y="247679"/>
                  </a:cubicBezTo>
                  <a:cubicBezTo>
                    <a:pt x="2683163" y="312766"/>
                    <a:pt x="2726820" y="319911"/>
                    <a:pt x="2741107" y="433417"/>
                  </a:cubicBezTo>
                  <a:cubicBezTo>
                    <a:pt x="2755394" y="546923"/>
                    <a:pt x="2745869" y="793780"/>
                    <a:pt x="2722057" y="928717"/>
                  </a:cubicBezTo>
                  <a:cubicBezTo>
                    <a:pt x="2698245" y="1063654"/>
                    <a:pt x="2627601" y="1187480"/>
                    <a:pt x="2598232" y="1243042"/>
                  </a:cubicBezTo>
                  <a:cubicBezTo>
                    <a:pt x="2568863" y="1298605"/>
                    <a:pt x="2568864" y="1239867"/>
                    <a:pt x="2545845" y="1262092"/>
                  </a:cubicBezTo>
                  <a:cubicBezTo>
                    <a:pt x="2522826" y="1284317"/>
                    <a:pt x="2541876" y="1354961"/>
                    <a:pt x="2460120" y="1376392"/>
                  </a:cubicBezTo>
                  <a:cubicBezTo>
                    <a:pt x="2378364" y="1397823"/>
                    <a:pt x="2140238" y="1394648"/>
                    <a:pt x="2055307" y="1390679"/>
                  </a:cubicBezTo>
                  <a:cubicBezTo>
                    <a:pt x="1970376" y="1386710"/>
                    <a:pt x="2069594" y="1359723"/>
                    <a:pt x="1950532" y="1352579"/>
                  </a:cubicBezTo>
                  <a:cubicBezTo>
                    <a:pt x="1831470" y="1345435"/>
                    <a:pt x="1340932" y="1347817"/>
                    <a:pt x="1340932" y="1347817"/>
                  </a:cubicBezTo>
                  <a:cubicBezTo>
                    <a:pt x="1148051" y="1346230"/>
                    <a:pt x="898814" y="1336704"/>
                    <a:pt x="793245" y="1343054"/>
                  </a:cubicBezTo>
                  <a:cubicBezTo>
                    <a:pt x="687676" y="1349404"/>
                    <a:pt x="781339" y="1378773"/>
                    <a:pt x="707520" y="1385917"/>
                  </a:cubicBezTo>
                  <a:cubicBezTo>
                    <a:pt x="633701" y="1393061"/>
                    <a:pt x="421769" y="1388298"/>
                    <a:pt x="350332" y="1385917"/>
                  </a:cubicBezTo>
                  <a:cubicBezTo>
                    <a:pt x="278895" y="1383536"/>
                    <a:pt x="301914" y="1393854"/>
                    <a:pt x="278895" y="1371629"/>
                  </a:cubicBezTo>
                  <a:cubicBezTo>
                    <a:pt x="255876" y="1349404"/>
                    <a:pt x="227301" y="1272411"/>
                    <a:pt x="212220" y="1252567"/>
                  </a:cubicBezTo>
                  <a:cubicBezTo>
                    <a:pt x="197139" y="1232723"/>
                    <a:pt x="201107" y="1258917"/>
                    <a:pt x="188407" y="1252567"/>
                  </a:cubicBezTo>
                  <a:cubicBezTo>
                    <a:pt x="175707" y="1246217"/>
                    <a:pt x="163801" y="1281142"/>
                    <a:pt x="136020" y="1214467"/>
                  </a:cubicBezTo>
                  <a:cubicBezTo>
                    <a:pt x="108239" y="1147792"/>
                    <a:pt x="43151" y="975548"/>
                    <a:pt x="21720" y="852517"/>
                  </a:cubicBezTo>
                  <a:cubicBezTo>
                    <a:pt x="289" y="729486"/>
                    <a:pt x="-6855" y="572323"/>
                    <a:pt x="7432" y="476279"/>
                  </a:cubicBezTo>
                  <a:cubicBezTo>
                    <a:pt x="21719" y="380235"/>
                    <a:pt x="62995" y="348485"/>
                    <a:pt x="107445" y="276254"/>
                  </a:cubicBezTo>
                  <a:cubicBezTo>
                    <a:pt x="151895" y="204023"/>
                    <a:pt x="229682" y="94486"/>
                    <a:pt x="283657" y="52417"/>
                  </a:cubicBezTo>
                  <a:close/>
                </a:path>
              </a:pathLst>
            </a:custGeom>
            <a:solidFill>
              <a:schemeClr val="accent3"/>
            </a:solidFill>
            <a:ln/>
            <a:effectLst>
              <a:outerShdw blurRad="40000" dist="23000" dir="48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0" h="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角丸四角形 58"/>
            <p:cNvSpPr/>
            <p:nvPr/>
          </p:nvSpPr>
          <p:spPr>
            <a:xfrm>
              <a:off x="2322884" y="3106307"/>
              <a:ext cx="862397" cy="266752"/>
            </a:xfrm>
            <a:prstGeom prst="roundRect">
              <a:avLst>
                <a:gd name="adj" fmla="val 50000"/>
              </a:avLst>
            </a:prstGeom>
            <a:solidFill>
              <a:srgbClr val="9EB9DA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2061575" y="2890378"/>
              <a:ext cx="144718" cy="994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/>
          </p:nvSpPr>
          <p:spPr>
            <a:xfrm>
              <a:off x="3272355" y="2890378"/>
              <a:ext cx="151652" cy="944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リーフォーム 61"/>
            <p:cNvSpPr/>
            <p:nvPr/>
          </p:nvSpPr>
          <p:spPr>
            <a:xfrm>
              <a:off x="2201612" y="2628862"/>
              <a:ext cx="1085300" cy="350798"/>
            </a:xfrm>
            <a:custGeom>
              <a:avLst/>
              <a:gdLst>
                <a:gd name="connsiteX0" fmla="*/ 29201 w 2151832"/>
                <a:gd name="connsiteY0" fmla="*/ 662352 h 701749"/>
                <a:gd name="connsiteX1" fmla="*/ 157788 w 2151832"/>
                <a:gd name="connsiteY1" fmla="*/ 343264 h 701749"/>
                <a:gd name="connsiteX2" fmla="*/ 272088 w 2151832"/>
                <a:gd name="connsiteY2" fmla="*/ 138477 h 701749"/>
                <a:gd name="connsiteX3" fmla="*/ 310188 w 2151832"/>
                <a:gd name="connsiteY3" fmla="*/ 81327 h 701749"/>
                <a:gd name="connsiteX4" fmla="*/ 481638 w 2151832"/>
                <a:gd name="connsiteY4" fmla="*/ 28939 h 701749"/>
                <a:gd name="connsiteX5" fmla="*/ 991226 w 2151832"/>
                <a:gd name="connsiteY5" fmla="*/ 364 h 701749"/>
                <a:gd name="connsiteX6" fmla="*/ 1738938 w 2151832"/>
                <a:gd name="connsiteY6" fmla="*/ 47989 h 701749"/>
                <a:gd name="connsiteX7" fmla="*/ 1891338 w 2151832"/>
                <a:gd name="connsiteY7" fmla="*/ 148002 h 701749"/>
                <a:gd name="connsiteX8" fmla="*/ 2015163 w 2151832"/>
                <a:gd name="connsiteY8" fmla="*/ 367077 h 701749"/>
                <a:gd name="connsiteX9" fmla="*/ 2143751 w 2151832"/>
                <a:gd name="connsiteY9" fmla="*/ 681402 h 701749"/>
                <a:gd name="connsiteX10" fmla="*/ 2138988 w 2151832"/>
                <a:gd name="connsiteY10" fmla="*/ 671877 h 701749"/>
                <a:gd name="connsiteX11" fmla="*/ 1086476 w 2151832"/>
                <a:gd name="connsiteY11" fmla="*/ 629014 h 701749"/>
                <a:gd name="connsiteX12" fmla="*/ 110163 w 2151832"/>
                <a:gd name="connsiteY12" fmla="*/ 657589 h 701749"/>
                <a:gd name="connsiteX13" fmla="*/ 29201 w 2151832"/>
                <a:gd name="connsiteY13" fmla="*/ 662352 h 701749"/>
                <a:gd name="connsiteX0" fmla="*/ 29201 w 2151832"/>
                <a:gd name="connsiteY0" fmla="*/ 662616 h 702013"/>
                <a:gd name="connsiteX1" fmla="*/ 157788 w 2151832"/>
                <a:gd name="connsiteY1" fmla="*/ 343528 h 702013"/>
                <a:gd name="connsiteX2" fmla="*/ 272088 w 2151832"/>
                <a:gd name="connsiteY2" fmla="*/ 138741 h 702013"/>
                <a:gd name="connsiteX3" fmla="*/ 481638 w 2151832"/>
                <a:gd name="connsiteY3" fmla="*/ 29203 h 702013"/>
                <a:gd name="connsiteX4" fmla="*/ 991226 w 2151832"/>
                <a:gd name="connsiteY4" fmla="*/ 628 h 702013"/>
                <a:gd name="connsiteX5" fmla="*/ 1738938 w 2151832"/>
                <a:gd name="connsiteY5" fmla="*/ 48253 h 702013"/>
                <a:gd name="connsiteX6" fmla="*/ 1891338 w 2151832"/>
                <a:gd name="connsiteY6" fmla="*/ 148266 h 702013"/>
                <a:gd name="connsiteX7" fmla="*/ 2015163 w 2151832"/>
                <a:gd name="connsiteY7" fmla="*/ 367341 h 702013"/>
                <a:gd name="connsiteX8" fmla="*/ 2143751 w 2151832"/>
                <a:gd name="connsiteY8" fmla="*/ 681666 h 702013"/>
                <a:gd name="connsiteX9" fmla="*/ 2138988 w 2151832"/>
                <a:gd name="connsiteY9" fmla="*/ 672141 h 702013"/>
                <a:gd name="connsiteX10" fmla="*/ 1086476 w 2151832"/>
                <a:gd name="connsiteY10" fmla="*/ 629278 h 702013"/>
                <a:gd name="connsiteX11" fmla="*/ 110163 w 2151832"/>
                <a:gd name="connsiteY11" fmla="*/ 657853 h 702013"/>
                <a:gd name="connsiteX12" fmla="*/ 29201 w 2151832"/>
                <a:gd name="connsiteY12" fmla="*/ 662616 h 702013"/>
                <a:gd name="connsiteX0" fmla="*/ 29201 w 2151832"/>
                <a:gd name="connsiteY0" fmla="*/ 662434 h 701831"/>
                <a:gd name="connsiteX1" fmla="*/ 157788 w 2151832"/>
                <a:gd name="connsiteY1" fmla="*/ 343346 h 701831"/>
                <a:gd name="connsiteX2" fmla="*/ 295391 w 2151832"/>
                <a:gd name="connsiteY2" fmla="*/ 105219 h 701831"/>
                <a:gd name="connsiteX3" fmla="*/ 481638 w 2151832"/>
                <a:gd name="connsiteY3" fmla="*/ 29021 h 701831"/>
                <a:gd name="connsiteX4" fmla="*/ 991226 w 2151832"/>
                <a:gd name="connsiteY4" fmla="*/ 446 h 701831"/>
                <a:gd name="connsiteX5" fmla="*/ 1738938 w 2151832"/>
                <a:gd name="connsiteY5" fmla="*/ 48071 h 701831"/>
                <a:gd name="connsiteX6" fmla="*/ 1891338 w 2151832"/>
                <a:gd name="connsiteY6" fmla="*/ 148084 h 701831"/>
                <a:gd name="connsiteX7" fmla="*/ 2015163 w 2151832"/>
                <a:gd name="connsiteY7" fmla="*/ 367159 h 701831"/>
                <a:gd name="connsiteX8" fmla="*/ 2143751 w 2151832"/>
                <a:gd name="connsiteY8" fmla="*/ 681484 h 701831"/>
                <a:gd name="connsiteX9" fmla="*/ 2138988 w 2151832"/>
                <a:gd name="connsiteY9" fmla="*/ 671959 h 701831"/>
                <a:gd name="connsiteX10" fmla="*/ 1086476 w 2151832"/>
                <a:gd name="connsiteY10" fmla="*/ 629096 h 701831"/>
                <a:gd name="connsiteX11" fmla="*/ 110163 w 2151832"/>
                <a:gd name="connsiteY11" fmla="*/ 657671 h 701831"/>
                <a:gd name="connsiteX12" fmla="*/ 29201 w 2151832"/>
                <a:gd name="connsiteY12" fmla="*/ 662434 h 701831"/>
                <a:gd name="connsiteX0" fmla="*/ 29201 w 2151832"/>
                <a:gd name="connsiteY0" fmla="*/ 662262 h 701659"/>
                <a:gd name="connsiteX1" fmla="*/ 157788 w 2151832"/>
                <a:gd name="connsiteY1" fmla="*/ 343174 h 701659"/>
                <a:gd name="connsiteX2" fmla="*/ 295391 w 2151832"/>
                <a:gd name="connsiteY2" fmla="*/ 105047 h 701659"/>
                <a:gd name="connsiteX3" fmla="*/ 481638 w 2151832"/>
                <a:gd name="connsiteY3" fmla="*/ 28849 h 701659"/>
                <a:gd name="connsiteX4" fmla="*/ 991226 w 2151832"/>
                <a:gd name="connsiteY4" fmla="*/ 274 h 701659"/>
                <a:gd name="connsiteX5" fmla="*/ 1715636 w 2151832"/>
                <a:gd name="connsiteY5" fmla="*/ 43136 h 701659"/>
                <a:gd name="connsiteX6" fmla="*/ 1891338 w 2151832"/>
                <a:gd name="connsiteY6" fmla="*/ 147912 h 701659"/>
                <a:gd name="connsiteX7" fmla="*/ 2015163 w 2151832"/>
                <a:gd name="connsiteY7" fmla="*/ 366987 h 701659"/>
                <a:gd name="connsiteX8" fmla="*/ 2143751 w 2151832"/>
                <a:gd name="connsiteY8" fmla="*/ 681312 h 701659"/>
                <a:gd name="connsiteX9" fmla="*/ 2138988 w 2151832"/>
                <a:gd name="connsiteY9" fmla="*/ 671787 h 701659"/>
                <a:gd name="connsiteX10" fmla="*/ 1086476 w 2151832"/>
                <a:gd name="connsiteY10" fmla="*/ 628924 h 701659"/>
                <a:gd name="connsiteX11" fmla="*/ 110163 w 2151832"/>
                <a:gd name="connsiteY11" fmla="*/ 657499 h 701659"/>
                <a:gd name="connsiteX12" fmla="*/ 29201 w 2151832"/>
                <a:gd name="connsiteY12" fmla="*/ 662262 h 701659"/>
                <a:gd name="connsiteX0" fmla="*/ 29201 w 2151832"/>
                <a:gd name="connsiteY0" fmla="*/ 662262 h 701659"/>
                <a:gd name="connsiteX1" fmla="*/ 157788 w 2151832"/>
                <a:gd name="connsiteY1" fmla="*/ 343174 h 701659"/>
                <a:gd name="connsiteX2" fmla="*/ 295391 w 2151832"/>
                <a:gd name="connsiteY2" fmla="*/ 105047 h 701659"/>
                <a:gd name="connsiteX3" fmla="*/ 481638 w 2151832"/>
                <a:gd name="connsiteY3" fmla="*/ 28849 h 701659"/>
                <a:gd name="connsiteX4" fmla="*/ 1056473 w 2151832"/>
                <a:gd name="connsiteY4" fmla="*/ 274 h 701659"/>
                <a:gd name="connsiteX5" fmla="*/ 1715636 w 2151832"/>
                <a:gd name="connsiteY5" fmla="*/ 43136 h 701659"/>
                <a:gd name="connsiteX6" fmla="*/ 1891338 w 2151832"/>
                <a:gd name="connsiteY6" fmla="*/ 147912 h 701659"/>
                <a:gd name="connsiteX7" fmla="*/ 2015163 w 2151832"/>
                <a:gd name="connsiteY7" fmla="*/ 366987 h 701659"/>
                <a:gd name="connsiteX8" fmla="*/ 2143751 w 2151832"/>
                <a:gd name="connsiteY8" fmla="*/ 681312 h 701659"/>
                <a:gd name="connsiteX9" fmla="*/ 2138988 w 2151832"/>
                <a:gd name="connsiteY9" fmla="*/ 671787 h 701659"/>
                <a:gd name="connsiteX10" fmla="*/ 1086476 w 2151832"/>
                <a:gd name="connsiteY10" fmla="*/ 628924 h 701659"/>
                <a:gd name="connsiteX11" fmla="*/ 110163 w 2151832"/>
                <a:gd name="connsiteY11" fmla="*/ 657499 h 701659"/>
                <a:gd name="connsiteX12" fmla="*/ 29201 w 2151832"/>
                <a:gd name="connsiteY12" fmla="*/ 662262 h 701659"/>
                <a:gd name="connsiteX0" fmla="*/ 2697 w 2125328"/>
                <a:gd name="connsiteY0" fmla="*/ 662262 h 701659"/>
                <a:gd name="connsiteX1" fmla="*/ 131284 w 2125328"/>
                <a:gd name="connsiteY1" fmla="*/ 343174 h 701659"/>
                <a:gd name="connsiteX2" fmla="*/ 268887 w 2125328"/>
                <a:gd name="connsiteY2" fmla="*/ 105047 h 701659"/>
                <a:gd name="connsiteX3" fmla="*/ 455134 w 2125328"/>
                <a:gd name="connsiteY3" fmla="*/ 28849 h 701659"/>
                <a:gd name="connsiteX4" fmla="*/ 1029969 w 2125328"/>
                <a:gd name="connsiteY4" fmla="*/ 274 h 701659"/>
                <a:gd name="connsiteX5" fmla="*/ 1689132 w 2125328"/>
                <a:gd name="connsiteY5" fmla="*/ 43136 h 701659"/>
                <a:gd name="connsiteX6" fmla="*/ 1864834 w 2125328"/>
                <a:gd name="connsiteY6" fmla="*/ 147912 h 701659"/>
                <a:gd name="connsiteX7" fmla="*/ 1988659 w 2125328"/>
                <a:gd name="connsiteY7" fmla="*/ 366987 h 701659"/>
                <a:gd name="connsiteX8" fmla="*/ 2117247 w 2125328"/>
                <a:gd name="connsiteY8" fmla="*/ 681312 h 701659"/>
                <a:gd name="connsiteX9" fmla="*/ 2112484 w 2125328"/>
                <a:gd name="connsiteY9" fmla="*/ 671787 h 701659"/>
                <a:gd name="connsiteX10" fmla="*/ 1059972 w 2125328"/>
                <a:gd name="connsiteY10" fmla="*/ 628924 h 701659"/>
                <a:gd name="connsiteX11" fmla="*/ 256101 w 2125328"/>
                <a:gd name="connsiteY11" fmla="*/ 652737 h 701659"/>
                <a:gd name="connsiteX12" fmla="*/ 2697 w 2125328"/>
                <a:gd name="connsiteY12" fmla="*/ 662262 h 701659"/>
                <a:gd name="connsiteX0" fmla="*/ 51531 w 2174162"/>
                <a:gd name="connsiteY0" fmla="*/ 662262 h 701659"/>
                <a:gd name="connsiteX1" fmla="*/ 180118 w 2174162"/>
                <a:gd name="connsiteY1" fmla="*/ 343174 h 701659"/>
                <a:gd name="connsiteX2" fmla="*/ 317721 w 2174162"/>
                <a:gd name="connsiteY2" fmla="*/ 105047 h 701659"/>
                <a:gd name="connsiteX3" fmla="*/ 503968 w 2174162"/>
                <a:gd name="connsiteY3" fmla="*/ 28849 h 701659"/>
                <a:gd name="connsiteX4" fmla="*/ 1078803 w 2174162"/>
                <a:gd name="connsiteY4" fmla="*/ 274 h 701659"/>
                <a:gd name="connsiteX5" fmla="*/ 1737966 w 2174162"/>
                <a:gd name="connsiteY5" fmla="*/ 43136 h 701659"/>
                <a:gd name="connsiteX6" fmla="*/ 1913668 w 2174162"/>
                <a:gd name="connsiteY6" fmla="*/ 147912 h 701659"/>
                <a:gd name="connsiteX7" fmla="*/ 2037493 w 2174162"/>
                <a:gd name="connsiteY7" fmla="*/ 366987 h 701659"/>
                <a:gd name="connsiteX8" fmla="*/ 2166081 w 2174162"/>
                <a:gd name="connsiteY8" fmla="*/ 681312 h 701659"/>
                <a:gd name="connsiteX9" fmla="*/ 2161318 w 2174162"/>
                <a:gd name="connsiteY9" fmla="*/ 671787 h 701659"/>
                <a:gd name="connsiteX10" fmla="*/ 1108806 w 2174162"/>
                <a:gd name="connsiteY10" fmla="*/ 628924 h 701659"/>
                <a:gd name="connsiteX11" fmla="*/ 51531 w 2174162"/>
                <a:gd name="connsiteY11" fmla="*/ 662262 h 701659"/>
                <a:gd name="connsiteX0" fmla="*/ 176 w 2122807"/>
                <a:gd name="connsiteY0" fmla="*/ 662262 h 701659"/>
                <a:gd name="connsiteX1" fmla="*/ 128763 w 2122807"/>
                <a:gd name="connsiteY1" fmla="*/ 343174 h 701659"/>
                <a:gd name="connsiteX2" fmla="*/ 266366 w 2122807"/>
                <a:gd name="connsiteY2" fmla="*/ 105047 h 701659"/>
                <a:gd name="connsiteX3" fmla="*/ 452613 w 2122807"/>
                <a:gd name="connsiteY3" fmla="*/ 28849 h 701659"/>
                <a:gd name="connsiteX4" fmla="*/ 1027448 w 2122807"/>
                <a:gd name="connsiteY4" fmla="*/ 274 h 701659"/>
                <a:gd name="connsiteX5" fmla="*/ 1686611 w 2122807"/>
                <a:gd name="connsiteY5" fmla="*/ 43136 h 701659"/>
                <a:gd name="connsiteX6" fmla="*/ 1862313 w 2122807"/>
                <a:gd name="connsiteY6" fmla="*/ 147912 h 701659"/>
                <a:gd name="connsiteX7" fmla="*/ 1986138 w 2122807"/>
                <a:gd name="connsiteY7" fmla="*/ 366987 h 701659"/>
                <a:gd name="connsiteX8" fmla="*/ 2114726 w 2122807"/>
                <a:gd name="connsiteY8" fmla="*/ 681312 h 701659"/>
                <a:gd name="connsiteX9" fmla="*/ 2109963 w 2122807"/>
                <a:gd name="connsiteY9" fmla="*/ 671787 h 701659"/>
                <a:gd name="connsiteX10" fmla="*/ 1057451 w 2122807"/>
                <a:gd name="connsiteY10" fmla="*/ 628924 h 701659"/>
                <a:gd name="connsiteX11" fmla="*/ 176 w 2122807"/>
                <a:gd name="connsiteY11" fmla="*/ 662262 h 701659"/>
                <a:gd name="connsiteX0" fmla="*/ 1523 w 2124154"/>
                <a:gd name="connsiteY0" fmla="*/ 662262 h 701659"/>
                <a:gd name="connsiteX1" fmla="*/ 130110 w 2124154"/>
                <a:gd name="connsiteY1" fmla="*/ 343174 h 701659"/>
                <a:gd name="connsiteX2" fmla="*/ 267713 w 2124154"/>
                <a:gd name="connsiteY2" fmla="*/ 105047 h 701659"/>
                <a:gd name="connsiteX3" fmla="*/ 453960 w 2124154"/>
                <a:gd name="connsiteY3" fmla="*/ 28849 h 701659"/>
                <a:gd name="connsiteX4" fmla="*/ 1028795 w 2124154"/>
                <a:gd name="connsiteY4" fmla="*/ 274 h 701659"/>
                <a:gd name="connsiteX5" fmla="*/ 1687958 w 2124154"/>
                <a:gd name="connsiteY5" fmla="*/ 43136 h 701659"/>
                <a:gd name="connsiteX6" fmla="*/ 1863660 w 2124154"/>
                <a:gd name="connsiteY6" fmla="*/ 147912 h 701659"/>
                <a:gd name="connsiteX7" fmla="*/ 1987485 w 2124154"/>
                <a:gd name="connsiteY7" fmla="*/ 366987 h 701659"/>
                <a:gd name="connsiteX8" fmla="*/ 2116073 w 2124154"/>
                <a:gd name="connsiteY8" fmla="*/ 681312 h 701659"/>
                <a:gd name="connsiteX9" fmla="*/ 2111310 w 2124154"/>
                <a:gd name="connsiteY9" fmla="*/ 671787 h 701659"/>
                <a:gd name="connsiteX10" fmla="*/ 1058798 w 2124154"/>
                <a:gd name="connsiteY10" fmla="*/ 628924 h 701659"/>
                <a:gd name="connsiteX11" fmla="*/ 1523 w 2124154"/>
                <a:gd name="connsiteY11" fmla="*/ 662262 h 701659"/>
                <a:gd name="connsiteX0" fmla="*/ 1523 w 2124154"/>
                <a:gd name="connsiteY0" fmla="*/ 662262 h 701659"/>
                <a:gd name="connsiteX1" fmla="*/ 130110 w 2124154"/>
                <a:gd name="connsiteY1" fmla="*/ 343174 h 701659"/>
                <a:gd name="connsiteX2" fmla="*/ 267713 w 2124154"/>
                <a:gd name="connsiteY2" fmla="*/ 105047 h 701659"/>
                <a:gd name="connsiteX3" fmla="*/ 453960 w 2124154"/>
                <a:gd name="connsiteY3" fmla="*/ 28849 h 701659"/>
                <a:gd name="connsiteX4" fmla="*/ 1028795 w 2124154"/>
                <a:gd name="connsiteY4" fmla="*/ 274 h 701659"/>
                <a:gd name="connsiteX5" fmla="*/ 1687958 w 2124154"/>
                <a:gd name="connsiteY5" fmla="*/ 43136 h 701659"/>
                <a:gd name="connsiteX6" fmla="*/ 1872982 w 2124154"/>
                <a:gd name="connsiteY6" fmla="*/ 147911 h 701659"/>
                <a:gd name="connsiteX7" fmla="*/ 1987485 w 2124154"/>
                <a:gd name="connsiteY7" fmla="*/ 366987 h 701659"/>
                <a:gd name="connsiteX8" fmla="*/ 2116073 w 2124154"/>
                <a:gd name="connsiteY8" fmla="*/ 681312 h 701659"/>
                <a:gd name="connsiteX9" fmla="*/ 2111310 w 2124154"/>
                <a:gd name="connsiteY9" fmla="*/ 671787 h 701659"/>
                <a:gd name="connsiteX10" fmla="*/ 1058798 w 2124154"/>
                <a:gd name="connsiteY10" fmla="*/ 628924 h 701659"/>
                <a:gd name="connsiteX11" fmla="*/ 1523 w 2124154"/>
                <a:gd name="connsiteY11" fmla="*/ 662262 h 70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4154" h="701659">
                  <a:moveTo>
                    <a:pt x="1523" y="662262"/>
                  </a:moveTo>
                  <a:cubicBezTo>
                    <a:pt x="-13442" y="662269"/>
                    <a:pt x="85745" y="436043"/>
                    <a:pt x="130110" y="343174"/>
                  </a:cubicBezTo>
                  <a:cubicBezTo>
                    <a:pt x="174475" y="250305"/>
                    <a:pt x="213738" y="157435"/>
                    <a:pt x="267713" y="105047"/>
                  </a:cubicBezTo>
                  <a:cubicBezTo>
                    <a:pt x="321688" y="52660"/>
                    <a:pt x="327113" y="46311"/>
                    <a:pt x="453960" y="28849"/>
                  </a:cubicBezTo>
                  <a:cubicBezTo>
                    <a:pt x="580807" y="11387"/>
                    <a:pt x="823129" y="-2107"/>
                    <a:pt x="1028795" y="274"/>
                  </a:cubicBezTo>
                  <a:cubicBezTo>
                    <a:pt x="1234461" y="2655"/>
                    <a:pt x="1547260" y="18530"/>
                    <a:pt x="1687958" y="43136"/>
                  </a:cubicBezTo>
                  <a:cubicBezTo>
                    <a:pt x="1828656" y="67742"/>
                    <a:pt x="1823061" y="93936"/>
                    <a:pt x="1872982" y="147911"/>
                  </a:cubicBezTo>
                  <a:cubicBezTo>
                    <a:pt x="1922903" y="201886"/>
                    <a:pt x="1946970" y="278087"/>
                    <a:pt x="1987485" y="366987"/>
                  </a:cubicBezTo>
                  <a:cubicBezTo>
                    <a:pt x="2028000" y="455887"/>
                    <a:pt x="2095436" y="630512"/>
                    <a:pt x="2116073" y="681312"/>
                  </a:cubicBezTo>
                  <a:cubicBezTo>
                    <a:pt x="2136710" y="732112"/>
                    <a:pt x="2111310" y="671787"/>
                    <a:pt x="2111310" y="671787"/>
                  </a:cubicBezTo>
                  <a:cubicBezTo>
                    <a:pt x="1935097" y="663056"/>
                    <a:pt x="1396935" y="631305"/>
                    <a:pt x="1058798" y="628924"/>
                  </a:cubicBezTo>
                  <a:cubicBezTo>
                    <a:pt x="707167" y="627337"/>
                    <a:pt x="16488" y="662255"/>
                    <a:pt x="1523" y="6622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リーフォーム 62"/>
            <p:cNvSpPr/>
            <p:nvPr/>
          </p:nvSpPr>
          <p:spPr>
            <a:xfrm>
              <a:off x="2272164" y="2665488"/>
              <a:ext cx="942633" cy="284299"/>
            </a:xfrm>
            <a:custGeom>
              <a:avLst/>
              <a:gdLst>
                <a:gd name="connsiteX0" fmla="*/ 29201 w 2151832"/>
                <a:gd name="connsiteY0" fmla="*/ 662352 h 701749"/>
                <a:gd name="connsiteX1" fmla="*/ 157788 w 2151832"/>
                <a:gd name="connsiteY1" fmla="*/ 343264 h 701749"/>
                <a:gd name="connsiteX2" fmla="*/ 272088 w 2151832"/>
                <a:gd name="connsiteY2" fmla="*/ 138477 h 701749"/>
                <a:gd name="connsiteX3" fmla="*/ 310188 w 2151832"/>
                <a:gd name="connsiteY3" fmla="*/ 81327 h 701749"/>
                <a:gd name="connsiteX4" fmla="*/ 481638 w 2151832"/>
                <a:gd name="connsiteY4" fmla="*/ 28939 h 701749"/>
                <a:gd name="connsiteX5" fmla="*/ 991226 w 2151832"/>
                <a:gd name="connsiteY5" fmla="*/ 364 h 701749"/>
                <a:gd name="connsiteX6" fmla="*/ 1738938 w 2151832"/>
                <a:gd name="connsiteY6" fmla="*/ 47989 h 701749"/>
                <a:gd name="connsiteX7" fmla="*/ 1891338 w 2151832"/>
                <a:gd name="connsiteY7" fmla="*/ 148002 h 701749"/>
                <a:gd name="connsiteX8" fmla="*/ 2015163 w 2151832"/>
                <a:gd name="connsiteY8" fmla="*/ 367077 h 701749"/>
                <a:gd name="connsiteX9" fmla="*/ 2143751 w 2151832"/>
                <a:gd name="connsiteY9" fmla="*/ 681402 h 701749"/>
                <a:gd name="connsiteX10" fmla="*/ 2138988 w 2151832"/>
                <a:gd name="connsiteY10" fmla="*/ 671877 h 701749"/>
                <a:gd name="connsiteX11" fmla="*/ 1086476 w 2151832"/>
                <a:gd name="connsiteY11" fmla="*/ 629014 h 701749"/>
                <a:gd name="connsiteX12" fmla="*/ 110163 w 2151832"/>
                <a:gd name="connsiteY12" fmla="*/ 657589 h 701749"/>
                <a:gd name="connsiteX13" fmla="*/ 29201 w 2151832"/>
                <a:gd name="connsiteY13" fmla="*/ 662352 h 701749"/>
                <a:gd name="connsiteX0" fmla="*/ 31109 w 2153740"/>
                <a:gd name="connsiteY0" fmla="*/ 662352 h 701749"/>
                <a:gd name="connsiteX1" fmla="*/ 159696 w 2153740"/>
                <a:gd name="connsiteY1" fmla="*/ 343264 h 701749"/>
                <a:gd name="connsiteX2" fmla="*/ 273996 w 2153740"/>
                <a:gd name="connsiteY2" fmla="*/ 138477 h 701749"/>
                <a:gd name="connsiteX3" fmla="*/ 312096 w 2153740"/>
                <a:gd name="connsiteY3" fmla="*/ 81327 h 701749"/>
                <a:gd name="connsiteX4" fmla="*/ 483546 w 2153740"/>
                <a:gd name="connsiteY4" fmla="*/ 28939 h 701749"/>
                <a:gd name="connsiteX5" fmla="*/ 993134 w 2153740"/>
                <a:gd name="connsiteY5" fmla="*/ 364 h 701749"/>
                <a:gd name="connsiteX6" fmla="*/ 1740846 w 2153740"/>
                <a:gd name="connsiteY6" fmla="*/ 47989 h 701749"/>
                <a:gd name="connsiteX7" fmla="*/ 1893246 w 2153740"/>
                <a:gd name="connsiteY7" fmla="*/ 148002 h 701749"/>
                <a:gd name="connsiteX8" fmla="*/ 2017071 w 2153740"/>
                <a:gd name="connsiteY8" fmla="*/ 367077 h 701749"/>
                <a:gd name="connsiteX9" fmla="*/ 2145659 w 2153740"/>
                <a:gd name="connsiteY9" fmla="*/ 681402 h 701749"/>
                <a:gd name="connsiteX10" fmla="*/ 2140896 w 2153740"/>
                <a:gd name="connsiteY10" fmla="*/ 671877 h 701749"/>
                <a:gd name="connsiteX11" fmla="*/ 1088384 w 2153740"/>
                <a:gd name="connsiteY11" fmla="*/ 629014 h 701749"/>
                <a:gd name="connsiteX12" fmla="*/ 112071 w 2153740"/>
                <a:gd name="connsiteY12" fmla="*/ 657589 h 701749"/>
                <a:gd name="connsiteX13" fmla="*/ 31109 w 2153740"/>
                <a:gd name="connsiteY13" fmla="*/ 662352 h 701749"/>
                <a:gd name="connsiteX0" fmla="*/ 27323 w 2149954"/>
                <a:gd name="connsiteY0" fmla="*/ 662352 h 701749"/>
                <a:gd name="connsiteX1" fmla="*/ 155910 w 2149954"/>
                <a:gd name="connsiteY1" fmla="*/ 343264 h 701749"/>
                <a:gd name="connsiteX2" fmla="*/ 270210 w 2149954"/>
                <a:gd name="connsiteY2" fmla="*/ 138477 h 701749"/>
                <a:gd name="connsiteX3" fmla="*/ 308310 w 2149954"/>
                <a:gd name="connsiteY3" fmla="*/ 81327 h 701749"/>
                <a:gd name="connsiteX4" fmla="*/ 479760 w 2149954"/>
                <a:gd name="connsiteY4" fmla="*/ 28939 h 701749"/>
                <a:gd name="connsiteX5" fmla="*/ 989348 w 2149954"/>
                <a:gd name="connsiteY5" fmla="*/ 364 h 701749"/>
                <a:gd name="connsiteX6" fmla="*/ 1737060 w 2149954"/>
                <a:gd name="connsiteY6" fmla="*/ 47989 h 701749"/>
                <a:gd name="connsiteX7" fmla="*/ 1889460 w 2149954"/>
                <a:gd name="connsiteY7" fmla="*/ 148002 h 701749"/>
                <a:gd name="connsiteX8" fmla="*/ 2013285 w 2149954"/>
                <a:gd name="connsiteY8" fmla="*/ 367077 h 701749"/>
                <a:gd name="connsiteX9" fmla="*/ 2141873 w 2149954"/>
                <a:gd name="connsiteY9" fmla="*/ 681402 h 701749"/>
                <a:gd name="connsiteX10" fmla="*/ 2137110 w 2149954"/>
                <a:gd name="connsiteY10" fmla="*/ 671877 h 701749"/>
                <a:gd name="connsiteX11" fmla="*/ 1084598 w 2149954"/>
                <a:gd name="connsiteY11" fmla="*/ 629014 h 701749"/>
                <a:gd name="connsiteX12" fmla="*/ 108285 w 2149954"/>
                <a:gd name="connsiteY12" fmla="*/ 657589 h 701749"/>
                <a:gd name="connsiteX13" fmla="*/ 27323 w 2149954"/>
                <a:gd name="connsiteY13" fmla="*/ 662352 h 701749"/>
                <a:gd name="connsiteX0" fmla="*/ 21863 w 2144494"/>
                <a:gd name="connsiteY0" fmla="*/ 662352 h 701749"/>
                <a:gd name="connsiteX1" fmla="*/ 150450 w 2144494"/>
                <a:gd name="connsiteY1" fmla="*/ 343264 h 701749"/>
                <a:gd name="connsiteX2" fmla="*/ 264750 w 2144494"/>
                <a:gd name="connsiteY2" fmla="*/ 138477 h 701749"/>
                <a:gd name="connsiteX3" fmla="*/ 302850 w 2144494"/>
                <a:gd name="connsiteY3" fmla="*/ 81327 h 701749"/>
                <a:gd name="connsiteX4" fmla="*/ 474300 w 2144494"/>
                <a:gd name="connsiteY4" fmla="*/ 28939 h 701749"/>
                <a:gd name="connsiteX5" fmla="*/ 983888 w 2144494"/>
                <a:gd name="connsiteY5" fmla="*/ 364 h 701749"/>
                <a:gd name="connsiteX6" fmla="*/ 1731600 w 2144494"/>
                <a:gd name="connsiteY6" fmla="*/ 47989 h 701749"/>
                <a:gd name="connsiteX7" fmla="*/ 1884000 w 2144494"/>
                <a:gd name="connsiteY7" fmla="*/ 148002 h 701749"/>
                <a:gd name="connsiteX8" fmla="*/ 2007825 w 2144494"/>
                <a:gd name="connsiteY8" fmla="*/ 367077 h 701749"/>
                <a:gd name="connsiteX9" fmla="*/ 2136413 w 2144494"/>
                <a:gd name="connsiteY9" fmla="*/ 681402 h 701749"/>
                <a:gd name="connsiteX10" fmla="*/ 2131650 w 2144494"/>
                <a:gd name="connsiteY10" fmla="*/ 671877 h 701749"/>
                <a:gd name="connsiteX11" fmla="*/ 1079138 w 2144494"/>
                <a:gd name="connsiteY11" fmla="*/ 629014 h 701749"/>
                <a:gd name="connsiteX12" fmla="*/ 102825 w 2144494"/>
                <a:gd name="connsiteY12" fmla="*/ 657589 h 701749"/>
                <a:gd name="connsiteX13" fmla="*/ 21863 w 2144494"/>
                <a:gd name="connsiteY13" fmla="*/ 662352 h 701749"/>
                <a:gd name="connsiteX0" fmla="*/ 15510 w 2138141"/>
                <a:gd name="connsiteY0" fmla="*/ 662352 h 701749"/>
                <a:gd name="connsiteX1" fmla="*/ 144097 w 2138141"/>
                <a:gd name="connsiteY1" fmla="*/ 343264 h 701749"/>
                <a:gd name="connsiteX2" fmla="*/ 258397 w 2138141"/>
                <a:gd name="connsiteY2" fmla="*/ 138477 h 701749"/>
                <a:gd name="connsiteX3" fmla="*/ 296497 w 2138141"/>
                <a:gd name="connsiteY3" fmla="*/ 81327 h 701749"/>
                <a:gd name="connsiteX4" fmla="*/ 467947 w 2138141"/>
                <a:gd name="connsiteY4" fmla="*/ 28939 h 701749"/>
                <a:gd name="connsiteX5" fmla="*/ 977535 w 2138141"/>
                <a:gd name="connsiteY5" fmla="*/ 364 h 701749"/>
                <a:gd name="connsiteX6" fmla="*/ 1725247 w 2138141"/>
                <a:gd name="connsiteY6" fmla="*/ 47989 h 701749"/>
                <a:gd name="connsiteX7" fmla="*/ 1877647 w 2138141"/>
                <a:gd name="connsiteY7" fmla="*/ 148002 h 701749"/>
                <a:gd name="connsiteX8" fmla="*/ 2001472 w 2138141"/>
                <a:gd name="connsiteY8" fmla="*/ 367077 h 701749"/>
                <a:gd name="connsiteX9" fmla="*/ 2130060 w 2138141"/>
                <a:gd name="connsiteY9" fmla="*/ 681402 h 701749"/>
                <a:gd name="connsiteX10" fmla="*/ 2125297 w 2138141"/>
                <a:gd name="connsiteY10" fmla="*/ 671877 h 701749"/>
                <a:gd name="connsiteX11" fmla="*/ 1072785 w 2138141"/>
                <a:gd name="connsiteY11" fmla="*/ 629014 h 701749"/>
                <a:gd name="connsiteX12" fmla="*/ 122289 w 2138141"/>
                <a:gd name="connsiteY12" fmla="*/ 657590 h 701749"/>
                <a:gd name="connsiteX13" fmla="*/ 15510 w 2138141"/>
                <a:gd name="connsiteY13" fmla="*/ 662352 h 701749"/>
                <a:gd name="connsiteX0" fmla="*/ 51028 w 2173659"/>
                <a:gd name="connsiteY0" fmla="*/ 662352 h 701749"/>
                <a:gd name="connsiteX1" fmla="*/ 179615 w 2173659"/>
                <a:gd name="connsiteY1" fmla="*/ 343264 h 701749"/>
                <a:gd name="connsiteX2" fmla="*/ 293915 w 2173659"/>
                <a:gd name="connsiteY2" fmla="*/ 138477 h 701749"/>
                <a:gd name="connsiteX3" fmla="*/ 332015 w 2173659"/>
                <a:gd name="connsiteY3" fmla="*/ 81327 h 701749"/>
                <a:gd name="connsiteX4" fmla="*/ 503465 w 2173659"/>
                <a:gd name="connsiteY4" fmla="*/ 28939 h 701749"/>
                <a:gd name="connsiteX5" fmla="*/ 1013053 w 2173659"/>
                <a:gd name="connsiteY5" fmla="*/ 364 h 701749"/>
                <a:gd name="connsiteX6" fmla="*/ 1760765 w 2173659"/>
                <a:gd name="connsiteY6" fmla="*/ 47989 h 701749"/>
                <a:gd name="connsiteX7" fmla="*/ 1913165 w 2173659"/>
                <a:gd name="connsiteY7" fmla="*/ 148002 h 701749"/>
                <a:gd name="connsiteX8" fmla="*/ 2036990 w 2173659"/>
                <a:gd name="connsiteY8" fmla="*/ 367077 h 701749"/>
                <a:gd name="connsiteX9" fmla="*/ 2165578 w 2173659"/>
                <a:gd name="connsiteY9" fmla="*/ 681402 h 701749"/>
                <a:gd name="connsiteX10" fmla="*/ 2160815 w 2173659"/>
                <a:gd name="connsiteY10" fmla="*/ 671877 h 701749"/>
                <a:gd name="connsiteX11" fmla="*/ 1108303 w 2173659"/>
                <a:gd name="connsiteY11" fmla="*/ 629014 h 701749"/>
                <a:gd name="connsiteX12" fmla="*/ 51028 w 2173659"/>
                <a:gd name="connsiteY12" fmla="*/ 662352 h 701749"/>
                <a:gd name="connsiteX0" fmla="*/ 249 w 2122880"/>
                <a:gd name="connsiteY0" fmla="*/ 662352 h 701749"/>
                <a:gd name="connsiteX1" fmla="*/ 128836 w 2122880"/>
                <a:gd name="connsiteY1" fmla="*/ 343264 h 701749"/>
                <a:gd name="connsiteX2" fmla="*/ 243136 w 2122880"/>
                <a:gd name="connsiteY2" fmla="*/ 138477 h 701749"/>
                <a:gd name="connsiteX3" fmla="*/ 281236 w 2122880"/>
                <a:gd name="connsiteY3" fmla="*/ 81327 h 701749"/>
                <a:gd name="connsiteX4" fmla="*/ 452686 w 2122880"/>
                <a:gd name="connsiteY4" fmla="*/ 28939 h 701749"/>
                <a:gd name="connsiteX5" fmla="*/ 962274 w 2122880"/>
                <a:gd name="connsiteY5" fmla="*/ 364 h 701749"/>
                <a:gd name="connsiteX6" fmla="*/ 1709986 w 2122880"/>
                <a:gd name="connsiteY6" fmla="*/ 47989 h 701749"/>
                <a:gd name="connsiteX7" fmla="*/ 1862386 w 2122880"/>
                <a:gd name="connsiteY7" fmla="*/ 148002 h 701749"/>
                <a:gd name="connsiteX8" fmla="*/ 1986211 w 2122880"/>
                <a:gd name="connsiteY8" fmla="*/ 367077 h 701749"/>
                <a:gd name="connsiteX9" fmla="*/ 2114799 w 2122880"/>
                <a:gd name="connsiteY9" fmla="*/ 681402 h 701749"/>
                <a:gd name="connsiteX10" fmla="*/ 2110036 w 2122880"/>
                <a:gd name="connsiteY10" fmla="*/ 671877 h 701749"/>
                <a:gd name="connsiteX11" fmla="*/ 1057524 w 2122880"/>
                <a:gd name="connsiteY11" fmla="*/ 629014 h 701749"/>
                <a:gd name="connsiteX12" fmla="*/ 249 w 2122880"/>
                <a:gd name="connsiteY12" fmla="*/ 662352 h 701749"/>
                <a:gd name="connsiteX0" fmla="*/ 6479 w 2129110"/>
                <a:gd name="connsiteY0" fmla="*/ 662352 h 701749"/>
                <a:gd name="connsiteX1" fmla="*/ 135066 w 2129110"/>
                <a:gd name="connsiteY1" fmla="*/ 343264 h 701749"/>
                <a:gd name="connsiteX2" fmla="*/ 249366 w 2129110"/>
                <a:gd name="connsiteY2" fmla="*/ 138477 h 701749"/>
                <a:gd name="connsiteX3" fmla="*/ 287466 w 2129110"/>
                <a:gd name="connsiteY3" fmla="*/ 81327 h 701749"/>
                <a:gd name="connsiteX4" fmla="*/ 458916 w 2129110"/>
                <a:gd name="connsiteY4" fmla="*/ 28939 h 701749"/>
                <a:gd name="connsiteX5" fmla="*/ 968504 w 2129110"/>
                <a:gd name="connsiteY5" fmla="*/ 364 h 701749"/>
                <a:gd name="connsiteX6" fmla="*/ 1716216 w 2129110"/>
                <a:gd name="connsiteY6" fmla="*/ 47989 h 701749"/>
                <a:gd name="connsiteX7" fmla="*/ 1868616 w 2129110"/>
                <a:gd name="connsiteY7" fmla="*/ 148002 h 701749"/>
                <a:gd name="connsiteX8" fmla="*/ 1992441 w 2129110"/>
                <a:gd name="connsiteY8" fmla="*/ 367077 h 701749"/>
                <a:gd name="connsiteX9" fmla="*/ 2121029 w 2129110"/>
                <a:gd name="connsiteY9" fmla="*/ 681402 h 701749"/>
                <a:gd name="connsiteX10" fmla="*/ 2116266 w 2129110"/>
                <a:gd name="connsiteY10" fmla="*/ 671877 h 701749"/>
                <a:gd name="connsiteX11" fmla="*/ 1063754 w 2129110"/>
                <a:gd name="connsiteY11" fmla="*/ 629014 h 701749"/>
                <a:gd name="connsiteX12" fmla="*/ 6479 w 2129110"/>
                <a:gd name="connsiteY12" fmla="*/ 662352 h 701749"/>
                <a:gd name="connsiteX0" fmla="*/ 739 w 2123370"/>
                <a:gd name="connsiteY0" fmla="*/ 662352 h 701749"/>
                <a:gd name="connsiteX1" fmla="*/ 129326 w 2123370"/>
                <a:gd name="connsiteY1" fmla="*/ 343264 h 701749"/>
                <a:gd name="connsiteX2" fmla="*/ 243626 w 2123370"/>
                <a:gd name="connsiteY2" fmla="*/ 138477 h 701749"/>
                <a:gd name="connsiteX3" fmla="*/ 281726 w 2123370"/>
                <a:gd name="connsiteY3" fmla="*/ 81327 h 701749"/>
                <a:gd name="connsiteX4" fmla="*/ 453176 w 2123370"/>
                <a:gd name="connsiteY4" fmla="*/ 28939 h 701749"/>
                <a:gd name="connsiteX5" fmla="*/ 962764 w 2123370"/>
                <a:gd name="connsiteY5" fmla="*/ 364 h 701749"/>
                <a:gd name="connsiteX6" fmla="*/ 1710476 w 2123370"/>
                <a:gd name="connsiteY6" fmla="*/ 47989 h 701749"/>
                <a:gd name="connsiteX7" fmla="*/ 1862876 w 2123370"/>
                <a:gd name="connsiteY7" fmla="*/ 148002 h 701749"/>
                <a:gd name="connsiteX8" fmla="*/ 1986701 w 2123370"/>
                <a:gd name="connsiteY8" fmla="*/ 367077 h 701749"/>
                <a:gd name="connsiteX9" fmla="*/ 2115289 w 2123370"/>
                <a:gd name="connsiteY9" fmla="*/ 681402 h 701749"/>
                <a:gd name="connsiteX10" fmla="*/ 2110526 w 2123370"/>
                <a:gd name="connsiteY10" fmla="*/ 671877 h 701749"/>
                <a:gd name="connsiteX11" fmla="*/ 1058014 w 2123370"/>
                <a:gd name="connsiteY11" fmla="*/ 629014 h 701749"/>
                <a:gd name="connsiteX12" fmla="*/ 739 w 2123370"/>
                <a:gd name="connsiteY12" fmla="*/ 662352 h 701749"/>
                <a:gd name="connsiteX0" fmla="*/ 739 w 2123370"/>
                <a:gd name="connsiteY0" fmla="*/ 662617 h 702014"/>
                <a:gd name="connsiteX1" fmla="*/ 129326 w 2123370"/>
                <a:gd name="connsiteY1" fmla="*/ 343529 h 702014"/>
                <a:gd name="connsiteX2" fmla="*/ 243626 w 2123370"/>
                <a:gd name="connsiteY2" fmla="*/ 138742 h 702014"/>
                <a:gd name="connsiteX3" fmla="*/ 453176 w 2123370"/>
                <a:gd name="connsiteY3" fmla="*/ 29204 h 702014"/>
                <a:gd name="connsiteX4" fmla="*/ 962764 w 2123370"/>
                <a:gd name="connsiteY4" fmla="*/ 629 h 702014"/>
                <a:gd name="connsiteX5" fmla="*/ 1710476 w 2123370"/>
                <a:gd name="connsiteY5" fmla="*/ 48254 h 702014"/>
                <a:gd name="connsiteX6" fmla="*/ 1862876 w 2123370"/>
                <a:gd name="connsiteY6" fmla="*/ 148267 h 702014"/>
                <a:gd name="connsiteX7" fmla="*/ 1986701 w 2123370"/>
                <a:gd name="connsiteY7" fmla="*/ 367342 h 702014"/>
                <a:gd name="connsiteX8" fmla="*/ 2115289 w 2123370"/>
                <a:gd name="connsiteY8" fmla="*/ 681667 h 702014"/>
                <a:gd name="connsiteX9" fmla="*/ 2110526 w 2123370"/>
                <a:gd name="connsiteY9" fmla="*/ 672142 h 702014"/>
                <a:gd name="connsiteX10" fmla="*/ 1058014 w 2123370"/>
                <a:gd name="connsiteY10" fmla="*/ 629279 h 702014"/>
                <a:gd name="connsiteX11" fmla="*/ 739 w 2123370"/>
                <a:gd name="connsiteY11" fmla="*/ 662617 h 702014"/>
                <a:gd name="connsiteX0" fmla="*/ 739 w 2123370"/>
                <a:gd name="connsiteY0" fmla="*/ 662617 h 702014"/>
                <a:gd name="connsiteX1" fmla="*/ 129326 w 2123370"/>
                <a:gd name="connsiteY1" fmla="*/ 343529 h 702014"/>
                <a:gd name="connsiteX2" fmla="*/ 243626 w 2123370"/>
                <a:gd name="connsiteY2" fmla="*/ 138742 h 702014"/>
                <a:gd name="connsiteX3" fmla="*/ 417032 w 2123370"/>
                <a:gd name="connsiteY3" fmla="*/ 29204 h 702014"/>
                <a:gd name="connsiteX4" fmla="*/ 962764 w 2123370"/>
                <a:gd name="connsiteY4" fmla="*/ 629 h 702014"/>
                <a:gd name="connsiteX5" fmla="*/ 1710476 w 2123370"/>
                <a:gd name="connsiteY5" fmla="*/ 48254 h 702014"/>
                <a:gd name="connsiteX6" fmla="*/ 1862876 w 2123370"/>
                <a:gd name="connsiteY6" fmla="*/ 148267 h 702014"/>
                <a:gd name="connsiteX7" fmla="*/ 1986701 w 2123370"/>
                <a:gd name="connsiteY7" fmla="*/ 367342 h 702014"/>
                <a:gd name="connsiteX8" fmla="*/ 2115289 w 2123370"/>
                <a:gd name="connsiteY8" fmla="*/ 681667 h 702014"/>
                <a:gd name="connsiteX9" fmla="*/ 2110526 w 2123370"/>
                <a:gd name="connsiteY9" fmla="*/ 672142 h 702014"/>
                <a:gd name="connsiteX10" fmla="*/ 1058014 w 2123370"/>
                <a:gd name="connsiteY10" fmla="*/ 629279 h 702014"/>
                <a:gd name="connsiteX11" fmla="*/ 739 w 2123370"/>
                <a:gd name="connsiteY11" fmla="*/ 662617 h 702014"/>
                <a:gd name="connsiteX0" fmla="*/ 739 w 2123370"/>
                <a:gd name="connsiteY0" fmla="*/ 668241 h 707638"/>
                <a:gd name="connsiteX1" fmla="*/ 129326 w 2123370"/>
                <a:gd name="connsiteY1" fmla="*/ 349153 h 707638"/>
                <a:gd name="connsiteX2" fmla="*/ 243626 w 2123370"/>
                <a:gd name="connsiteY2" fmla="*/ 144366 h 707638"/>
                <a:gd name="connsiteX3" fmla="*/ 417032 w 2123370"/>
                <a:gd name="connsiteY3" fmla="*/ 34828 h 707638"/>
                <a:gd name="connsiteX4" fmla="*/ 1024724 w 2123370"/>
                <a:gd name="connsiteY4" fmla="*/ 457 h 707638"/>
                <a:gd name="connsiteX5" fmla="*/ 1710476 w 2123370"/>
                <a:gd name="connsiteY5" fmla="*/ 53878 h 707638"/>
                <a:gd name="connsiteX6" fmla="*/ 1862876 w 2123370"/>
                <a:gd name="connsiteY6" fmla="*/ 153891 h 707638"/>
                <a:gd name="connsiteX7" fmla="*/ 1986701 w 2123370"/>
                <a:gd name="connsiteY7" fmla="*/ 372966 h 707638"/>
                <a:gd name="connsiteX8" fmla="*/ 2115289 w 2123370"/>
                <a:gd name="connsiteY8" fmla="*/ 687291 h 707638"/>
                <a:gd name="connsiteX9" fmla="*/ 2110526 w 2123370"/>
                <a:gd name="connsiteY9" fmla="*/ 677766 h 707638"/>
                <a:gd name="connsiteX10" fmla="*/ 1058014 w 2123370"/>
                <a:gd name="connsiteY10" fmla="*/ 634903 h 707638"/>
                <a:gd name="connsiteX11" fmla="*/ 739 w 2123370"/>
                <a:gd name="connsiteY11" fmla="*/ 668241 h 707638"/>
                <a:gd name="connsiteX0" fmla="*/ 739 w 2123370"/>
                <a:gd name="connsiteY0" fmla="*/ 667876 h 707273"/>
                <a:gd name="connsiteX1" fmla="*/ 129326 w 2123370"/>
                <a:gd name="connsiteY1" fmla="*/ 348788 h 707273"/>
                <a:gd name="connsiteX2" fmla="*/ 243626 w 2123370"/>
                <a:gd name="connsiteY2" fmla="*/ 144001 h 707273"/>
                <a:gd name="connsiteX3" fmla="*/ 417032 w 2123370"/>
                <a:gd name="connsiteY3" fmla="*/ 34463 h 707273"/>
                <a:gd name="connsiteX4" fmla="*/ 1024724 w 2123370"/>
                <a:gd name="connsiteY4" fmla="*/ 92 h 707273"/>
                <a:gd name="connsiteX5" fmla="*/ 1689821 w 2123370"/>
                <a:gd name="connsiteY5" fmla="*/ 41925 h 707273"/>
                <a:gd name="connsiteX6" fmla="*/ 1862876 w 2123370"/>
                <a:gd name="connsiteY6" fmla="*/ 153526 h 707273"/>
                <a:gd name="connsiteX7" fmla="*/ 1986701 w 2123370"/>
                <a:gd name="connsiteY7" fmla="*/ 372601 h 707273"/>
                <a:gd name="connsiteX8" fmla="*/ 2115289 w 2123370"/>
                <a:gd name="connsiteY8" fmla="*/ 686926 h 707273"/>
                <a:gd name="connsiteX9" fmla="*/ 2110526 w 2123370"/>
                <a:gd name="connsiteY9" fmla="*/ 677401 h 707273"/>
                <a:gd name="connsiteX10" fmla="*/ 1058014 w 2123370"/>
                <a:gd name="connsiteY10" fmla="*/ 634538 h 707273"/>
                <a:gd name="connsiteX11" fmla="*/ 739 w 2123370"/>
                <a:gd name="connsiteY11" fmla="*/ 667876 h 707273"/>
                <a:gd name="connsiteX0" fmla="*/ 739 w 2123370"/>
                <a:gd name="connsiteY0" fmla="*/ 668032 h 707429"/>
                <a:gd name="connsiteX1" fmla="*/ 129326 w 2123370"/>
                <a:gd name="connsiteY1" fmla="*/ 348944 h 707429"/>
                <a:gd name="connsiteX2" fmla="*/ 243626 w 2123370"/>
                <a:gd name="connsiteY2" fmla="*/ 144157 h 707429"/>
                <a:gd name="connsiteX3" fmla="*/ 417032 w 2123370"/>
                <a:gd name="connsiteY3" fmla="*/ 34619 h 707429"/>
                <a:gd name="connsiteX4" fmla="*/ 1024724 w 2123370"/>
                <a:gd name="connsiteY4" fmla="*/ 248 h 707429"/>
                <a:gd name="connsiteX5" fmla="*/ 1689821 w 2123370"/>
                <a:gd name="connsiteY5" fmla="*/ 47875 h 707429"/>
                <a:gd name="connsiteX6" fmla="*/ 1862876 w 2123370"/>
                <a:gd name="connsiteY6" fmla="*/ 153682 h 707429"/>
                <a:gd name="connsiteX7" fmla="*/ 1986701 w 2123370"/>
                <a:gd name="connsiteY7" fmla="*/ 372757 h 707429"/>
                <a:gd name="connsiteX8" fmla="*/ 2115289 w 2123370"/>
                <a:gd name="connsiteY8" fmla="*/ 687082 h 707429"/>
                <a:gd name="connsiteX9" fmla="*/ 2110526 w 2123370"/>
                <a:gd name="connsiteY9" fmla="*/ 677557 h 707429"/>
                <a:gd name="connsiteX10" fmla="*/ 1058014 w 2123370"/>
                <a:gd name="connsiteY10" fmla="*/ 634694 h 707429"/>
                <a:gd name="connsiteX11" fmla="*/ 739 w 2123370"/>
                <a:gd name="connsiteY11" fmla="*/ 668032 h 707429"/>
                <a:gd name="connsiteX0" fmla="*/ 739 w 2123370"/>
                <a:gd name="connsiteY0" fmla="*/ 668032 h 707429"/>
                <a:gd name="connsiteX1" fmla="*/ 129326 w 2123370"/>
                <a:gd name="connsiteY1" fmla="*/ 348944 h 707429"/>
                <a:gd name="connsiteX2" fmla="*/ 243626 w 2123370"/>
                <a:gd name="connsiteY2" fmla="*/ 144157 h 707429"/>
                <a:gd name="connsiteX3" fmla="*/ 417032 w 2123370"/>
                <a:gd name="connsiteY3" fmla="*/ 34619 h 707429"/>
                <a:gd name="connsiteX4" fmla="*/ 1024724 w 2123370"/>
                <a:gd name="connsiteY4" fmla="*/ 248 h 707429"/>
                <a:gd name="connsiteX5" fmla="*/ 1689821 w 2123370"/>
                <a:gd name="connsiteY5" fmla="*/ 47875 h 707429"/>
                <a:gd name="connsiteX6" fmla="*/ 1852548 w 2123370"/>
                <a:gd name="connsiteY6" fmla="*/ 136295 h 707429"/>
                <a:gd name="connsiteX7" fmla="*/ 1986701 w 2123370"/>
                <a:gd name="connsiteY7" fmla="*/ 372757 h 707429"/>
                <a:gd name="connsiteX8" fmla="*/ 2115289 w 2123370"/>
                <a:gd name="connsiteY8" fmla="*/ 687082 h 707429"/>
                <a:gd name="connsiteX9" fmla="*/ 2110526 w 2123370"/>
                <a:gd name="connsiteY9" fmla="*/ 677557 h 707429"/>
                <a:gd name="connsiteX10" fmla="*/ 1058014 w 2123370"/>
                <a:gd name="connsiteY10" fmla="*/ 634694 h 707429"/>
                <a:gd name="connsiteX11" fmla="*/ 739 w 2123370"/>
                <a:gd name="connsiteY11" fmla="*/ 668032 h 707429"/>
                <a:gd name="connsiteX0" fmla="*/ 739 w 2118743"/>
                <a:gd name="connsiteY0" fmla="*/ 668032 h 705854"/>
                <a:gd name="connsiteX1" fmla="*/ 129326 w 2118743"/>
                <a:gd name="connsiteY1" fmla="*/ 348944 h 705854"/>
                <a:gd name="connsiteX2" fmla="*/ 243626 w 2118743"/>
                <a:gd name="connsiteY2" fmla="*/ 144157 h 705854"/>
                <a:gd name="connsiteX3" fmla="*/ 417032 w 2118743"/>
                <a:gd name="connsiteY3" fmla="*/ 34619 h 705854"/>
                <a:gd name="connsiteX4" fmla="*/ 1024724 w 2118743"/>
                <a:gd name="connsiteY4" fmla="*/ 248 h 705854"/>
                <a:gd name="connsiteX5" fmla="*/ 1689821 w 2118743"/>
                <a:gd name="connsiteY5" fmla="*/ 47875 h 705854"/>
                <a:gd name="connsiteX6" fmla="*/ 1852548 w 2118743"/>
                <a:gd name="connsiteY6" fmla="*/ 136295 h 705854"/>
                <a:gd name="connsiteX7" fmla="*/ 1986701 w 2118743"/>
                <a:gd name="connsiteY7" fmla="*/ 372757 h 705854"/>
                <a:gd name="connsiteX8" fmla="*/ 2115289 w 2118743"/>
                <a:gd name="connsiteY8" fmla="*/ 687082 h 705854"/>
                <a:gd name="connsiteX9" fmla="*/ 2084710 w 2118743"/>
                <a:gd name="connsiteY9" fmla="*/ 671764 h 705854"/>
                <a:gd name="connsiteX10" fmla="*/ 1058014 w 2118743"/>
                <a:gd name="connsiteY10" fmla="*/ 634694 h 705854"/>
                <a:gd name="connsiteX11" fmla="*/ 739 w 2118743"/>
                <a:gd name="connsiteY11" fmla="*/ 668032 h 705854"/>
                <a:gd name="connsiteX0" fmla="*/ 739 w 2174182"/>
                <a:gd name="connsiteY0" fmla="*/ 668032 h 685635"/>
                <a:gd name="connsiteX1" fmla="*/ 129326 w 2174182"/>
                <a:gd name="connsiteY1" fmla="*/ 348944 h 685635"/>
                <a:gd name="connsiteX2" fmla="*/ 243626 w 2174182"/>
                <a:gd name="connsiteY2" fmla="*/ 144157 h 685635"/>
                <a:gd name="connsiteX3" fmla="*/ 417032 w 2174182"/>
                <a:gd name="connsiteY3" fmla="*/ 34619 h 685635"/>
                <a:gd name="connsiteX4" fmla="*/ 1024724 w 2174182"/>
                <a:gd name="connsiteY4" fmla="*/ 248 h 685635"/>
                <a:gd name="connsiteX5" fmla="*/ 1689821 w 2174182"/>
                <a:gd name="connsiteY5" fmla="*/ 47875 h 685635"/>
                <a:gd name="connsiteX6" fmla="*/ 1852548 w 2174182"/>
                <a:gd name="connsiteY6" fmla="*/ 136295 h 685635"/>
                <a:gd name="connsiteX7" fmla="*/ 1986701 w 2174182"/>
                <a:gd name="connsiteY7" fmla="*/ 372757 h 685635"/>
                <a:gd name="connsiteX8" fmla="*/ 2110126 w 2174182"/>
                <a:gd name="connsiteY8" fmla="*/ 658108 h 685635"/>
                <a:gd name="connsiteX9" fmla="*/ 2084710 w 2174182"/>
                <a:gd name="connsiteY9" fmla="*/ 671764 h 685635"/>
                <a:gd name="connsiteX10" fmla="*/ 1058014 w 2174182"/>
                <a:gd name="connsiteY10" fmla="*/ 634694 h 685635"/>
                <a:gd name="connsiteX11" fmla="*/ 739 w 2174182"/>
                <a:gd name="connsiteY11" fmla="*/ 668032 h 685635"/>
                <a:gd name="connsiteX0" fmla="*/ 739 w 2140197"/>
                <a:gd name="connsiteY0" fmla="*/ 668032 h 684973"/>
                <a:gd name="connsiteX1" fmla="*/ 129326 w 2140197"/>
                <a:gd name="connsiteY1" fmla="*/ 348944 h 684973"/>
                <a:gd name="connsiteX2" fmla="*/ 243626 w 2140197"/>
                <a:gd name="connsiteY2" fmla="*/ 144157 h 684973"/>
                <a:gd name="connsiteX3" fmla="*/ 417032 w 2140197"/>
                <a:gd name="connsiteY3" fmla="*/ 34619 h 684973"/>
                <a:gd name="connsiteX4" fmla="*/ 1024724 w 2140197"/>
                <a:gd name="connsiteY4" fmla="*/ 248 h 684973"/>
                <a:gd name="connsiteX5" fmla="*/ 1689821 w 2140197"/>
                <a:gd name="connsiteY5" fmla="*/ 47875 h 684973"/>
                <a:gd name="connsiteX6" fmla="*/ 1852548 w 2140197"/>
                <a:gd name="connsiteY6" fmla="*/ 136295 h 684973"/>
                <a:gd name="connsiteX7" fmla="*/ 1986701 w 2140197"/>
                <a:gd name="connsiteY7" fmla="*/ 372757 h 684973"/>
                <a:gd name="connsiteX8" fmla="*/ 2084710 w 2140197"/>
                <a:gd name="connsiteY8" fmla="*/ 671764 h 684973"/>
                <a:gd name="connsiteX9" fmla="*/ 1058014 w 2140197"/>
                <a:gd name="connsiteY9" fmla="*/ 634694 h 684973"/>
                <a:gd name="connsiteX10" fmla="*/ 739 w 2140197"/>
                <a:gd name="connsiteY10" fmla="*/ 668032 h 684973"/>
                <a:gd name="connsiteX0" fmla="*/ 739 w 2084988"/>
                <a:gd name="connsiteY0" fmla="*/ 668032 h 734885"/>
                <a:gd name="connsiteX1" fmla="*/ 129326 w 2084988"/>
                <a:gd name="connsiteY1" fmla="*/ 348944 h 734885"/>
                <a:gd name="connsiteX2" fmla="*/ 243626 w 2084988"/>
                <a:gd name="connsiteY2" fmla="*/ 144157 h 734885"/>
                <a:gd name="connsiteX3" fmla="*/ 417032 w 2084988"/>
                <a:gd name="connsiteY3" fmla="*/ 34619 h 734885"/>
                <a:gd name="connsiteX4" fmla="*/ 1024724 w 2084988"/>
                <a:gd name="connsiteY4" fmla="*/ 248 h 734885"/>
                <a:gd name="connsiteX5" fmla="*/ 1689821 w 2084988"/>
                <a:gd name="connsiteY5" fmla="*/ 47875 h 734885"/>
                <a:gd name="connsiteX6" fmla="*/ 1852548 w 2084988"/>
                <a:gd name="connsiteY6" fmla="*/ 136295 h 734885"/>
                <a:gd name="connsiteX7" fmla="*/ 1986701 w 2084988"/>
                <a:gd name="connsiteY7" fmla="*/ 372757 h 734885"/>
                <a:gd name="connsiteX8" fmla="*/ 2084710 w 2084988"/>
                <a:gd name="connsiteY8" fmla="*/ 671764 h 734885"/>
                <a:gd name="connsiteX9" fmla="*/ 1058014 w 2084988"/>
                <a:gd name="connsiteY9" fmla="*/ 634694 h 734885"/>
                <a:gd name="connsiteX10" fmla="*/ 739 w 2084988"/>
                <a:gd name="connsiteY10" fmla="*/ 668032 h 734885"/>
                <a:gd name="connsiteX0" fmla="*/ 739 w 2098243"/>
                <a:gd name="connsiteY0" fmla="*/ 668032 h 676049"/>
                <a:gd name="connsiteX1" fmla="*/ 129326 w 2098243"/>
                <a:gd name="connsiteY1" fmla="*/ 348944 h 676049"/>
                <a:gd name="connsiteX2" fmla="*/ 243626 w 2098243"/>
                <a:gd name="connsiteY2" fmla="*/ 144157 h 676049"/>
                <a:gd name="connsiteX3" fmla="*/ 417032 w 2098243"/>
                <a:gd name="connsiteY3" fmla="*/ 34619 h 676049"/>
                <a:gd name="connsiteX4" fmla="*/ 1024724 w 2098243"/>
                <a:gd name="connsiteY4" fmla="*/ 248 h 676049"/>
                <a:gd name="connsiteX5" fmla="*/ 1689821 w 2098243"/>
                <a:gd name="connsiteY5" fmla="*/ 47875 h 676049"/>
                <a:gd name="connsiteX6" fmla="*/ 1852548 w 2098243"/>
                <a:gd name="connsiteY6" fmla="*/ 136295 h 676049"/>
                <a:gd name="connsiteX7" fmla="*/ 1986701 w 2098243"/>
                <a:gd name="connsiteY7" fmla="*/ 372757 h 676049"/>
                <a:gd name="connsiteX8" fmla="*/ 2084710 w 2098243"/>
                <a:gd name="connsiteY8" fmla="*/ 671764 h 676049"/>
                <a:gd name="connsiteX9" fmla="*/ 1058014 w 2098243"/>
                <a:gd name="connsiteY9" fmla="*/ 634694 h 676049"/>
                <a:gd name="connsiteX10" fmla="*/ 739 w 2098243"/>
                <a:gd name="connsiteY10" fmla="*/ 668032 h 676049"/>
                <a:gd name="connsiteX0" fmla="*/ 739 w 2112667"/>
                <a:gd name="connsiteY0" fmla="*/ 668032 h 684438"/>
                <a:gd name="connsiteX1" fmla="*/ 129326 w 2112667"/>
                <a:gd name="connsiteY1" fmla="*/ 348944 h 684438"/>
                <a:gd name="connsiteX2" fmla="*/ 243626 w 2112667"/>
                <a:gd name="connsiteY2" fmla="*/ 144157 h 684438"/>
                <a:gd name="connsiteX3" fmla="*/ 417032 w 2112667"/>
                <a:gd name="connsiteY3" fmla="*/ 34619 h 684438"/>
                <a:gd name="connsiteX4" fmla="*/ 1024724 w 2112667"/>
                <a:gd name="connsiteY4" fmla="*/ 248 h 684438"/>
                <a:gd name="connsiteX5" fmla="*/ 1689821 w 2112667"/>
                <a:gd name="connsiteY5" fmla="*/ 47875 h 684438"/>
                <a:gd name="connsiteX6" fmla="*/ 1852548 w 2112667"/>
                <a:gd name="connsiteY6" fmla="*/ 136295 h 684438"/>
                <a:gd name="connsiteX7" fmla="*/ 1986701 w 2112667"/>
                <a:gd name="connsiteY7" fmla="*/ 372757 h 684438"/>
                <a:gd name="connsiteX8" fmla="*/ 2100201 w 2112667"/>
                <a:gd name="connsiteY8" fmla="*/ 683355 h 684438"/>
                <a:gd name="connsiteX9" fmla="*/ 1058014 w 2112667"/>
                <a:gd name="connsiteY9" fmla="*/ 634694 h 684438"/>
                <a:gd name="connsiteX10" fmla="*/ 739 w 2112667"/>
                <a:gd name="connsiteY10" fmla="*/ 668032 h 684438"/>
                <a:gd name="connsiteX0" fmla="*/ 51383 w 2203853"/>
                <a:gd name="connsiteY0" fmla="*/ 668032 h 704302"/>
                <a:gd name="connsiteX1" fmla="*/ 179970 w 2203853"/>
                <a:gd name="connsiteY1" fmla="*/ 348944 h 704302"/>
                <a:gd name="connsiteX2" fmla="*/ 294270 w 2203853"/>
                <a:gd name="connsiteY2" fmla="*/ 144157 h 704302"/>
                <a:gd name="connsiteX3" fmla="*/ 467676 w 2203853"/>
                <a:gd name="connsiteY3" fmla="*/ 34619 h 704302"/>
                <a:gd name="connsiteX4" fmla="*/ 1075368 w 2203853"/>
                <a:gd name="connsiteY4" fmla="*/ 248 h 704302"/>
                <a:gd name="connsiteX5" fmla="*/ 1740465 w 2203853"/>
                <a:gd name="connsiteY5" fmla="*/ 47875 h 704302"/>
                <a:gd name="connsiteX6" fmla="*/ 1903192 w 2203853"/>
                <a:gd name="connsiteY6" fmla="*/ 136295 h 704302"/>
                <a:gd name="connsiteX7" fmla="*/ 2037345 w 2203853"/>
                <a:gd name="connsiteY7" fmla="*/ 372757 h 704302"/>
                <a:gd name="connsiteX8" fmla="*/ 2150845 w 2203853"/>
                <a:gd name="connsiteY8" fmla="*/ 683355 h 704302"/>
                <a:gd name="connsiteX9" fmla="*/ 1113822 w 2203853"/>
                <a:gd name="connsiteY9" fmla="*/ 675261 h 704302"/>
                <a:gd name="connsiteX10" fmla="*/ 51383 w 2203853"/>
                <a:gd name="connsiteY10" fmla="*/ 668032 h 704302"/>
                <a:gd name="connsiteX0" fmla="*/ 3948 w 2156418"/>
                <a:gd name="connsiteY0" fmla="*/ 668032 h 704302"/>
                <a:gd name="connsiteX1" fmla="*/ 132535 w 2156418"/>
                <a:gd name="connsiteY1" fmla="*/ 348944 h 704302"/>
                <a:gd name="connsiteX2" fmla="*/ 246835 w 2156418"/>
                <a:gd name="connsiteY2" fmla="*/ 144157 h 704302"/>
                <a:gd name="connsiteX3" fmla="*/ 420241 w 2156418"/>
                <a:gd name="connsiteY3" fmla="*/ 34619 h 704302"/>
                <a:gd name="connsiteX4" fmla="*/ 1027933 w 2156418"/>
                <a:gd name="connsiteY4" fmla="*/ 248 h 704302"/>
                <a:gd name="connsiteX5" fmla="*/ 1693030 w 2156418"/>
                <a:gd name="connsiteY5" fmla="*/ 47875 h 704302"/>
                <a:gd name="connsiteX6" fmla="*/ 1855757 w 2156418"/>
                <a:gd name="connsiteY6" fmla="*/ 136295 h 704302"/>
                <a:gd name="connsiteX7" fmla="*/ 1989910 w 2156418"/>
                <a:gd name="connsiteY7" fmla="*/ 372757 h 704302"/>
                <a:gd name="connsiteX8" fmla="*/ 2103410 w 2156418"/>
                <a:gd name="connsiteY8" fmla="*/ 683355 h 704302"/>
                <a:gd name="connsiteX9" fmla="*/ 1066387 w 2156418"/>
                <a:gd name="connsiteY9" fmla="*/ 675261 h 704302"/>
                <a:gd name="connsiteX10" fmla="*/ 3948 w 2156418"/>
                <a:gd name="connsiteY10" fmla="*/ 668032 h 704302"/>
                <a:gd name="connsiteX0" fmla="*/ 11544 w 2164014"/>
                <a:gd name="connsiteY0" fmla="*/ 668032 h 704302"/>
                <a:gd name="connsiteX1" fmla="*/ 140131 w 2164014"/>
                <a:gd name="connsiteY1" fmla="*/ 348944 h 704302"/>
                <a:gd name="connsiteX2" fmla="*/ 254431 w 2164014"/>
                <a:gd name="connsiteY2" fmla="*/ 144157 h 704302"/>
                <a:gd name="connsiteX3" fmla="*/ 427837 w 2164014"/>
                <a:gd name="connsiteY3" fmla="*/ 34619 h 704302"/>
                <a:gd name="connsiteX4" fmla="*/ 1035529 w 2164014"/>
                <a:gd name="connsiteY4" fmla="*/ 248 h 704302"/>
                <a:gd name="connsiteX5" fmla="*/ 1700626 w 2164014"/>
                <a:gd name="connsiteY5" fmla="*/ 47875 h 704302"/>
                <a:gd name="connsiteX6" fmla="*/ 1863353 w 2164014"/>
                <a:gd name="connsiteY6" fmla="*/ 136295 h 704302"/>
                <a:gd name="connsiteX7" fmla="*/ 1997506 w 2164014"/>
                <a:gd name="connsiteY7" fmla="*/ 372757 h 704302"/>
                <a:gd name="connsiteX8" fmla="*/ 2111006 w 2164014"/>
                <a:gd name="connsiteY8" fmla="*/ 683355 h 704302"/>
                <a:gd name="connsiteX9" fmla="*/ 1073983 w 2164014"/>
                <a:gd name="connsiteY9" fmla="*/ 675261 h 704302"/>
                <a:gd name="connsiteX10" fmla="*/ 11544 w 2164014"/>
                <a:gd name="connsiteY10" fmla="*/ 668032 h 704302"/>
                <a:gd name="connsiteX0" fmla="*/ 11544 w 2115011"/>
                <a:gd name="connsiteY0" fmla="*/ 668032 h 747670"/>
                <a:gd name="connsiteX1" fmla="*/ 140131 w 2115011"/>
                <a:gd name="connsiteY1" fmla="*/ 348944 h 747670"/>
                <a:gd name="connsiteX2" fmla="*/ 254431 w 2115011"/>
                <a:gd name="connsiteY2" fmla="*/ 144157 h 747670"/>
                <a:gd name="connsiteX3" fmla="*/ 427837 w 2115011"/>
                <a:gd name="connsiteY3" fmla="*/ 34619 h 747670"/>
                <a:gd name="connsiteX4" fmla="*/ 1035529 w 2115011"/>
                <a:gd name="connsiteY4" fmla="*/ 248 h 747670"/>
                <a:gd name="connsiteX5" fmla="*/ 1700626 w 2115011"/>
                <a:gd name="connsiteY5" fmla="*/ 47875 h 747670"/>
                <a:gd name="connsiteX6" fmla="*/ 1863353 w 2115011"/>
                <a:gd name="connsiteY6" fmla="*/ 136295 h 747670"/>
                <a:gd name="connsiteX7" fmla="*/ 1997506 w 2115011"/>
                <a:gd name="connsiteY7" fmla="*/ 372757 h 747670"/>
                <a:gd name="connsiteX8" fmla="*/ 2111006 w 2115011"/>
                <a:gd name="connsiteY8" fmla="*/ 683355 h 747670"/>
                <a:gd name="connsiteX9" fmla="*/ 1073983 w 2115011"/>
                <a:gd name="connsiteY9" fmla="*/ 675261 h 747670"/>
                <a:gd name="connsiteX10" fmla="*/ 11544 w 2115011"/>
                <a:gd name="connsiteY10" fmla="*/ 668032 h 747670"/>
                <a:gd name="connsiteX0" fmla="*/ 11544 w 2126312"/>
                <a:gd name="connsiteY0" fmla="*/ 668032 h 696281"/>
                <a:gd name="connsiteX1" fmla="*/ 140131 w 2126312"/>
                <a:gd name="connsiteY1" fmla="*/ 348944 h 696281"/>
                <a:gd name="connsiteX2" fmla="*/ 254431 w 2126312"/>
                <a:gd name="connsiteY2" fmla="*/ 144157 h 696281"/>
                <a:gd name="connsiteX3" fmla="*/ 427837 w 2126312"/>
                <a:gd name="connsiteY3" fmla="*/ 34619 h 696281"/>
                <a:gd name="connsiteX4" fmla="*/ 1035529 w 2126312"/>
                <a:gd name="connsiteY4" fmla="*/ 248 h 696281"/>
                <a:gd name="connsiteX5" fmla="*/ 1700626 w 2126312"/>
                <a:gd name="connsiteY5" fmla="*/ 47875 h 696281"/>
                <a:gd name="connsiteX6" fmla="*/ 1863353 w 2126312"/>
                <a:gd name="connsiteY6" fmla="*/ 136295 h 696281"/>
                <a:gd name="connsiteX7" fmla="*/ 1997506 w 2126312"/>
                <a:gd name="connsiteY7" fmla="*/ 372757 h 696281"/>
                <a:gd name="connsiteX8" fmla="*/ 2111006 w 2126312"/>
                <a:gd name="connsiteY8" fmla="*/ 683355 h 696281"/>
                <a:gd name="connsiteX9" fmla="*/ 1073983 w 2126312"/>
                <a:gd name="connsiteY9" fmla="*/ 675261 h 696281"/>
                <a:gd name="connsiteX10" fmla="*/ 11544 w 2126312"/>
                <a:gd name="connsiteY10" fmla="*/ 668032 h 696281"/>
                <a:gd name="connsiteX0" fmla="*/ 11544 w 2113469"/>
                <a:gd name="connsiteY0" fmla="*/ 668032 h 732767"/>
                <a:gd name="connsiteX1" fmla="*/ 140131 w 2113469"/>
                <a:gd name="connsiteY1" fmla="*/ 348944 h 732767"/>
                <a:gd name="connsiteX2" fmla="*/ 254431 w 2113469"/>
                <a:gd name="connsiteY2" fmla="*/ 144157 h 732767"/>
                <a:gd name="connsiteX3" fmla="*/ 427837 w 2113469"/>
                <a:gd name="connsiteY3" fmla="*/ 34619 h 732767"/>
                <a:gd name="connsiteX4" fmla="*/ 1035529 w 2113469"/>
                <a:gd name="connsiteY4" fmla="*/ 248 h 732767"/>
                <a:gd name="connsiteX5" fmla="*/ 1700626 w 2113469"/>
                <a:gd name="connsiteY5" fmla="*/ 47875 h 732767"/>
                <a:gd name="connsiteX6" fmla="*/ 1863353 w 2113469"/>
                <a:gd name="connsiteY6" fmla="*/ 136295 h 732767"/>
                <a:gd name="connsiteX7" fmla="*/ 1997506 w 2113469"/>
                <a:gd name="connsiteY7" fmla="*/ 372757 h 732767"/>
                <a:gd name="connsiteX8" fmla="*/ 2111006 w 2113469"/>
                <a:gd name="connsiteY8" fmla="*/ 683355 h 732767"/>
                <a:gd name="connsiteX9" fmla="*/ 1073983 w 2113469"/>
                <a:gd name="connsiteY9" fmla="*/ 675261 h 732767"/>
                <a:gd name="connsiteX10" fmla="*/ 11544 w 2113469"/>
                <a:gd name="connsiteY10" fmla="*/ 668032 h 732767"/>
                <a:gd name="connsiteX0" fmla="*/ 11544 w 2115928"/>
                <a:gd name="connsiteY0" fmla="*/ 668032 h 699372"/>
                <a:gd name="connsiteX1" fmla="*/ 140131 w 2115928"/>
                <a:gd name="connsiteY1" fmla="*/ 348944 h 699372"/>
                <a:gd name="connsiteX2" fmla="*/ 254431 w 2115928"/>
                <a:gd name="connsiteY2" fmla="*/ 144157 h 699372"/>
                <a:gd name="connsiteX3" fmla="*/ 427837 w 2115928"/>
                <a:gd name="connsiteY3" fmla="*/ 34619 h 699372"/>
                <a:gd name="connsiteX4" fmla="*/ 1035529 w 2115928"/>
                <a:gd name="connsiteY4" fmla="*/ 248 h 699372"/>
                <a:gd name="connsiteX5" fmla="*/ 1700626 w 2115928"/>
                <a:gd name="connsiteY5" fmla="*/ 47875 h 699372"/>
                <a:gd name="connsiteX6" fmla="*/ 1863353 w 2115928"/>
                <a:gd name="connsiteY6" fmla="*/ 136295 h 699372"/>
                <a:gd name="connsiteX7" fmla="*/ 1997506 w 2115928"/>
                <a:gd name="connsiteY7" fmla="*/ 372757 h 699372"/>
                <a:gd name="connsiteX8" fmla="*/ 2111006 w 2115928"/>
                <a:gd name="connsiteY8" fmla="*/ 683355 h 699372"/>
                <a:gd name="connsiteX9" fmla="*/ 1073983 w 2115928"/>
                <a:gd name="connsiteY9" fmla="*/ 675261 h 699372"/>
                <a:gd name="connsiteX10" fmla="*/ 11544 w 2115928"/>
                <a:gd name="connsiteY10" fmla="*/ 668032 h 699372"/>
                <a:gd name="connsiteX0" fmla="*/ 2743 w 2107127"/>
                <a:gd name="connsiteY0" fmla="*/ 668032 h 699372"/>
                <a:gd name="connsiteX1" fmla="*/ 131330 w 2107127"/>
                <a:gd name="connsiteY1" fmla="*/ 348944 h 699372"/>
                <a:gd name="connsiteX2" fmla="*/ 245630 w 2107127"/>
                <a:gd name="connsiteY2" fmla="*/ 144157 h 699372"/>
                <a:gd name="connsiteX3" fmla="*/ 419036 w 2107127"/>
                <a:gd name="connsiteY3" fmla="*/ 34619 h 699372"/>
                <a:gd name="connsiteX4" fmla="*/ 1026728 w 2107127"/>
                <a:gd name="connsiteY4" fmla="*/ 248 h 699372"/>
                <a:gd name="connsiteX5" fmla="*/ 1691825 w 2107127"/>
                <a:gd name="connsiteY5" fmla="*/ 47875 h 699372"/>
                <a:gd name="connsiteX6" fmla="*/ 1854552 w 2107127"/>
                <a:gd name="connsiteY6" fmla="*/ 136295 h 699372"/>
                <a:gd name="connsiteX7" fmla="*/ 1988705 w 2107127"/>
                <a:gd name="connsiteY7" fmla="*/ 372757 h 699372"/>
                <a:gd name="connsiteX8" fmla="*/ 2102205 w 2107127"/>
                <a:gd name="connsiteY8" fmla="*/ 683355 h 699372"/>
                <a:gd name="connsiteX9" fmla="*/ 1065182 w 2107127"/>
                <a:gd name="connsiteY9" fmla="*/ 675261 h 699372"/>
                <a:gd name="connsiteX10" fmla="*/ 2743 w 2107127"/>
                <a:gd name="connsiteY10" fmla="*/ 668032 h 699372"/>
                <a:gd name="connsiteX0" fmla="*/ 2945 w 2097003"/>
                <a:gd name="connsiteY0" fmla="*/ 650645 h 699372"/>
                <a:gd name="connsiteX1" fmla="*/ 121206 w 2097003"/>
                <a:gd name="connsiteY1" fmla="*/ 348944 h 699372"/>
                <a:gd name="connsiteX2" fmla="*/ 235506 w 2097003"/>
                <a:gd name="connsiteY2" fmla="*/ 144157 h 699372"/>
                <a:gd name="connsiteX3" fmla="*/ 408912 w 2097003"/>
                <a:gd name="connsiteY3" fmla="*/ 34619 h 699372"/>
                <a:gd name="connsiteX4" fmla="*/ 1016604 w 2097003"/>
                <a:gd name="connsiteY4" fmla="*/ 248 h 699372"/>
                <a:gd name="connsiteX5" fmla="*/ 1681701 w 2097003"/>
                <a:gd name="connsiteY5" fmla="*/ 47875 h 699372"/>
                <a:gd name="connsiteX6" fmla="*/ 1844428 w 2097003"/>
                <a:gd name="connsiteY6" fmla="*/ 136295 h 699372"/>
                <a:gd name="connsiteX7" fmla="*/ 1978581 w 2097003"/>
                <a:gd name="connsiteY7" fmla="*/ 372757 h 699372"/>
                <a:gd name="connsiteX8" fmla="*/ 2092081 w 2097003"/>
                <a:gd name="connsiteY8" fmla="*/ 683355 h 699372"/>
                <a:gd name="connsiteX9" fmla="*/ 1055058 w 2097003"/>
                <a:gd name="connsiteY9" fmla="*/ 675261 h 699372"/>
                <a:gd name="connsiteX10" fmla="*/ 2945 w 2097003"/>
                <a:gd name="connsiteY10" fmla="*/ 650645 h 699372"/>
                <a:gd name="connsiteX0" fmla="*/ 2839 w 2102062"/>
                <a:gd name="connsiteY0" fmla="*/ 656440 h 699372"/>
                <a:gd name="connsiteX1" fmla="*/ 126265 w 2102062"/>
                <a:gd name="connsiteY1" fmla="*/ 348944 h 699372"/>
                <a:gd name="connsiteX2" fmla="*/ 240565 w 2102062"/>
                <a:gd name="connsiteY2" fmla="*/ 144157 h 699372"/>
                <a:gd name="connsiteX3" fmla="*/ 413971 w 2102062"/>
                <a:gd name="connsiteY3" fmla="*/ 34619 h 699372"/>
                <a:gd name="connsiteX4" fmla="*/ 1021663 w 2102062"/>
                <a:gd name="connsiteY4" fmla="*/ 248 h 699372"/>
                <a:gd name="connsiteX5" fmla="*/ 1686760 w 2102062"/>
                <a:gd name="connsiteY5" fmla="*/ 47875 h 699372"/>
                <a:gd name="connsiteX6" fmla="*/ 1849487 w 2102062"/>
                <a:gd name="connsiteY6" fmla="*/ 136295 h 699372"/>
                <a:gd name="connsiteX7" fmla="*/ 1983640 w 2102062"/>
                <a:gd name="connsiteY7" fmla="*/ 372757 h 699372"/>
                <a:gd name="connsiteX8" fmla="*/ 2097140 w 2102062"/>
                <a:gd name="connsiteY8" fmla="*/ 683355 h 699372"/>
                <a:gd name="connsiteX9" fmla="*/ 1060117 w 2102062"/>
                <a:gd name="connsiteY9" fmla="*/ 675261 h 699372"/>
                <a:gd name="connsiteX10" fmla="*/ 2839 w 2102062"/>
                <a:gd name="connsiteY10" fmla="*/ 656440 h 699372"/>
                <a:gd name="connsiteX0" fmla="*/ 2839 w 2077293"/>
                <a:gd name="connsiteY0" fmla="*/ 656440 h 703994"/>
                <a:gd name="connsiteX1" fmla="*/ 126265 w 2077293"/>
                <a:gd name="connsiteY1" fmla="*/ 348944 h 703994"/>
                <a:gd name="connsiteX2" fmla="*/ 240565 w 2077293"/>
                <a:gd name="connsiteY2" fmla="*/ 144157 h 703994"/>
                <a:gd name="connsiteX3" fmla="*/ 413971 w 2077293"/>
                <a:gd name="connsiteY3" fmla="*/ 34619 h 703994"/>
                <a:gd name="connsiteX4" fmla="*/ 1021663 w 2077293"/>
                <a:gd name="connsiteY4" fmla="*/ 248 h 703994"/>
                <a:gd name="connsiteX5" fmla="*/ 1686760 w 2077293"/>
                <a:gd name="connsiteY5" fmla="*/ 47875 h 703994"/>
                <a:gd name="connsiteX6" fmla="*/ 1849487 w 2077293"/>
                <a:gd name="connsiteY6" fmla="*/ 136295 h 703994"/>
                <a:gd name="connsiteX7" fmla="*/ 1983640 w 2077293"/>
                <a:gd name="connsiteY7" fmla="*/ 372757 h 703994"/>
                <a:gd name="connsiteX8" fmla="*/ 2071323 w 2077293"/>
                <a:gd name="connsiteY8" fmla="*/ 689151 h 703994"/>
                <a:gd name="connsiteX9" fmla="*/ 1060117 w 2077293"/>
                <a:gd name="connsiteY9" fmla="*/ 675261 h 703994"/>
                <a:gd name="connsiteX10" fmla="*/ 2839 w 2077293"/>
                <a:gd name="connsiteY10" fmla="*/ 656440 h 703994"/>
                <a:gd name="connsiteX0" fmla="*/ 2839 w 2078297"/>
                <a:gd name="connsiteY0" fmla="*/ 656440 h 691891"/>
                <a:gd name="connsiteX1" fmla="*/ 126265 w 2078297"/>
                <a:gd name="connsiteY1" fmla="*/ 348944 h 691891"/>
                <a:gd name="connsiteX2" fmla="*/ 240565 w 2078297"/>
                <a:gd name="connsiteY2" fmla="*/ 144157 h 691891"/>
                <a:gd name="connsiteX3" fmla="*/ 413971 w 2078297"/>
                <a:gd name="connsiteY3" fmla="*/ 34619 h 691891"/>
                <a:gd name="connsiteX4" fmla="*/ 1021663 w 2078297"/>
                <a:gd name="connsiteY4" fmla="*/ 248 h 691891"/>
                <a:gd name="connsiteX5" fmla="*/ 1686760 w 2078297"/>
                <a:gd name="connsiteY5" fmla="*/ 47875 h 691891"/>
                <a:gd name="connsiteX6" fmla="*/ 1849487 w 2078297"/>
                <a:gd name="connsiteY6" fmla="*/ 136295 h 691891"/>
                <a:gd name="connsiteX7" fmla="*/ 1983640 w 2078297"/>
                <a:gd name="connsiteY7" fmla="*/ 372757 h 691891"/>
                <a:gd name="connsiteX8" fmla="*/ 2071323 w 2078297"/>
                <a:gd name="connsiteY8" fmla="*/ 689151 h 691891"/>
                <a:gd name="connsiteX9" fmla="*/ 1060117 w 2078297"/>
                <a:gd name="connsiteY9" fmla="*/ 675261 h 691891"/>
                <a:gd name="connsiteX10" fmla="*/ 2839 w 2078297"/>
                <a:gd name="connsiteY10" fmla="*/ 656440 h 691891"/>
                <a:gd name="connsiteX0" fmla="*/ 3176 w 2063144"/>
                <a:gd name="connsiteY0" fmla="*/ 656440 h 691891"/>
                <a:gd name="connsiteX1" fmla="*/ 111112 w 2063144"/>
                <a:gd name="connsiteY1" fmla="*/ 348944 h 691891"/>
                <a:gd name="connsiteX2" fmla="*/ 225412 w 2063144"/>
                <a:gd name="connsiteY2" fmla="*/ 144157 h 691891"/>
                <a:gd name="connsiteX3" fmla="*/ 398818 w 2063144"/>
                <a:gd name="connsiteY3" fmla="*/ 34619 h 691891"/>
                <a:gd name="connsiteX4" fmla="*/ 1006510 w 2063144"/>
                <a:gd name="connsiteY4" fmla="*/ 248 h 691891"/>
                <a:gd name="connsiteX5" fmla="*/ 1671607 w 2063144"/>
                <a:gd name="connsiteY5" fmla="*/ 47875 h 691891"/>
                <a:gd name="connsiteX6" fmla="*/ 1834334 w 2063144"/>
                <a:gd name="connsiteY6" fmla="*/ 136295 h 691891"/>
                <a:gd name="connsiteX7" fmla="*/ 1968487 w 2063144"/>
                <a:gd name="connsiteY7" fmla="*/ 372757 h 691891"/>
                <a:gd name="connsiteX8" fmla="*/ 2056170 w 2063144"/>
                <a:gd name="connsiteY8" fmla="*/ 689151 h 691891"/>
                <a:gd name="connsiteX9" fmla="*/ 1044964 w 2063144"/>
                <a:gd name="connsiteY9" fmla="*/ 675261 h 691891"/>
                <a:gd name="connsiteX10" fmla="*/ 3176 w 2063144"/>
                <a:gd name="connsiteY10" fmla="*/ 656440 h 69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3144" h="691891">
                  <a:moveTo>
                    <a:pt x="3176" y="656440"/>
                  </a:moveTo>
                  <a:cubicBezTo>
                    <a:pt x="-18215" y="625232"/>
                    <a:pt x="74073" y="434325"/>
                    <a:pt x="111112" y="348944"/>
                  </a:cubicBezTo>
                  <a:cubicBezTo>
                    <a:pt x="148151" y="263563"/>
                    <a:pt x="177461" y="196545"/>
                    <a:pt x="225412" y="144157"/>
                  </a:cubicBezTo>
                  <a:cubicBezTo>
                    <a:pt x="273363" y="91769"/>
                    <a:pt x="268635" y="58604"/>
                    <a:pt x="398818" y="34619"/>
                  </a:cubicBezTo>
                  <a:cubicBezTo>
                    <a:pt x="529001" y="10634"/>
                    <a:pt x="794379" y="-1961"/>
                    <a:pt x="1006510" y="248"/>
                  </a:cubicBezTo>
                  <a:cubicBezTo>
                    <a:pt x="1218641" y="2457"/>
                    <a:pt x="1533636" y="25201"/>
                    <a:pt x="1671607" y="47875"/>
                  </a:cubicBezTo>
                  <a:cubicBezTo>
                    <a:pt x="1809578" y="70549"/>
                    <a:pt x="1784854" y="82148"/>
                    <a:pt x="1834334" y="136295"/>
                  </a:cubicBezTo>
                  <a:cubicBezTo>
                    <a:pt x="1883814" y="190442"/>
                    <a:pt x="1931514" y="280614"/>
                    <a:pt x="1968487" y="372757"/>
                  </a:cubicBezTo>
                  <a:cubicBezTo>
                    <a:pt x="2005460" y="464900"/>
                    <a:pt x="2087459" y="684719"/>
                    <a:pt x="2056170" y="689151"/>
                  </a:cubicBezTo>
                  <a:cubicBezTo>
                    <a:pt x="1983559" y="699436"/>
                    <a:pt x="1383101" y="677642"/>
                    <a:pt x="1044964" y="675261"/>
                  </a:cubicBezTo>
                  <a:cubicBezTo>
                    <a:pt x="693333" y="673674"/>
                    <a:pt x="24567" y="687648"/>
                    <a:pt x="3176" y="65644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角丸四角形 63"/>
            <p:cNvSpPr/>
            <p:nvPr/>
          </p:nvSpPr>
          <p:spPr>
            <a:xfrm>
              <a:off x="2322884" y="3366481"/>
              <a:ext cx="862970" cy="169057"/>
            </a:xfrm>
            <a:prstGeom prst="roundRect">
              <a:avLst>
                <a:gd name="adj" fmla="val 50000"/>
              </a:avLst>
            </a:prstGeom>
            <a:solidFill>
              <a:srgbClr val="9EB9DA"/>
            </a:solidFill>
            <a:ln>
              <a:noFill/>
            </a:ln>
            <a:effectLst>
              <a:outerShdw blurRad="40000" dist="23000" dir="4800000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角丸四角形 65"/>
            <p:cNvSpPr/>
            <p:nvPr/>
          </p:nvSpPr>
          <p:spPr>
            <a:xfrm>
              <a:off x="2482554" y="3282875"/>
              <a:ext cx="525200" cy="134782"/>
            </a:xfrm>
            <a:prstGeom prst="round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/>
          </p:nvSpPr>
          <p:spPr>
            <a:xfrm>
              <a:off x="3196464" y="3039246"/>
              <a:ext cx="180897" cy="177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/>
          </p:nvSpPr>
          <p:spPr>
            <a:xfrm>
              <a:off x="2131553" y="3035956"/>
              <a:ext cx="180897" cy="177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>
                <a:rot lat="0" lon="1800000" rev="9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Architecture consensus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A60F-540A-4BC5-8102-8B2D423D2229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67D014-D131-8C47-8FBF-954D6B6DA67E}" type="datetime1">
              <a:rPr lang="ja-JP" altLang="en-US" smtClean="0"/>
              <a:t>2016/7/11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altLang="ja-JP" sz="900" smtClean="0">
                <a:cs typeface="Arial" panose="020B0604020202020204" pitchFamily="34" charset="0"/>
              </a:rPr>
              <a:t>Copyright © 2016 KDDI R&amp;D Laboratories, Inc. All Rights Reserved</a:t>
            </a:r>
            <a:endParaRPr lang="en-US" sz="900" dirty="0">
              <a:cs typeface="Arial" panose="020B0604020202020204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69167" y="1232717"/>
            <a:ext cx="776916" cy="38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CAN</a:t>
            </a:r>
            <a:endParaRPr kumimoji="1" lang="ja-JP" altLang="en-US" dirty="0"/>
          </a:p>
        </p:txBody>
      </p:sp>
      <p:sp>
        <p:nvSpPr>
          <p:cNvPr id="9" name="雲 8"/>
          <p:cNvSpPr/>
          <p:nvPr/>
        </p:nvSpPr>
        <p:spPr>
          <a:xfrm>
            <a:off x="5061089" y="1078173"/>
            <a:ext cx="1327255" cy="69465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Internet</a:t>
            </a:r>
            <a:endParaRPr kumimoji="1" lang="ja-JP" altLang="en-US" dirty="0"/>
          </a:p>
        </p:txBody>
      </p:sp>
      <p:cxnSp>
        <p:nvCxnSpPr>
          <p:cNvPr id="10" name="直線コネクタ 9"/>
          <p:cNvCxnSpPr>
            <a:stCxn id="12" idx="1"/>
            <a:endCxn id="8" idx="3"/>
          </p:cNvCxnSpPr>
          <p:nvPr/>
        </p:nvCxnSpPr>
        <p:spPr>
          <a:xfrm flipH="1">
            <a:off x="1646083" y="1425499"/>
            <a:ext cx="132494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正方形/長方形 11"/>
          <p:cNvSpPr/>
          <p:nvPr/>
        </p:nvSpPr>
        <p:spPr>
          <a:xfrm>
            <a:off x="2971031" y="1232717"/>
            <a:ext cx="765110" cy="38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IVI</a:t>
            </a:r>
            <a:endParaRPr kumimoji="1" lang="ja-JP" altLang="en-US" dirty="0"/>
          </a:p>
        </p:txBody>
      </p:sp>
      <p:cxnSp>
        <p:nvCxnSpPr>
          <p:cNvPr id="13" name="直線コネクタ 12"/>
          <p:cNvCxnSpPr>
            <a:stCxn id="12" idx="3"/>
            <a:endCxn id="9" idx="2"/>
          </p:cNvCxnSpPr>
          <p:nvPr/>
        </p:nvCxnSpPr>
        <p:spPr>
          <a:xfrm flipV="1">
            <a:off x="3736141" y="1425498"/>
            <a:ext cx="1329065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正方形/長方形 48"/>
          <p:cNvSpPr/>
          <p:nvPr/>
        </p:nvSpPr>
        <p:spPr>
          <a:xfrm>
            <a:off x="869168" y="2755430"/>
            <a:ext cx="6051586" cy="2038062"/>
          </a:xfrm>
          <a:prstGeom prst="rect">
            <a:avLst/>
          </a:prstGeom>
          <a:ln w="6350" cap="rnd">
            <a:solidFill>
              <a:schemeClr val="accent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1069525" y="4325211"/>
            <a:ext cx="5508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583636" y="4416288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/>
              <a:t>OS</a:t>
            </a:r>
            <a:endParaRPr kumimoji="1" lang="ja-JP" altLang="en-US" sz="1200" dirty="0" smtClean="0"/>
          </a:p>
        </p:txBody>
      </p:sp>
      <p:grpSp>
        <p:nvGrpSpPr>
          <p:cNvPr id="46" name="図形グループ 45"/>
          <p:cNvGrpSpPr/>
          <p:nvPr/>
        </p:nvGrpSpPr>
        <p:grpSpPr>
          <a:xfrm>
            <a:off x="3095242" y="2858320"/>
            <a:ext cx="1464031" cy="1363435"/>
            <a:chOff x="382137" y="2840390"/>
            <a:chExt cx="1464031" cy="1363435"/>
          </a:xfrm>
        </p:grpSpPr>
        <p:sp>
          <p:nvSpPr>
            <p:cNvPr id="33" name="角丸四角形 32"/>
            <p:cNvSpPr/>
            <p:nvPr/>
          </p:nvSpPr>
          <p:spPr>
            <a:xfrm>
              <a:off x="382137" y="3315498"/>
              <a:ext cx="1464031" cy="888327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453601" y="3811664"/>
              <a:ext cx="1321103" cy="300251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 err="1" smtClean="0"/>
                <a:t>Webview</a:t>
              </a:r>
              <a:endParaRPr kumimoji="1" lang="ja-JP" altLang="en-US" dirty="0" smtClean="0"/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453601" y="3417187"/>
              <a:ext cx="1321103" cy="300251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 smtClean="0"/>
                <a:t>Web Content</a:t>
              </a:r>
              <a:endParaRPr kumimoji="1" lang="ja-JP" altLang="en-US" dirty="0" smtClean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27517" y="2840390"/>
              <a:ext cx="1263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Webview</a:t>
              </a:r>
              <a:r>
                <a:rPr kumimoji="1" lang="en-US" altLang="ja-JP" sz="1200" dirty="0" smtClean="0"/>
                <a:t> based</a:t>
              </a:r>
              <a:endParaRPr kumimoji="1" lang="ja-JP" altLang="en-US" sz="1200" dirty="0" smtClean="0"/>
            </a:p>
          </p:txBody>
        </p:sp>
      </p:grpSp>
      <p:sp>
        <p:nvSpPr>
          <p:cNvPr id="35" name="角丸四角形 34"/>
          <p:cNvSpPr/>
          <p:nvPr/>
        </p:nvSpPr>
        <p:spPr>
          <a:xfrm>
            <a:off x="1292714" y="3837769"/>
            <a:ext cx="1330937" cy="336342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Browser</a:t>
            </a:r>
            <a:endParaRPr kumimoji="1" lang="ja-JP" altLang="en-US" dirty="0" smtClean="0"/>
          </a:p>
        </p:txBody>
      </p:sp>
      <p:sp>
        <p:nvSpPr>
          <p:cNvPr id="37" name="角丸四角形 36"/>
          <p:cNvSpPr/>
          <p:nvPr/>
        </p:nvSpPr>
        <p:spPr>
          <a:xfrm>
            <a:off x="1297631" y="3424577"/>
            <a:ext cx="1321103" cy="30025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/>
              <a:t>Web Content</a:t>
            </a:r>
            <a:endParaRPr kumimoji="1" lang="ja-JP" altLang="en-US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45675" y="2861923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Normal content</a:t>
            </a:r>
            <a:endParaRPr kumimoji="1" lang="ja-JP" altLang="en-US" sz="1200" dirty="0" smtClean="0"/>
          </a:p>
        </p:txBody>
      </p:sp>
      <p:grpSp>
        <p:nvGrpSpPr>
          <p:cNvPr id="48" name="図形グループ 47"/>
          <p:cNvGrpSpPr/>
          <p:nvPr/>
        </p:nvGrpSpPr>
        <p:grpSpPr>
          <a:xfrm>
            <a:off x="5006025" y="2862552"/>
            <a:ext cx="1326019" cy="1354051"/>
            <a:chOff x="4318637" y="2829319"/>
            <a:chExt cx="1326019" cy="1354051"/>
          </a:xfrm>
        </p:grpSpPr>
        <p:sp>
          <p:nvSpPr>
            <p:cNvPr id="44" name="角丸四角形 43"/>
            <p:cNvSpPr/>
            <p:nvPr/>
          </p:nvSpPr>
          <p:spPr>
            <a:xfrm>
              <a:off x="4318637" y="3386952"/>
              <a:ext cx="1326019" cy="796418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 smtClean="0"/>
                <a:t>App</a:t>
              </a:r>
              <a:endParaRPr kumimoji="1" lang="ja-JP" altLang="en-US" dirty="0" smtClean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518443" y="2829319"/>
              <a:ext cx="9264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Native App</a:t>
              </a:r>
              <a:endParaRPr kumimoji="1" lang="ja-JP" altLang="en-US" sz="1200" dirty="0" smtClean="0"/>
            </a:p>
          </p:txBody>
        </p:sp>
      </p:grpSp>
      <p:cxnSp>
        <p:nvCxnSpPr>
          <p:cNvPr id="53" name="直線コネクタ 52"/>
          <p:cNvCxnSpPr/>
          <p:nvPr/>
        </p:nvCxnSpPr>
        <p:spPr>
          <a:xfrm>
            <a:off x="3583636" y="1856873"/>
            <a:ext cx="240237" cy="786552"/>
          </a:xfrm>
          <a:prstGeom prst="line">
            <a:avLst/>
          </a:prstGeom>
          <a:ln w="6985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3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Reference </a:t>
            </a:r>
            <a:r>
              <a:rPr lang="en-US" altLang="ja-JP" dirty="0" smtClean="0"/>
              <a:t>Architecture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A60F-540A-4BC5-8102-8B2D423D2229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67D014-D131-8C47-8FBF-954D6B6DA67E}" type="datetime1">
              <a:rPr lang="ja-JP" altLang="en-US" smtClean="0"/>
              <a:t>2016/7/11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altLang="ja-JP" sz="900" smtClean="0">
                <a:cs typeface="Arial" panose="020B0604020202020204" pitchFamily="34" charset="0"/>
              </a:rPr>
              <a:t>Copyright © 2016 KDDI R&amp;D Laboratories, Inc. All Rights Reserved</a:t>
            </a:r>
            <a:endParaRPr lang="en-US" sz="900" dirty="0">
              <a:cs typeface="Arial" panose="020B0604020202020204" pitchFamily="34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863735" y="1770952"/>
            <a:ext cx="1683242" cy="4665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Runtime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863735" y="722173"/>
            <a:ext cx="1683242" cy="4665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Content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863735" y="2773564"/>
            <a:ext cx="1683242" cy="4665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Local Server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88" y="770332"/>
            <a:ext cx="2632800" cy="3653160"/>
          </a:xfrm>
          <a:prstGeom prst="rect">
            <a:avLst/>
          </a:prstGeom>
        </p:spPr>
      </p:pic>
      <p:cxnSp>
        <p:nvCxnSpPr>
          <p:cNvPr id="11" name="直線コネクタ 10"/>
          <p:cNvCxnSpPr>
            <a:stCxn id="8" idx="2"/>
            <a:endCxn id="7" idx="0"/>
          </p:cNvCxnSpPr>
          <p:nvPr/>
        </p:nvCxnSpPr>
        <p:spPr>
          <a:xfrm>
            <a:off x="5705356" y="1188704"/>
            <a:ext cx="0" cy="58224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2" name="正方形/長方形 11"/>
          <p:cNvSpPr/>
          <p:nvPr/>
        </p:nvSpPr>
        <p:spPr>
          <a:xfrm>
            <a:off x="4863735" y="3822341"/>
            <a:ext cx="1683242" cy="4665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System</a:t>
            </a:r>
            <a:endParaRPr kumimoji="1" lang="ja-JP" altLang="en-US" dirty="0"/>
          </a:p>
        </p:txBody>
      </p:sp>
      <p:cxnSp>
        <p:nvCxnSpPr>
          <p:cNvPr id="13" name="直線コネクタ 12"/>
          <p:cNvCxnSpPr>
            <a:stCxn id="7" idx="2"/>
            <a:endCxn id="9" idx="0"/>
          </p:cNvCxnSpPr>
          <p:nvPr/>
        </p:nvCxnSpPr>
        <p:spPr>
          <a:xfrm>
            <a:off x="5705356" y="2237483"/>
            <a:ext cx="0" cy="53608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4" name="直線コネクタ 13"/>
          <p:cNvCxnSpPr>
            <a:stCxn id="9" idx="2"/>
            <a:endCxn id="12" idx="0"/>
          </p:cNvCxnSpPr>
          <p:nvPr/>
        </p:nvCxnSpPr>
        <p:spPr>
          <a:xfrm>
            <a:off x="5705356" y="3240095"/>
            <a:ext cx="0" cy="58224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386151" y="1320682"/>
            <a:ext cx="12535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Vehicle APIs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08366" y="2397248"/>
            <a:ext cx="1614288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WebSocket</a:t>
            </a:r>
            <a:r>
              <a:rPr lang="en-US" altLang="ja-JP" dirty="0" smtClean="0"/>
              <a:t>/Rest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5488" y="4423492"/>
            <a:ext cx="2214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ref. Jaguar Land Rover Model</a:t>
            </a:r>
            <a:endParaRPr kumimoji="1" lang="ja-JP" altLang="en-US" sz="12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98322" y="4420066"/>
            <a:ext cx="184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Current reference model</a:t>
            </a:r>
            <a:endParaRPr kumimoji="1" lang="ja-JP" altLang="en-US" sz="1200" dirty="0" smtClean="0"/>
          </a:p>
        </p:txBody>
      </p:sp>
      <p:sp>
        <p:nvSpPr>
          <p:cNvPr id="29" name="右中かっこ 28"/>
          <p:cNvSpPr/>
          <p:nvPr/>
        </p:nvSpPr>
        <p:spPr>
          <a:xfrm>
            <a:off x="6714300" y="1036639"/>
            <a:ext cx="168991" cy="9374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075913" y="1366847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Existing Part</a:t>
            </a:r>
            <a:endParaRPr kumimoji="1" lang="ja-JP" altLang="en-US" sz="1600" dirty="0" smtClean="0"/>
          </a:p>
        </p:txBody>
      </p:sp>
      <p:sp>
        <p:nvSpPr>
          <p:cNvPr id="31" name="右中かっこ 30"/>
          <p:cNvSpPr/>
          <p:nvPr/>
        </p:nvSpPr>
        <p:spPr>
          <a:xfrm>
            <a:off x="6714300" y="2252458"/>
            <a:ext cx="168991" cy="16006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075913" y="2883511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Newly added</a:t>
            </a:r>
            <a:endParaRPr kumimoji="1" lang="ja-JP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88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Contents</a:t>
            </a:r>
          </a:p>
          <a:p>
            <a:pPr lvl="1"/>
            <a:r>
              <a:rPr lang="en-US" altLang="ja-JP" dirty="0"/>
              <a:t>Architecture</a:t>
            </a:r>
          </a:p>
          <a:p>
            <a:pPr lvl="1"/>
            <a:r>
              <a:rPr lang="en-US" altLang="ja-JP" dirty="0"/>
              <a:t>Basic Web</a:t>
            </a:r>
            <a:r>
              <a:rPr lang="ja-JP" altLang="en-US" dirty="0"/>
              <a:t> </a:t>
            </a:r>
            <a:r>
              <a:rPr lang="en-US" altLang="ja-JP" dirty="0"/>
              <a:t>Security Techniques</a:t>
            </a:r>
          </a:p>
          <a:p>
            <a:pPr lvl="2"/>
            <a:r>
              <a:rPr lang="en-US" altLang="ja-JP" dirty="0"/>
              <a:t>HTTPS, </a:t>
            </a:r>
            <a:r>
              <a:rPr lang="en-US" altLang="ja-JP" dirty="0" smtClean="0"/>
              <a:t>CSP, </a:t>
            </a:r>
            <a:r>
              <a:rPr lang="en-US" altLang="ja-JP" dirty="0"/>
              <a:t>CORS, DNT, </a:t>
            </a:r>
            <a:r>
              <a:rPr lang="en-US" altLang="ja-JP" dirty="0" smtClean="0"/>
              <a:t>CVE</a:t>
            </a:r>
          </a:p>
          <a:p>
            <a:pPr lvl="2"/>
            <a:r>
              <a:rPr lang="en-US" altLang="ja-JP" u="sng" dirty="0" smtClean="0"/>
              <a:t>Updatability</a:t>
            </a:r>
            <a:endParaRPr lang="en-US" altLang="ja-JP" u="sng" dirty="0"/>
          </a:p>
          <a:p>
            <a:pPr lvl="1"/>
            <a:r>
              <a:rPr lang="en-US" altLang="ja-JP" dirty="0"/>
              <a:t>Privacy</a:t>
            </a:r>
            <a:r>
              <a:rPr lang="ja-JP" altLang="en-US" dirty="0"/>
              <a:t> </a:t>
            </a:r>
            <a:r>
              <a:rPr lang="en-US" altLang="ja-JP" dirty="0"/>
              <a:t>Protection</a:t>
            </a:r>
          </a:p>
          <a:p>
            <a:pPr lvl="1"/>
            <a:r>
              <a:rPr lang="en-US" altLang="ja-JP" dirty="0"/>
              <a:t>Best Practice on Access Control</a:t>
            </a:r>
          </a:p>
          <a:p>
            <a:pPr lvl="2"/>
            <a:r>
              <a:rPr lang="en-US" altLang="ja-JP" dirty="0"/>
              <a:t>Market</a:t>
            </a:r>
          </a:p>
          <a:p>
            <a:pPr lvl="2"/>
            <a:r>
              <a:rPr lang="en-US" altLang="ja-JP" dirty="0" smtClean="0"/>
              <a:t>Local server</a:t>
            </a:r>
            <a:endParaRPr lang="en-US" altLang="ja-JP" dirty="0"/>
          </a:p>
          <a:p>
            <a:r>
              <a:rPr lang="en-US" altLang="ja-JP" dirty="0"/>
              <a:t>Schedule</a:t>
            </a:r>
          </a:p>
          <a:p>
            <a:pPr lvl="1"/>
            <a:r>
              <a:rPr lang="en-US" altLang="ja-JP" dirty="0"/>
              <a:t>Jul., TF fix</a:t>
            </a:r>
          </a:p>
          <a:p>
            <a:pPr lvl="1"/>
            <a:r>
              <a:rPr lang="en-US" altLang="ja-JP" dirty="0"/>
              <a:t>Sep.,</a:t>
            </a:r>
            <a:r>
              <a:rPr lang="ja-JP" altLang="en-US" dirty="0"/>
              <a:t> </a:t>
            </a:r>
            <a:r>
              <a:rPr lang="en-US" altLang="ja-JP" dirty="0"/>
              <a:t>TPAC, WG </a:t>
            </a:r>
            <a:r>
              <a:rPr lang="en-US" altLang="ja-JP" dirty="0" smtClean="0"/>
              <a:t>Fix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Security Note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A60F-540A-4BC5-8102-8B2D423D2229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67D014-D131-8C47-8FBF-954D6B6DA67E}" type="datetime1">
              <a:rPr lang="ja-JP" altLang="en-US" smtClean="0"/>
              <a:t>2016/7/11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altLang="ja-JP" sz="900" smtClean="0">
                <a:cs typeface="Arial" panose="020B0604020202020204" pitchFamily="34" charset="0"/>
              </a:rPr>
              <a:t>Copyright © 2016 KDDI R&amp;D Laboratories, Inc. All Rights Reserved</a:t>
            </a:r>
            <a:endParaRPr lang="en-US" sz="900" dirty="0">
              <a:cs typeface="Arial" panose="020B0604020202020204" pitchFamily="34" charset="0"/>
            </a:endParaRPr>
          </a:p>
        </p:txBody>
      </p:sp>
      <p:grpSp>
        <p:nvGrpSpPr>
          <p:cNvPr id="7" name="図形グループ 6"/>
          <p:cNvGrpSpPr/>
          <p:nvPr/>
        </p:nvGrpSpPr>
        <p:grpSpPr>
          <a:xfrm>
            <a:off x="3939942" y="1719176"/>
            <a:ext cx="4303293" cy="2516785"/>
            <a:chOff x="1250399" y="3660178"/>
            <a:chExt cx="4303293" cy="2516785"/>
          </a:xfrm>
        </p:grpSpPr>
        <p:sp>
          <p:nvSpPr>
            <p:cNvPr id="8" name="縦巻き 7"/>
            <p:cNvSpPr/>
            <p:nvPr/>
          </p:nvSpPr>
          <p:spPr>
            <a:xfrm>
              <a:off x="1318567" y="3660178"/>
              <a:ext cx="1321936" cy="1208221"/>
            </a:xfrm>
            <a:prstGeom prst="verticalScroll">
              <a:avLst/>
            </a:prstGeom>
            <a:ln w="3175"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Vehicle Information Access </a:t>
              </a:r>
              <a:r>
                <a:rPr lang="en-US" altLang="ja-JP" sz="1200" dirty="0" smtClean="0"/>
                <a:t>API</a:t>
              </a:r>
              <a:endParaRPr kumimoji="1" lang="ja-JP" altLang="en-US" sz="1200" dirty="0" smtClean="0">
                <a:latin typeface="Hiragino Sans W1" charset="-128"/>
                <a:ea typeface="Hiragino Sans W1" charset="-128"/>
                <a:cs typeface="Hiragino Sans W1" charset="-128"/>
              </a:endParaRPr>
            </a:p>
          </p:txBody>
        </p:sp>
        <p:sp>
          <p:nvSpPr>
            <p:cNvPr id="9" name="縦巻き 8"/>
            <p:cNvSpPr/>
            <p:nvPr/>
          </p:nvSpPr>
          <p:spPr>
            <a:xfrm>
              <a:off x="1626736" y="4584791"/>
              <a:ext cx="1321936" cy="1208221"/>
            </a:xfrm>
            <a:prstGeom prst="verticalScroll">
              <a:avLst/>
            </a:prstGeom>
            <a:ln w="3175"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Vehicle Data </a:t>
              </a:r>
              <a:r>
                <a:rPr lang="en-US" altLang="ja-JP" sz="1200" dirty="0" smtClean="0"/>
                <a:t>Specification</a:t>
              </a:r>
              <a:endParaRPr kumimoji="1" lang="ja-JP" altLang="en-US" sz="1200" dirty="0" smtClean="0">
                <a:latin typeface="Hiragino Sans W1" charset="-128"/>
                <a:ea typeface="Hiragino Sans W1" charset="-128"/>
                <a:cs typeface="Hiragino Sans W1" charset="-128"/>
              </a:endParaRPr>
            </a:p>
          </p:txBody>
        </p:sp>
        <p:sp>
          <p:nvSpPr>
            <p:cNvPr id="10" name="縦巻き 9"/>
            <p:cNvSpPr/>
            <p:nvPr/>
          </p:nvSpPr>
          <p:spPr>
            <a:xfrm>
              <a:off x="4107923" y="4083605"/>
              <a:ext cx="1445769" cy="1260724"/>
            </a:xfrm>
            <a:prstGeom prst="verticalScroll">
              <a:avLst/>
            </a:prstGeom>
            <a:ln w="3175">
              <a:solidFill>
                <a:schemeClr val="accent5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Security and Privacy consideration on Vehicle APIs</a:t>
              </a:r>
              <a:endParaRPr kumimoji="1" lang="ja-JP" altLang="en-US" sz="1200" dirty="0" smtClean="0">
                <a:latin typeface="Hiragino Sans W1" charset="-128"/>
                <a:ea typeface="Hiragino Sans W1" charset="-128"/>
                <a:cs typeface="Hiragino Sans W1" charset="-128"/>
              </a:endParaRPr>
            </a:p>
          </p:txBody>
        </p:sp>
        <p:cxnSp>
          <p:nvCxnSpPr>
            <p:cNvPr id="11" name="直線矢印コネクタ 10"/>
            <p:cNvCxnSpPr/>
            <p:nvPr/>
          </p:nvCxnSpPr>
          <p:spPr>
            <a:xfrm>
              <a:off x="2489475" y="4264289"/>
              <a:ext cx="1767263" cy="27990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 flipV="1">
              <a:off x="2797644" y="4936902"/>
              <a:ext cx="1459094" cy="2520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3387588" y="4083605"/>
              <a:ext cx="5373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smtClean="0">
                  <a:latin typeface="Hiragino Sans W1" charset="-128"/>
                  <a:ea typeface="Hiragino Sans W1" charset="-128"/>
                  <a:cs typeface="Hiragino Sans W1" charset="-128"/>
                </a:rPr>
                <a:t>Refer</a:t>
              </a:r>
              <a:endParaRPr kumimoji="1" lang="ja-JP" altLang="en-US" sz="1050" dirty="0" smtClean="0">
                <a:latin typeface="Hiragino Sans W1" charset="-128"/>
                <a:ea typeface="Hiragino Sans W1" charset="-128"/>
                <a:cs typeface="Hiragino Sans W1" charset="-128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387587" y="5179073"/>
              <a:ext cx="5373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smtClean="0">
                  <a:latin typeface="Hiragino Sans W1" charset="-128"/>
                  <a:ea typeface="Hiragino Sans W1" charset="-128"/>
                  <a:cs typeface="Hiragino Sans W1" charset="-128"/>
                </a:rPr>
                <a:t>Refer</a:t>
              </a:r>
              <a:endParaRPr kumimoji="1" lang="ja-JP" altLang="en-US" sz="1050" dirty="0" smtClean="0">
                <a:latin typeface="Hiragino Sans W1" charset="-128"/>
                <a:ea typeface="Hiragino Sans W1" charset="-128"/>
                <a:cs typeface="Hiragino Sans W1" charset="-128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250399" y="5923047"/>
              <a:ext cx="17363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smtClean="0">
                  <a:latin typeface="Hiragino Sans W1" charset="-128"/>
                  <a:ea typeface="Hiragino Sans W1" charset="-128"/>
                  <a:cs typeface="Hiragino Sans W1" charset="-128"/>
                </a:rPr>
                <a:t>W3C Recommendations</a:t>
              </a:r>
              <a:endParaRPr kumimoji="1" lang="ja-JP" altLang="en-US" sz="1050" dirty="0" smtClean="0">
                <a:latin typeface="Hiragino Sans W1" charset="-128"/>
                <a:ea typeface="Hiragino Sans W1" charset="-128"/>
                <a:cs typeface="Hiragino Sans W1" charset="-128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182232" y="5916967"/>
              <a:ext cx="12971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smtClean="0">
                  <a:latin typeface="Hiragino Sans W1" charset="-128"/>
                  <a:ea typeface="Hiragino Sans W1" charset="-128"/>
                  <a:cs typeface="Hiragino Sans W1" charset="-128"/>
                </a:rPr>
                <a:t>W3C Group Note</a:t>
              </a:r>
              <a:endParaRPr kumimoji="1" lang="ja-JP" altLang="en-US" sz="1050" dirty="0" smtClean="0">
                <a:latin typeface="Hiragino Sans W1" charset="-128"/>
                <a:ea typeface="Hiragino Sans W1" charset="-128"/>
                <a:cs typeface="Hiragino Sans W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​​テーマ">
  <a:themeElements>
    <a:clrScheme name="ユーザー定義 20">
      <a:dk1>
        <a:sysClr val="windowText" lastClr="000000"/>
      </a:dk1>
      <a:lt1>
        <a:sysClr val="window" lastClr="FFFFFF"/>
      </a:lt1>
      <a:dk2>
        <a:srgbClr val="FFFFFF"/>
      </a:dk2>
      <a:lt2>
        <a:srgbClr val="EEECE1"/>
      </a:lt2>
      <a:accent1>
        <a:srgbClr val="9B9B9B"/>
      </a:accent1>
      <a:accent2>
        <a:srgbClr val="0A287F"/>
      </a:accent2>
      <a:accent3>
        <a:srgbClr val="B9CAF9"/>
      </a:accent3>
      <a:accent4>
        <a:srgbClr val="AE1E36"/>
      </a:accent4>
      <a:accent5>
        <a:srgbClr val="F6CAD2"/>
      </a:accent5>
      <a:accent6>
        <a:srgbClr val="595959"/>
      </a:accent6>
      <a:hlink>
        <a:srgbClr val="0070C0"/>
      </a:hlink>
      <a:folHlink>
        <a:srgbClr val="B9CAF9"/>
      </a:folHlink>
    </a:clrScheme>
    <a:fontScheme name="ユーザー定義 29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5672</TotalTime>
  <Words>1341</Words>
  <Application>Microsoft Macintosh PowerPoint</Application>
  <PresentationFormat>画面に合わせる (16:9)</PresentationFormat>
  <Paragraphs>291</Paragraphs>
  <Slides>9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Calibri</vt:lpstr>
      <vt:lpstr>HGPｺﾞｼｯｸM</vt:lpstr>
      <vt:lpstr>Hiragino Sans W1</vt:lpstr>
      <vt:lpstr>ＭＳ Ｐゴシック</vt:lpstr>
      <vt:lpstr>Wingdings</vt:lpstr>
      <vt:lpstr>メイリオ</vt:lpstr>
      <vt:lpstr>Arial</vt:lpstr>
      <vt:lpstr>1_Office ​​テーマ</vt:lpstr>
      <vt:lpstr>PowerPoint プレゼンテーション</vt:lpstr>
      <vt:lpstr>PowerPoint プレゼンテーション</vt:lpstr>
      <vt:lpstr>Car Hacking</vt:lpstr>
      <vt:lpstr>Security &amp; Privacy Task Force</vt:lpstr>
      <vt:lpstr>What to be exposed</vt:lpstr>
      <vt:lpstr>Access control</vt:lpstr>
      <vt:lpstr>Architecture consensus</vt:lpstr>
      <vt:lpstr>Reference Architecture</vt:lpstr>
      <vt:lpstr>Security Note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テンプレートのご提案</dc:title>
  <dc:creator>hiroshima</dc:creator>
  <cp:lastModifiedBy>Junichi Hashimoto</cp:lastModifiedBy>
  <cp:revision>188</cp:revision>
  <cp:lastPrinted>2016-06-09T04:09:07Z</cp:lastPrinted>
  <dcterms:created xsi:type="dcterms:W3CDTF">2013-08-16T05:11:27Z</dcterms:created>
  <dcterms:modified xsi:type="dcterms:W3CDTF">2016-07-12T00:05:42Z</dcterms:modified>
</cp:coreProperties>
</file>