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8" r:id="rId3"/>
    <p:sldId id="387" r:id="rId4"/>
    <p:sldId id="388" r:id="rId5"/>
    <p:sldId id="389" r:id="rId6"/>
    <p:sldId id="394" r:id="rId7"/>
    <p:sldId id="398" r:id="rId8"/>
    <p:sldId id="395" r:id="rId9"/>
    <p:sldId id="396" r:id="rId10"/>
    <p:sldId id="397" r:id="rId11"/>
    <p:sldId id="399" r:id="rId12"/>
    <p:sldId id="409" r:id="rId13"/>
    <p:sldId id="410" r:id="rId14"/>
    <p:sldId id="411" r:id="rId15"/>
    <p:sldId id="401" r:id="rId16"/>
    <p:sldId id="402" r:id="rId17"/>
    <p:sldId id="403" r:id="rId18"/>
    <p:sldId id="404" r:id="rId19"/>
    <p:sldId id="405" r:id="rId20"/>
    <p:sldId id="412" r:id="rId21"/>
    <p:sldId id="406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3" autoAdjust="0"/>
    <p:restoredTop sz="790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E011D-F779-4F62-8B68-5DE885EF0BF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7E6E-B66F-4563-A008-4D95BA734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50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1561B-738B-4C8A-8BF7-488080266DA6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160F-3145-4504-94E6-CCA97F30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40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This is a 2-Part Crash Course. 2</a:t>
            </a:r>
            <a:r>
              <a:rPr lang="en-US" baseline="30000" dirty="0"/>
              <a:t>nd</a:t>
            </a:r>
            <a:r>
              <a:rPr lang="en-US" dirty="0"/>
              <a:t> Part will </a:t>
            </a:r>
            <a:r>
              <a:rPr lang="en-US"/>
              <a:t>be Redux (next week).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things mentioned in the past 4 slides are part of our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5160F-3145-4504-94E6-CCA97F3014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FB0A-F370-4423-9C20-446CCC42BF0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C7B-2B9E-4C29-831E-71E23AAE42FD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0701-4C14-4F4F-8C0C-B31CB5DFF77F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A72-701C-4A29-A29A-53117FC6B3CA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EF5-F6F0-4BFE-8EBD-F59E85CAB9F5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2B18-1017-44BB-BCE1-B547F7C83BDF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9128-BAC3-428B-A6D4-FC27F6D62DB9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83CA-1FD1-4DE1-B781-6EE116C2C9F2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F536-5985-4CB8-B00C-22B2485FE6B2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F031-A68C-4C58-848D-BCAC1DDFAF06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7EB5-99A2-403C-B96B-F0703D6D0EC6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9BA2-E55A-4C96-8611-639267526D17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0A-AF2C-4BFE-A751-3E46A2127DB6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D1FC-18A1-41E9-9C98-9F243B442B1D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917D-0225-4697-B4E2-C4422573C7D3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3815-A3A5-48A9-B5D9-1FEAED7CC9D3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45EE-481B-4829-B50E-063DCE161EF8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B2159E-4A15-4B15-9225-84C02AFF90DE}" type="datetime1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Skewcode.com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eekanthm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wcode.com/react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jsx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784091" cy="777241"/>
          </a:xfrm>
        </p:spPr>
        <p:txBody>
          <a:bodyPr>
            <a:noAutofit/>
          </a:bodyPr>
          <a:lstStyle/>
          <a:p>
            <a:r>
              <a:rPr lang="en-US" sz="7200" dirty="0"/>
              <a:t>REACT JS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Sreekanth M. E.</a:t>
            </a: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Freelance Trainer &amp; Consultant</a:t>
            </a:r>
          </a:p>
          <a:p>
            <a:r>
              <a:rPr lang="en-US" sz="1900" dirty="0">
                <a:solidFill>
                  <a:srgbClr val="FF0000"/>
                </a:solidFill>
                <a:hlinkClick r:id="rId3"/>
              </a:rPr>
              <a:t>http://www.SreekanthME.com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807C1-1DE9-4A37-9EFD-CB98ACAFD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92" y="2164479"/>
            <a:ext cx="1838582" cy="227679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6F28BE-D61E-4ACC-88FB-92F3B33DBF1E}"/>
              </a:ext>
            </a:extLst>
          </p:cNvPr>
          <p:cNvSpPr txBox="1">
            <a:spLocks/>
          </p:cNvSpPr>
          <p:nvPr/>
        </p:nvSpPr>
        <p:spPr>
          <a:xfrm>
            <a:off x="9228079" y="4029667"/>
            <a:ext cx="2185113" cy="564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03-Feb-2018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49E9C-A8DC-4CA0-AB2D-0C79D5C52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621" y="4765633"/>
            <a:ext cx="2564524" cy="146658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6066AE2-2DB9-414B-AF47-6F62A7869FB7}"/>
              </a:ext>
            </a:extLst>
          </p:cNvPr>
          <p:cNvSpPr txBox="1">
            <a:spLocks/>
          </p:cNvSpPr>
          <p:nvPr/>
        </p:nvSpPr>
        <p:spPr>
          <a:xfrm>
            <a:off x="7073982" y="1315126"/>
            <a:ext cx="3246653" cy="777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48904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92772"/>
            <a:ext cx="10351651" cy="506073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npm install -</a:t>
            </a:r>
            <a:r>
              <a:rPr lang="en-US" sz="4200">
                <a:solidFill>
                  <a:srgbClr val="FFFF00"/>
                </a:solidFill>
              </a:rPr>
              <a:t>g create-react-app</a:t>
            </a:r>
            <a:endParaRPr lang="en-US" sz="4200" dirty="0">
              <a:solidFill>
                <a:srgbClr val="FFFF00"/>
              </a:solidFill>
            </a:endParaRPr>
          </a:p>
          <a:p>
            <a:r>
              <a:rPr lang="en-US" sz="4200" dirty="0">
                <a:solidFill>
                  <a:srgbClr val="FFFF00"/>
                </a:solidFill>
              </a:rPr>
              <a:t>create-react-app </a:t>
            </a:r>
            <a:r>
              <a:rPr lang="en-US" sz="4200" dirty="0">
                <a:solidFill>
                  <a:srgbClr val="C00000"/>
                </a:solidFill>
              </a:rPr>
              <a:t>my-app</a:t>
            </a:r>
          </a:p>
          <a:p>
            <a:endParaRPr lang="en-US" sz="4200" dirty="0">
              <a:solidFill>
                <a:srgbClr val="FFFF00"/>
              </a:solidFill>
            </a:endParaRPr>
          </a:p>
          <a:p>
            <a:r>
              <a:rPr lang="en-US" sz="4200" dirty="0">
                <a:solidFill>
                  <a:srgbClr val="FFFF00"/>
                </a:solidFill>
              </a:rPr>
              <a:t>cd </a:t>
            </a:r>
            <a:r>
              <a:rPr lang="en-US" sz="4200" dirty="0">
                <a:solidFill>
                  <a:srgbClr val="C00000"/>
                </a:solidFill>
              </a:rPr>
              <a:t>my-app</a:t>
            </a:r>
          </a:p>
          <a:p>
            <a:r>
              <a:rPr lang="en-US" sz="4200" dirty="0">
                <a:solidFill>
                  <a:srgbClr val="FFFF00"/>
                </a:solidFill>
              </a:rPr>
              <a:t>npm start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7143AD-996A-4FEF-868A-609697AF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INSTALL &amp; RUN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3CF7F0B-AEE7-4295-9F1D-86545517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95305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pPr algn="ctr"/>
            <a:endParaRPr lang="en-US" sz="4200" dirty="0">
              <a:solidFill>
                <a:schemeClr val="tx1"/>
              </a:solidFill>
            </a:endParaRPr>
          </a:p>
          <a:p>
            <a:pPr algn="ctr"/>
            <a:endParaRPr lang="en-US" sz="4200" dirty="0">
              <a:solidFill>
                <a:schemeClr val="tx1"/>
              </a:solidFill>
            </a:endParaRPr>
          </a:p>
          <a:p>
            <a:pPr algn="ctr"/>
            <a:r>
              <a:rPr lang="en-US" sz="4200" dirty="0">
                <a:solidFill>
                  <a:schemeClr val="tx1"/>
                </a:solidFill>
              </a:rPr>
              <a:t>State</a:t>
            </a:r>
            <a:r>
              <a:rPr lang="en-US" sz="4200" dirty="0"/>
              <a:t> and </a:t>
            </a:r>
            <a:r>
              <a:rPr lang="en-US" sz="4200" dirty="0">
                <a:solidFill>
                  <a:schemeClr val="tx1"/>
                </a:solidFill>
              </a:rPr>
              <a:t>Props</a:t>
            </a:r>
            <a:r>
              <a:rPr lang="en-US" sz="4200" dirty="0"/>
              <a:t> are the core concepts of </a:t>
            </a:r>
            <a:r>
              <a:rPr lang="en-US" sz="4200" dirty="0" err="1"/>
              <a:t>ReactJS</a:t>
            </a:r>
            <a:r>
              <a:rPr lang="en-US" sz="4200" dirty="0"/>
              <a:t>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770084-DEAE-4B56-B25B-8A931385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40245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48" y="2521372"/>
            <a:ext cx="6810704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VIRTUAL DOM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094EB-F36D-435B-8F22-C0E6C969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29489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48" y="2521372"/>
            <a:ext cx="6810704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REACT DEV TOOLS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D6E5-B8AE-487D-965C-96949282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19604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51" y="2521372"/>
            <a:ext cx="8702565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WHAT TO LEARN?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15A85-A0D7-4C77-8729-746A22D0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82910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186856"/>
          </a:xfrm>
        </p:spPr>
        <p:txBody>
          <a:bodyPr>
            <a:normAutofit/>
          </a:bodyPr>
          <a:lstStyle/>
          <a:p>
            <a:r>
              <a:rPr lang="en-US" sz="3800" dirty="0"/>
              <a:t>HTML Beginner Knowledge</a:t>
            </a:r>
          </a:p>
          <a:p>
            <a:r>
              <a:rPr lang="en-US" sz="3800" dirty="0"/>
              <a:t>CSS Beginner Knowledge</a:t>
            </a:r>
          </a:p>
          <a:p>
            <a:r>
              <a:rPr lang="en-US" sz="3800" dirty="0"/>
              <a:t>JavaScript Intermediate Knowledge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Prerequisites for Learner: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F440ACB-524D-48FE-B5A0-4FCE4D06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45609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005552"/>
          </a:xfrm>
        </p:spPr>
        <p:txBody>
          <a:bodyPr>
            <a:normAutofit fontScale="92500" lnSpcReduction="20000"/>
          </a:bodyPr>
          <a:lstStyle/>
          <a:p>
            <a:r>
              <a:rPr lang="en-US" sz="3800" dirty="0"/>
              <a:t>let &amp; </a:t>
            </a:r>
            <a:r>
              <a:rPr lang="en-US" sz="3800" dirty="0" err="1"/>
              <a:t>const</a:t>
            </a:r>
            <a:endParaRPr lang="en-US" sz="3800" dirty="0"/>
          </a:p>
          <a:p>
            <a:r>
              <a:rPr lang="en-US" sz="3800" dirty="0"/>
              <a:t>Template Literal</a:t>
            </a:r>
          </a:p>
          <a:p>
            <a:r>
              <a:rPr lang="en-US" sz="3800" dirty="0"/>
              <a:t>Arrow Function</a:t>
            </a:r>
          </a:p>
          <a:p>
            <a:r>
              <a:rPr lang="en-US" sz="3800" dirty="0"/>
              <a:t>Class</a:t>
            </a:r>
          </a:p>
          <a:p>
            <a:r>
              <a:rPr lang="en-US" sz="3800" dirty="0"/>
              <a:t>Modules</a:t>
            </a:r>
          </a:p>
          <a:p>
            <a:r>
              <a:rPr lang="en-US" sz="3800" dirty="0"/>
              <a:t>Default Parameters</a:t>
            </a:r>
          </a:p>
          <a:p>
            <a:r>
              <a:rPr lang="en-US" sz="3800" dirty="0" err="1"/>
              <a:t>Destructuring</a:t>
            </a:r>
            <a:endParaRPr lang="en-US" sz="3800" dirty="0"/>
          </a:p>
          <a:p>
            <a:r>
              <a:rPr lang="en-US" sz="3800" dirty="0"/>
              <a:t>Spread Operator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ES6/ES7 Concepts: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09E8C5-87EA-4F25-8248-2C2D4C4C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400274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4061210" cy="5186856"/>
          </a:xfrm>
        </p:spPr>
        <p:txBody>
          <a:bodyPr>
            <a:normAutofit lnSpcReduction="10000"/>
          </a:bodyPr>
          <a:lstStyle/>
          <a:p>
            <a:r>
              <a:rPr lang="en-US" sz="3800" dirty="0"/>
              <a:t>Components</a:t>
            </a:r>
          </a:p>
          <a:p>
            <a:r>
              <a:rPr lang="en-US" sz="3800" dirty="0"/>
              <a:t>Properties</a:t>
            </a:r>
          </a:p>
          <a:p>
            <a:r>
              <a:rPr lang="en-US" sz="3800" dirty="0"/>
              <a:t>JSX</a:t>
            </a:r>
          </a:p>
          <a:p>
            <a:r>
              <a:rPr lang="en-US" sz="3800" dirty="0"/>
              <a:t>Create-react-app</a:t>
            </a:r>
          </a:p>
          <a:p>
            <a:r>
              <a:rPr lang="en-US" sz="3800" dirty="0"/>
              <a:t>Styling with CSS</a:t>
            </a:r>
          </a:p>
          <a:p>
            <a:r>
              <a:rPr lang="en-US" sz="3800" dirty="0"/>
              <a:t>State</a:t>
            </a:r>
          </a:p>
          <a:p>
            <a:r>
              <a:rPr lang="en-US" sz="3800" dirty="0"/>
              <a:t>Lifecycle Methods</a:t>
            </a:r>
          </a:p>
          <a:p>
            <a:endParaRPr lang="en-US" sz="3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REACTJS Concepts: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BB578-3103-4391-8D85-947090A2B8DE}"/>
              </a:ext>
            </a:extLst>
          </p:cNvPr>
          <p:cNvSpPr txBox="1">
            <a:spLocks/>
          </p:cNvSpPr>
          <p:nvPr/>
        </p:nvSpPr>
        <p:spPr>
          <a:xfrm>
            <a:off x="5328744" y="1166648"/>
            <a:ext cx="5580994" cy="51868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Events</a:t>
            </a:r>
          </a:p>
          <a:p>
            <a:r>
              <a:rPr lang="en-US" sz="3800" dirty="0"/>
              <a:t>Controlled Components</a:t>
            </a:r>
          </a:p>
          <a:p>
            <a:r>
              <a:rPr lang="en-US" sz="3800" dirty="0"/>
              <a:t>Uncontrolled Components</a:t>
            </a:r>
          </a:p>
          <a:p>
            <a:r>
              <a:rPr lang="en-US" sz="3800" dirty="0"/>
              <a:t>Virtual DOM</a:t>
            </a:r>
          </a:p>
          <a:p>
            <a:r>
              <a:rPr lang="en-US" sz="3800" dirty="0"/>
              <a:t>React Dev Tools</a:t>
            </a:r>
          </a:p>
          <a:p>
            <a:r>
              <a:rPr lang="en-US" sz="3800" dirty="0"/>
              <a:t>Prop Type Validation</a:t>
            </a:r>
          </a:p>
          <a:p>
            <a:r>
              <a:rPr lang="en-US" sz="3800" dirty="0"/>
              <a:t>Keys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B10C1C4-4E32-4323-9D82-B72C715D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427679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4471113" cy="5186856"/>
          </a:xfrm>
        </p:spPr>
        <p:txBody>
          <a:bodyPr>
            <a:normAutofit lnSpcReduction="10000"/>
          </a:bodyPr>
          <a:lstStyle/>
          <a:p>
            <a:r>
              <a:rPr lang="en-US" sz="3800" dirty="0"/>
              <a:t>Immutability</a:t>
            </a:r>
          </a:p>
          <a:p>
            <a:r>
              <a:rPr lang="en-US" sz="3800" dirty="0"/>
              <a:t>Pure Functions</a:t>
            </a:r>
          </a:p>
          <a:p>
            <a:r>
              <a:rPr lang="en-US" sz="3800" dirty="0"/>
              <a:t>Flux Pattern</a:t>
            </a:r>
          </a:p>
          <a:p>
            <a:r>
              <a:rPr lang="en-US" sz="3800" dirty="0"/>
              <a:t>Actions</a:t>
            </a:r>
          </a:p>
          <a:p>
            <a:r>
              <a:rPr lang="en-US" sz="3800" dirty="0"/>
              <a:t>Store</a:t>
            </a:r>
          </a:p>
          <a:p>
            <a:r>
              <a:rPr lang="en-US" sz="3800" dirty="0"/>
              <a:t>Reducers</a:t>
            </a:r>
          </a:p>
          <a:p>
            <a:r>
              <a:rPr lang="en-US" sz="3800" dirty="0"/>
              <a:t>Dispatcher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REDUX Concepts: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ADC662-615A-47A6-82E1-050A19B04774}"/>
              </a:ext>
            </a:extLst>
          </p:cNvPr>
          <p:cNvSpPr txBox="1">
            <a:spLocks/>
          </p:cNvSpPr>
          <p:nvPr/>
        </p:nvSpPr>
        <p:spPr>
          <a:xfrm>
            <a:off x="5676637" y="1161392"/>
            <a:ext cx="4471113" cy="51868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React-Redux</a:t>
            </a:r>
          </a:p>
          <a:p>
            <a:r>
              <a:rPr lang="en-US" sz="3800" dirty="0"/>
              <a:t>Provider</a:t>
            </a:r>
          </a:p>
          <a:p>
            <a:r>
              <a:rPr lang="en-US" sz="3800" dirty="0"/>
              <a:t>Connect Method</a:t>
            </a:r>
          </a:p>
          <a:p>
            <a:r>
              <a:rPr lang="en-US" sz="3800" dirty="0"/>
              <a:t>Redux Dev Tools</a:t>
            </a:r>
          </a:p>
          <a:p>
            <a:r>
              <a:rPr lang="en-US" sz="3800" dirty="0"/>
              <a:t>Middleware</a:t>
            </a:r>
          </a:p>
          <a:p>
            <a:r>
              <a:rPr lang="en-US" sz="3800" dirty="0"/>
              <a:t>Redux Logger</a:t>
            </a:r>
          </a:p>
          <a:p>
            <a:r>
              <a:rPr lang="en-US" sz="3800" dirty="0"/>
              <a:t>Redux </a:t>
            </a:r>
            <a:r>
              <a:rPr lang="en-US" sz="3800" dirty="0" err="1"/>
              <a:t>Thunk</a:t>
            </a:r>
            <a:endParaRPr lang="en-US" sz="3800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3D7748E-0DEE-4F6C-89ED-04A531E8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27356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186856"/>
          </a:xfrm>
        </p:spPr>
        <p:txBody>
          <a:bodyPr>
            <a:normAutofit lnSpcReduction="10000"/>
          </a:bodyPr>
          <a:lstStyle/>
          <a:p>
            <a:r>
              <a:rPr lang="en-US" sz="3800" dirty="0"/>
              <a:t>Dynamic Routing</a:t>
            </a:r>
          </a:p>
          <a:p>
            <a:r>
              <a:rPr lang="en-US" sz="3800" dirty="0"/>
              <a:t>React-router-</a:t>
            </a:r>
            <a:r>
              <a:rPr lang="en-US" sz="3800" dirty="0" err="1"/>
              <a:t>dom</a:t>
            </a:r>
            <a:endParaRPr lang="en-US" sz="3800" dirty="0"/>
          </a:p>
          <a:p>
            <a:r>
              <a:rPr lang="en-US" sz="3800" dirty="0" err="1"/>
              <a:t>BrowserRouter</a:t>
            </a:r>
            <a:endParaRPr lang="en-US" sz="3800" dirty="0"/>
          </a:p>
          <a:p>
            <a:r>
              <a:rPr lang="en-US" sz="3800" dirty="0" err="1"/>
              <a:t>HashRouter</a:t>
            </a:r>
            <a:endParaRPr lang="en-US" sz="3800" dirty="0"/>
          </a:p>
          <a:p>
            <a:r>
              <a:rPr lang="en-US" sz="3800" dirty="0"/>
              <a:t>Link &amp; </a:t>
            </a:r>
            <a:r>
              <a:rPr lang="en-US" sz="3800" dirty="0" err="1"/>
              <a:t>NavLink</a:t>
            </a:r>
            <a:endParaRPr lang="en-US" sz="3800" dirty="0"/>
          </a:p>
          <a:p>
            <a:r>
              <a:rPr lang="en-US" sz="3800" dirty="0"/>
              <a:t>Route / Switch</a:t>
            </a:r>
          </a:p>
          <a:p>
            <a:r>
              <a:rPr lang="en-US" sz="3800" dirty="0"/>
              <a:t>Redirect</a:t>
            </a:r>
          </a:p>
          <a:p>
            <a:endParaRPr lang="en-US" sz="3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REACT-ROUTER Concepts: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7A6C0F8-57F6-43C1-91C4-AB971986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27301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6488B2-845E-491E-B974-26CB4CFAFC55}"/>
              </a:ext>
            </a:extLst>
          </p:cNvPr>
          <p:cNvSpPr txBox="1">
            <a:spLocks/>
          </p:cNvSpPr>
          <p:nvPr/>
        </p:nvSpPr>
        <p:spPr>
          <a:xfrm>
            <a:off x="836611" y="719959"/>
            <a:ext cx="10351651" cy="5785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00" dirty="0" err="1"/>
              <a:t>ReactJS</a:t>
            </a:r>
            <a:r>
              <a:rPr lang="en-US" sz="4200" dirty="0"/>
              <a:t> (aka React.js or React) is an User Interface </a:t>
            </a:r>
            <a:r>
              <a:rPr lang="en-US" sz="4200" dirty="0">
                <a:solidFill>
                  <a:schemeClr val="tx1"/>
                </a:solidFill>
              </a:rPr>
              <a:t>library</a:t>
            </a:r>
            <a:r>
              <a:rPr lang="en-US" sz="4200" dirty="0"/>
              <a:t> for writing SPA.</a:t>
            </a:r>
          </a:p>
          <a:p>
            <a:endParaRPr lang="en-US" sz="4200" dirty="0"/>
          </a:p>
          <a:p>
            <a:r>
              <a:rPr lang="en-US" sz="4200" dirty="0"/>
              <a:t>It provides just the V of MVC.</a:t>
            </a:r>
          </a:p>
          <a:p>
            <a:endParaRPr lang="en-US" sz="4200" dirty="0"/>
          </a:p>
          <a:p>
            <a:r>
              <a:rPr lang="en-US" sz="4200" dirty="0"/>
              <a:t>React with Redux &amp; React-Router together behave like a </a:t>
            </a:r>
            <a:r>
              <a:rPr lang="en-US" sz="4200" dirty="0">
                <a:solidFill>
                  <a:schemeClr val="tx1"/>
                </a:solidFill>
              </a:rPr>
              <a:t>framework</a:t>
            </a:r>
            <a:r>
              <a:rPr lang="en-US" sz="4200" dirty="0"/>
              <a:t>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CEE22BF-90DD-4D84-AFB7-F3BF21EE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61096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A7C46-64C5-4260-AEC4-4AF38B12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55" y="304744"/>
            <a:ext cx="8066690" cy="60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4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166648"/>
            <a:ext cx="10882948" cy="5005552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hlinkClick r:id="rId3"/>
              </a:rPr>
              <a:t>https://www.skewcode.com/reactjs</a:t>
            </a:r>
            <a:endParaRPr lang="en-US" sz="3400" dirty="0"/>
          </a:p>
          <a:p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8 classes in 4 weekends (Each class is 3.5 hours and on Saturday &amp; Sunday).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28 hours of classroom training (also available online via webinar).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Includes 20 hours of offline project work.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Each class is recorded and the video made available.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D6815A-B16D-4EA9-91E9-ED0D78C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208280"/>
            <a:ext cx="11247118" cy="706120"/>
          </a:xfrm>
        </p:spPr>
        <p:txBody>
          <a:bodyPr>
            <a:normAutofit/>
          </a:bodyPr>
          <a:lstStyle/>
          <a:p>
            <a:r>
              <a:rPr lang="en-US" sz="4000" dirty="0"/>
              <a:t>REACTJS COURSE DETAILS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5E1871-8CB4-4D61-AB13-CADC35CF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07769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892" y="2521372"/>
            <a:ext cx="4131628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Appendix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E86BF-7979-478D-8FB0-B03354B3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2477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pPr algn="ctr"/>
            <a:endParaRPr lang="en-US" sz="4200" dirty="0"/>
          </a:p>
          <a:p>
            <a:pPr algn="ctr"/>
            <a:endParaRPr lang="en-US" sz="4200" dirty="0"/>
          </a:p>
          <a:p>
            <a:pPr algn="ctr"/>
            <a:r>
              <a:rPr lang="en-US" sz="4200" dirty="0"/>
              <a:t>A React SPA is built out of building blocks called </a:t>
            </a:r>
            <a:r>
              <a:rPr lang="en-US" sz="4200" dirty="0">
                <a:solidFill>
                  <a:schemeClr val="tx1"/>
                </a:solidFill>
              </a:rPr>
              <a:t>Components</a:t>
            </a:r>
            <a:r>
              <a:rPr lang="en-US" sz="4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5569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37246D-C8CD-4A96-B97D-6DCE0B52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4" y="666126"/>
            <a:ext cx="8182304" cy="5459131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47D119-D2D1-4829-87C4-7D2A2DF3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5824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59F9A-798F-433C-888D-ED5BC457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71" y="484197"/>
            <a:ext cx="4402823" cy="5349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B71F9-D540-4C8A-87AC-6FC53D7E1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86" y="484197"/>
            <a:ext cx="4611246" cy="5349044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AA1AA66-E74A-4F8E-A43B-8A064E18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2458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4200" dirty="0"/>
              <a:t>In React, all visual elements are defined ONLY in JavaScript (JSX).</a:t>
            </a:r>
          </a:p>
          <a:p>
            <a:endParaRPr lang="en-US" sz="4200" dirty="0"/>
          </a:p>
          <a:p>
            <a:r>
              <a:rPr lang="en-US" sz="4200" dirty="0"/>
              <a:t>No need for HTML. </a:t>
            </a:r>
          </a:p>
          <a:p>
            <a:endParaRPr lang="en-US" sz="4200" dirty="0"/>
          </a:p>
          <a:p>
            <a:r>
              <a:rPr lang="en-US" sz="4200" dirty="0"/>
              <a:t>Even CSS can be written as JavaScript.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94A9F5A-A861-460C-9BA8-2612821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183035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r>
              <a:rPr lang="en-US" sz="3800" dirty="0"/>
              <a:t>JSX stands for JavaScript XML.</a:t>
            </a:r>
          </a:p>
          <a:p>
            <a:endParaRPr lang="en-US" sz="3800" dirty="0"/>
          </a:p>
          <a:p>
            <a:r>
              <a:rPr lang="en-US" sz="3800" dirty="0"/>
              <a:t>JSX is essentially JS but with a HTML-</a:t>
            </a:r>
            <a:r>
              <a:rPr lang="en-US" sz="3800" dirty="0" err="1"/>
              <a:t>ish</a:t>
            </a:r>
            <a:r>
              <a:rPr lang="en-US" sz="3800" dirty="0"/>
              <a:t> (XML-</a:t>
            </a:r>
            <a:r>
              <a:rPr lang="en-US" sz="3800" dirty="0" err="1"/>
              <a:t>ish</a:t>
            </a:r>
            <a:r>
              <a:rPr lang="en-US" sz="3800" dirty="0"/>
              <a:t>) syntax.</a:t>
            </a:r>
          </a:p>
          <a:p>
            <a:endParaRPr lang="en-US" sz="3800" dirty="0"/>
          </a:p>
          <a:p>
            <a:endParaRPr lang="en-US" sz="3800" dirty="0"/>
          </a:p>
          <a:p>
            <a:r>
              <a:rPr lang="en-US" sz="3800" dirty="0">
                <a:hlinkClick r:id="rId2"/>
              </a:rPr>
              <a:t>https://facebook.github.io/jsx/</a:t>
            </a:r>
            <a:endParaRPr lang="en-US" sz="3800" dirty="0"/>
          </a:p>
          <a:p>
            <a:endParaRPr lang="en-US" sz="3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AD90E38-7A5D-4AF0-987D-EE7CE70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37472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351651" cy="5785945"/>
          </a:xfrm>
        </p:spPr>
        <p:txBody>
          <a:bodyPr>
            <a:normAutofit/>
          </a:bodyPr>
          <a:lstStyle/>
          <a:p>
            <a:pPr algn="ctr"/>
            <a:endParaRPr lang="en-US" sz="3800" dirty="0"/>
          </a:p>
          <a:p>
            <a:pPr algn="ctr"/>
            <a:r>
              <a:rPr lang="en-US" sz="3800" dirty="0">
                <a:solidFill>
                  <a:srgbClr val="FFFF00"/>
                </a:solidFill>
              </a:rPr>
              <a:t>Browsers cannot understand JSX or ES6/7.</a:t>
            </a:r>
          </a:p>
          <a:p>
            <a:pPr algn="ctr"/>
            <a:endParaRPr lang="en-US" sz="3800" dirty="0"/>
          </a:p>
          <a:p>
            <a:pPr algn="ctr"/>
            <a:r>
              <a:rPr lang="en-US" sz="3800" dirty="0"/>
              <a:t>So React takes the help of </a:t>
            </a:r>
            <a:r>
              <a:rPr lang="en-US" sz="3800" dirty="0">
                <a:solidFill>
                  <a:schemeClr val="tx1"/>
                </a:solidFill>
              </a:rPr>
              <a:t>Babel</a:t>
            </a:r>
            <a:r>
              <a:rPr lang="en-US" sz="3800" dirty="0"/>
              <a:t> to transpile JSX &amp; ES6/7 to plain JavaScript.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1D99262-9927-4728-9A15-130153DB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357924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7559"/>
            <a:ext cx="10209761" cy="5785945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Create React App </a:t>
            </a:r>
            <a:r>
              <a:rPr lang="en-US" sz="4200" dirty="0"/>
              <a:t>is the best way to start building a new React SPA. </a:t>
            </a:r>
          </a:p>
          <a:p>
            <a:endParaRPr lang="en-US" sz="4200" dirty="0"/>
          </a:p>
          <a:p>
            <a:endParaRPr lang="en-US" sz="4200" dirty="0"/>
          </a:p>
          <a:p>
            <a:r>
              <a:rPr lang="en-US" sz="4200" dirty="0"/>
              <a:t>Babel converts ES6/ES7 and JSX to ES5.</a:t>
            </a:r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B5C62F1B-C05E-4915-B8A7-C31AB57A46EE}"/>
              </a:ext>
            </a:extLst>
          </p:cNvPr>
          <p:cNvSpPr/>
          <p:nvPr/>
        </p:nvSpPr>
        <p:spPr>
          <a:xfrm>
            <a:off x="8607973" y="1434662"/>
            <a:ext cx="2899815" cy="2648607"/>
          </a:xfrm>
          <a:prstGeom prst="star6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Uses </a:t>
            </a:r>
            <a:r>
              <a:rPr lang="en-US" sz="2200" b="1" dirty="0" err="1">
                <a:solidFill>
                  <a:schemeClr val="accent6"/>
                </a:solidFill>
              </a:rPr>
              <a:t>Webpack</a:t>
            </a:r>
            <a:r>
              <a:rPr lang="en-US" sz="2200" dirty="0">
                <a:solidFill>
                  <a:schemeClr val="accent6"/>
                </a:solidFill>
              </a:rPr>
              <a:t> &amp; </a:t>
            </a:r>
            <a:r>
              <a:rPr lang="en-US" sz="2200" b="1" dirty="0">
                <a:solidFill>
                  <a:schemeClr val="accent6"/>
                </a:solidFill>
              </a:rPr>
              <a:t>Babel</a:t>
            </a:r>
            <a:r>
              <a:rPr lang="en-US" dirty="0">
                <a:solidFill>
                  <a:schemeClr val="accent6"/>
                </a:solidFill>
              </a:rPr>
              <a:t> internally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D6F374B-FC2D-41AE-868B-0FE49579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Skewcode.com</a:t>
            </a:r>
          </a:p>
        </p:txBody>
      </p:sp>
    </p:spTree>
    <p:extLst>
      <p:ext uri="{BB962C8B-B14F-4D97-AF65-F5344CB8AC3E}">
        <p14:creationId xmlns:p14="http://schemas.microsoft.com/office/powerpoint/2010/main" val="29354046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3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F00"/>
      </a:hlink>
      <a:folHlink>
        <a:srgbClr val="FFC00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2389</TotalTime>
  <Words>474</Words>
  <Application>Microsoft Office PowerPoint</Application>
  <PresentationFormat>Widescreen</PresentationFormat>
  <Paragraphs>132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 3</vt:lpstr>
      <vt:lpstr>Slice</vt:lpstr>
      <vt:lpstr>REACT JS CRASH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&amp; RUN</vt:lpstr>
      <vt:lpstr>PowerPoint Presentation</vt:lpstr>
      <vt:lpstr>VIRTUAL DOM DEMO</vt:lpstr>
      <vt:lpstr>REACT DEV TOOLS DEMO</vt:lpstr>
      <vt:lpstr>WHAT TO LEARN?</vt:lpstr>
      <vt:lpstr>Prerequisites for Learner:</vt:lpstr>
      <vt:lpstr>ES6/ES7 Concepts:</vt:lpstr>
      <vt:lpstr>REACTJS Concepts:</vt:lpstr>
      <vt:lpstr>REDUX Concepts:</vt:lpstr>
      <vt:lpstr>REACT-ROUTER Concepts:</vt:lpstr>
      <vt:lpstr>PowerPoint Presentation</vt:lpstr>
      <vt:lpstr>REACTJS COURSE DETAILS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sreekanthme</dc:creator>
  <cp:lastModifiedBy>Sreekanth M E</cp:lastModifiedBy>
  <cp:revision>663</cp:revision>
  <dcterms:created xsi:type="dcterms:W3CDTF">2017-04-21T06:12:55Z</dcterms:created>
  <dcterms:modified xsi:type="dcterms:W3CDTF">2018-02-03T06:08:36Z</dcterms:modified>
</cp:coreProperties>
</file>