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4" r:id="rId3"/>
    <p:sldId id="415" r:id="rId4"/>
    <p:sldId id="416" r:id="rId5"/>
    <p:sldId id="413" r:id="rId6"/>
    <p:sldId id="417" r:id="rId7"/>
    <p:sldId id="420" r:id="rId8"/>
    <p:sldId id="421" r:id="rId9"/>
    <p:sldId id="422" r:id="rId10"/>
    <p:sldId id="423" r:id="rId11"/>
    <p:sldId id="424" r:id="rId12"/>
    <p:sldId id="425" r:id="rId13"/>
    <p:sldId id="432" r:id="rId14"/>
    <p:sldId id="427" r:id="rId15"/>
    <p:sldId id="426" r:id="rId16"/>
    <p:sldId id="418" r:id="rId17"/>
    <p:sldId id="419" r:id="rId18"/>
    <p:sldId id="430" r:id="rId19"/>
    <p:sldId id="428" r:id="rId20"/>
    <p:sldId id="429" r:id="rId21"/>
    <p:sldId id="431" r:id="rId22"/>
    <p:sldId id="401" r:id="rId23"/>
    <p:sldId id="402" r:id="rId24"/>
    <p:sldId id="403" r:id="rId25"/>
    <p:sldId id="404" r:id="rId26"/>
    <p:sldId id="405" r:id="rId27"/>
    <p:sldId id="412" r:id="rId28"/>
    <p:sldId id="406" r:id="rId29"/>
    <p:sldId id="25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3" autoAdjust="0"/>
    <p:restoredTop sz="79002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011D-F779-4F62-8B68-5DE885EF0BF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87E6E-B66F-4563-A008-4D95BA734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50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1561B-738B-4C8A-8BF7-488080266DA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160F-3145-4504-94E6-CCA97F30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40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This is Part-2 Crash Course.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/>
              <a:t>Part was React.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8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things mentioned in the past 4 slides are part of our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https://www.foreach.be/why-react-redux-combo-magic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https://www.foreach.be/why-react-redux-combo-magic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https://www.foreach.be/why-react-redux-combo-magic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0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https://softwareengineering.stackexchange.com/questions/295119/understanding-flux-pattern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FB0A-F370-4423-9C20-446CCC42BF0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C7B-2B9E-4C29-831E-71E23AAE42FD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0701-4C14-4F4F-8C0C-B31CB5DFF77F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A72-701C-4A29-A29A-53117FC6B3CA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F5-F6F0-4BFE-8EBD-F59E85CAB9F5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2B18-1017-44BB-BCE1-B547F7C83BDF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9128-BAC3-428B-A6D4-FC27F6D62DB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3CA-1FD1-4DE1-B781-6EE116C2C9F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F536-5985-4CB8-B00C-22B2485FE6B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F031-A68C-4C58-848D-BCAC1DDFAF0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EB5-99A2-403C-B96B-F0703D6D0EC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BA2-E55A-4C96-8611-639267526D17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0A-AF2C-4BFE-A751-3E46A2127DB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D1FC-18A1-41E9-9C98-9F243B442B1D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917D-0225-4697-B4E2-C4422573C7D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815-A3A5-48A9-B5D9-1FEAED7CC9D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45EE-481B-4829-B50E-063DCE161EF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B2159E-4A15-4B15-9225-84C02AFF90D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eekanthm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wcode.com/react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784091" cy="777241"/>
          </a:xfrm>
        </p:spPr>
        <p:txBody>
          <a:bodyPr>
            <a:noAutofit/>
          </a:bodyPr>
          <a:lstStyle/>
          <a:p>
            <a:r>
              <a:rPr lang="en-US" sz="7200" dirty="0"/>
              <a:t>REACT JS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Sreekanth M. E.</a:t>
            </a:r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Freelance Trainer &amp; Consultant</a:t>
            </a:r>
          </a:p>
          <a:p>
            <a:r>
              <a:rPr lang="en-US" sz="1900" dirty="0">
                <a:solidFill>
                  <a:srgbClr val="FF0000"/>
                </a:solidFill>
                <a:hlinkClick r:id="rId3"/>
              </a:rPr>
              <a:t>http://www.SreekanthME.com</a:t>
            </a:r>
            <a:endParaRPr lang="en-US" sz="1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807C1-1DE9-4A37-9EFD-CB98ACAFD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92" y="2164479"/>
            <a:ext cx="1838582" cy="227679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6F28BE-D61E-4ACC-88FB-92F3B33DBF1E}"/>
              </a:ext>
            </a:extLst>
          </p:cNvPr>
          <p:cNvSpPr txBox="1">
            <a:spLocks/>
          </p:cNvSpPr>
          <p:nvPr/>
        </p:nvSpPr>
        <p:spPr>
          <a:xfrm>
            <a:off x="9228079" y="4029667"/>
            <a:ext cx="2185113" cy="564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10-Feb-2018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49E9C-A8DC-4CA0-AB2D-0C79D5C52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621" y="4765633"/>
            <a:ext cx="2564524" cy="146658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6066AE2-2DB9-414B-AF47-6F62A7869FB7}"/>
              </a:ext>
            </a:extLst>
          </p:cNvPr>
          <p:cNvSpPr txBox="1">
            <a:spLocks/>
          </p:cNvSpPr>
          <p:nvPr/>
        </p:nvSpPr>
        <p:spPr>
          <a:xfrm>
            <a:off x="7073982" y="1315126"/>
            <a:ext cx="3246653" cy="777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48904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28" y="2521372"/>
            <a:ext cx="6006662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IMMUTABILITY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SreekanthME.com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9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4200" dirty="0"/>
              <a:t>In programming, a value which is allowed to change over time is called </a:t>
            </a:r>
            <a:r>
              <a:rPr lang="en-US" sz="4200" dirty="0">
                <a:solidFill>
                  <a:schemeClr val="tx1"/>
                </a:solidFill>
              </a:rPr>
              <a:t>mutable</a:t>
            </a:r>
            <a:r>
              <a:rPr lang="en-US" sz="4200" dirty="0"/>
              <a:t>.</a:t>
            </a:r>
          </a:p>
          <a:p>
            <a:endParaRPr lang="en-US" sz="4200" dirty="0"/>
          </a:p>
          <a:p>
            <a:r>
              <a:rPr lang="en-US" sz="4200" dirty="0"/>
              <a:t>An </a:t>
            </a:r>
            <a:r>
              <a:rPr lang="en-US" sz="4200" dirty="0">
                <a:solidFill>
                  <a:schemeClr val="tx1"/>
                </a:solidFill>
              </a:rPr>
              <a:t>immutable</a:t>
            </a:r>
            <a:r>
              <a:rPr lang="en-US" sz="4200" dirty="0"/>
              <a:t> value is the exact opposite – after it has been created, it can never change.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345351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4200" dirty="0"/>
              <a:t>In JS, primitive datatypes (like Strings and Numbers) are immutable by design. </a:t>
            </a:r>
          </a:p>
          <a:p>
            <a:endParaRPr lang="en-US" sz="4200" dirty="0"/>
          </a:p>
          <a:p>
            <a:r>
              <a:rPr lang="en-US" sz="4200" dirty="0"/>
              <a:t>But Objects (including arrays and functions) are mutable.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8932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28" y="2521372"/>
            <a:ext cx="6006662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FLUX PATTERN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429257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SreekanthME.com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A9E624-E3AE-4A17-AAD1-654BD6B4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91" y="1166648"/>
            <a:ext cx="9804404" cy="42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024759"/>
            <a:ext cx="10882948" cy="5328745"/>
          </a:xfrm>
        </p:spPr>
        <p:txBody>
          <a:bodyPr>
            <a:noAutofit/>
          </a:bodyPr>
          <a:lstStyle/>
          <a:p>
            <a:r>
              <a:rPr lang="en-US" sz="2800" b="1" dirty="0"/>
              <a:t>React (View):</a:t>
            </a:r>
            <a:r>
              <a:rPr lang="en-US" sz="2800" dirty="0"/>
              <a:t> Hey Action, someone clicked this “Save Course” button.</a:t>
            </a:r>
          </a:p>
          <a:p>
            <a:r>
              <a:rPr lang="en-US" sz="2800" b="1" dirty="0"/>
              <a:t>Action: </a:t>
            </a:r>
            <a:r>
              <a:rPr lang="en-US" sz="2800" dirty="0"/>
              <a:t>Thanks React! I triggered an action creator with the dispatcher, so the dispatcher should take care of notifying all the stores that care.</a:t>
            </a:r>
          </a:p>
          <a:p>
            <a:r>
              <a:rPr lang="en-US" sz="2800" b="1" dirty="0"/>
              <a:t>Dispatcher:</a:t>
            </a:r>
            <a:r>
              <a:rPr lang="en-US" sz="2800" dirty="0"/>
              <a:t> Let me see who cares about a course being saved. Ah! Looks like a Store has registered a callback with me, so I’ll let her know.</a:t>
            </a:r>
          </a:p>
          <a:p>
            <a:r>
              <a:rPr lang="en-US" sz="2800" b="1" dirty="0"/>
              <a:t>Store:</a:t>
            </a:r>
            <a:r>
              <a:rPr lang="en-US" sz="2800" dirty="0"/>
              <a:t> Hi dispatcher! Thanks for the update! I’ll update my data with the payload you sent. Then I’ll emit an event for the React components that care.</a:t>
            </a:r>
          </a:p>
          <a:p>
            <a:r>
              <a:rPr lang="en-US" sz="2800" b="1"/>
              <a:t>React (View):</a:t>
            </a:r>
            <a:r>
              <a:rPr lang="en-US" sz="2800"/>
              <a:t> </a:t>
            </a:r>
            <a:r>
              <a:rPr lang="en-US" sz="2800" dirty="0" err="1"/>
              <a:t>Ooo</a:t>
            </a:r>
            <a:r>
              <a:rPr lang="en-US" sz="2800" dirty="0"/>
              <a:t>! Shiny new data from the store! I’ll update the UI to reflect this!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REACT-FLUX FLOW</a:t>
            </a:r>
          </a:p>
        </p:txBody>
      </p:sp>
    </p:spTree>
    <p:extLst>
      <p:ext uri="{BB962C8B-B14F-4D97-AF65-F5344CB8AC3E}">
        <p14:creationId xmlns:p14="http://schemas.microsoft.com/office/powerpoint/2010/main" val="357253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03586"/>
            <a:ext cx="10351651" cy="524991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{ type: ‘LIKE_ARTICLE’, </a:t>
            </a:r>
          </a:p>
          <a:p>
            <a:r>
              <a:rPr lang="en-US" sz="3600" dirty="0" err="1">
                <a:solidFill>
                  <a:srgbClr val="FFFF00"/>
                </a:solidFill>
              </a:rPr>
              <a:t>articleId</a:t>
            </a:r>
            <a:r>
              <a:rPr lang="en-US" sz="3600" dirty="0">
                <a:solidFill>
                  <a:srgbClr val="FFFF00"/>
                </a:solidFill>
              </a:rPr>
              <a:t>: 42 }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>
                <a:solidFill>
                  <a:srgbClr val="FFFF00"/>
                </a:solidFill>
              </a:rPr>
              <a:t> { type: ‘FETCH_USER_SUCCESS’, </a:t>
            </a:r>
          </a:p>
          <a:p>
            <a:r>
              <a:rPr lang="en-US" sz="3600" dirty="0">
                <a:solidFill>
                  <a:srgbClr val="FFFF00"/>
                </a:solidFill>
              </a:rPr>
              <a:t>payload: { id: 3, name: ‘Mary’ } }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>
                <a:solidFill>
                  <a:srgbClr val="FFFF00"/>
                </a:solidFill>
              </a:rPr>
              <a:t> { type: ‘ADD_TODO’, </a:t>
            </a:r>
          </a:p>
          <a:p>
            <a:r>
              <a:rPr lang="en-US" sz="3600" dirty="0">
                <a:solidFill>
                  <a:srgbClr val="FFFF00"/>
                </a:solidFill>
              </a:rPr>
              <a:t>text: ‘Read the Redux docs.’ }</a:t>
            </a:r>
          </a:p>
          <a:p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2AF253-CB91-4DB5-A58B-50D795FB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403255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772510"/>
            <a:ext cx="10882948" cy="5580994"/>
          </a:xfrm>
        </p:spPr>
        <p:txBody>
          <a:bodyPr>
            <a:normAutofit/>
          </a:bodyPr>
          <a:lstStyle/>
          <a:p>
            <a:r>
              <a:rPr lang="en-US" sz="4000" dirty="0"/>
              <a:t>Reducers are just </a:t>
            </a:r>
            <a:r>
              <a:rPr lang="en-US" sz="4000" dirty="0">
                <a:solidFill>
                  <a:schemeClr val="tx1"/>
                </a:solidFill>
              </a:rPr>
              <a:t>pure functions </a:t>
            </a:r>
            <a:r>
              <a:rPr lang="en-US" sz="4000" dirty="0"/>
              <a:t>that take the previous state and an action, and return the next state calculated by them in </a:t>
            </a:r>
            <a:r>
              <a:rPr lang="en-US" sz="4000" dirty="0">
                <a:solidFill>
                  <a:schemeClr val="tx1"/>
                </a:solidFill>
              </a:rPr>
              <a:t>immutable</a:t>
            </a:r>
            <a:r>
              <a:rPr lang="en-US" sz="4000" dirty="0"/>
              <a:t> fashion. 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FFFF00"/>
                </a:solidFill>
              </a:rPr>
              <a:t>(</a:t>
            </a:r>
            <a:r>
              <a:rPr lang="en-US" sz="4000" dirty="0" err="1">
                <a:solidFill>
                  <a:srgbClr val="FFFF00"/>
                </a:solidFill>
              </a:rPr>
              <a:t>previousState</a:t>
            </a:r>
            <a:r>
              <a:rPr lang="en-US" sz="4000" dirty="0">
                <a:solidFill>
                  <a:srgbClr val="FFFF00"/>
                </a:solidFill>
              </a:rPr>
              <a:t>, action) =&gt; </a:t>
            </a:r>
            <a:r>
              <a:rPr lang="en-US" sz="4000" dirty="0" err="1">
                <a:solidFill>
                  <a:srgbClr val="FFFF00"/>
                </a:solidFill>
              </a:rPr>
              <a:t>newState</a:t>
            </a:r>
            <a:endParaRPr lang="en-US" sz="4000" dirty="0">
              <a:solidFill>
                <a:srgbClr val="FFFF00"/>
              </a:solidFill>
            </a:endParaRPr>
          </a:p>
          <a:p>
            <a:endParaRPr lang="en-US" sz="4000" dirty="0"/>
          </a:p>
          <a:p>
            <a:endParaRPr lang="en-US" sz="3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135329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892" y="2521372"/>
            <a:ext cx="4131628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REACT-REDUX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98276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3600" b="1" dirty="0"/>
              <a:t>React-redux </a:t>
            </a:r>
            <a:r>
              <a:rPr lang="en-US" sz="3600" dirty="0"/>
              <a:t>embraces the idea of </a:t>
            </a:r>
            <a:r>
              <a:rPr lang="en-US" sz="3600" dirty="0">
                <a:solidFill>
                  <a:srgbClr val="FFFF00"/>
                </a:solidFill>
              </a:rPr>
              <a:t>separating</a:t>
            </a:r>
            <a:r>
              <a:rPr lang="en-US" sz="3600" dirty="0"/>
              <a:t> presentational and container components.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b="1" dirty="0"/>
              <a:t>Presentational:</a:t>
            </a:r>
            <a:r>
              <a:rPr lang="en-US" sz="3600" dirty="0"/>
              <a:t> How things look.</a:t>
            </a:r>
          </a:p>
          <a:p>
            <a:r>
              <a:rPr lang="en-US" sz="3600" b="1" dirty="0"/>
              <a:t>Container:</a:t>
            </a:r>
            <a:r>
              <a:rPr lang="en-US" sz="3600" dirty="0"/>
              <a:t> Subscribe to store and dispatch 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56208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4200" dirty="0"/>
              <a:t>Redux is a predictable state container for JavaScript apps.</a:t>
            </a:r>
          </a:p>
          <a:p>
            <a:endParaRPr lang="en-US" sz="4200" dirty="0"/>
          </a:p>
          <a:p>
            <a:endParaRPr lang="en-US" sz="4200" dirty="0"/>
          </a:p>
          <a:p>
            <a:r>
              <a:rPr lang="en-US" sz="4200" dirty="0"/>
              <a:t>Redux can be used with React, or with any other view library.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283645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pPr algn="ctr"/>
            <a:endParaRPr lang="en-US" sz="4200" dirty="0"/>
          </a:p>
          <a:p>
            <a:pPr algn="ctr"/>
            <a:endParaRPr lang="en-US" sz="4200" dirty="0"/>
          </a:p>
          <a:p>
            <a:pPr algn="ctr"/>
            <a:r>
              <a:rPr lang="en-US" sz="4200" dirty="0"/>
              <a:t>Container Components are Redux-Aware while presentational components are not.</a:t>
            </a:r>
          </a:p>
          <a:p>
            <a:pPr algn="ctr"/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209521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892" y="2521372"/>
            <a:ext cx="4131628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CODING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006799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186856"/>
          </a:xfrm>
        </p:spPr>
        <p:txBody>
          <a:bodyPr>
            <a:normAutofit/>
          </a:bodyPr>
          <a:lstStyle/>
          <a:p>
            <a:r>
              <a:rPr lang="en-US" sz="3800" dirty="0"/>
              <a:t>HTML Beginner Knowledge</a:t>
            </a:r>
          </a:p>
          <a:p>
            <a:r>
              <a:rPr lang="en-US" sz="3800" dirty="0"/>
              <a:t>CSS Beginner Knowledge</a:t>
            </a:r>
          </a:p>
          <a:p>
            <a:r>
              <a:rPr lang="en-US" sz="3800" dirty="0"/>
              <a:t>JavaScript Intermediate Knowledge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Prerequisites for Learner: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F440ACB-524D-48FE-B5A0-4FCE4D06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45609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005552"/>
          </a:xfrm>
        </p:spPr>
        <p:txBody>
          <a:bodyPr>
            <a:normAutofit fontScale="92500" lnSpcReduction="20000"/>
          </a:bodyPr>
          <a:lstStyle/>
          <a:p>
            <a:r>
              <a:rPr lang="en-US" sz="3800" dirty="0"/>
              <a:t>let &amp; </a:t>
            </a:r>
            <a:r>
              <a:rPr lang="en-US" sz="3800" dirty="0" err="1"/>
              <a:t>const</a:t>
            </a:r>
            <a:endParaRPr lang="en-US" sz="3800" dirty="0"/>
          </a:p>
          <a:p>
            <a:r>
              <a:rPr lang="en-US" sz="3800" dirty="0"/>
              <a:t>Template Literal</a:t>
            </a:r>
          </a:p>
          <a:p>
            <a:r>
              <a:rPr lang="en-US" sz="3800" dirty="0"/>
              <a:t>Arrow Function</a:t>
            </a:r>
          </a:p>
          <a:p>
            <a:r>
              <a:rPr lang="en-US" sz="3800" dirty="0"/>
              <a:t>Class</a:t>
            </a:r>
          </a:p>
          <a:p>
            <a:r>
              <a:rPr lang="en-US" sz="3800" dirty="0"/>
              <a:t>Modules</a:t>
            </a:r>
          </a:p>
          <a:p>
            <a:r>
              <a:rPr lang="en-US" sz="3800" dirty="0"/>
              <a:t>Default Parameters</a:t>
            </a:r>
          </a:p>
          <a:p>
            <a:r>
              <a:rPr lang="en-US" sz="3800" dirty="0" err="1"/>
              <a:t>Destructuring</a:t>
            </a:r>
            <a:endParaRPr lang="en-US" sz="3800" dirty="0"/>
          </a:p>
          <a:p>
            <a:r>
              <a:rPr lang="en-US" sz="3800" dirty="0"/>
              <a:t>Spread Operator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ES6/ES7 Concepts: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09E8C5-87EA-4F25-8248-2C2D4C4C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400274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4061210" cy="5186856"/>
          </a:xfrm>
        </p:spPr>
        <p:txBody>
          <a:bodyPr>
            <a:normAutofit lnSpcReduction="10000"/>
          </a:bodyPr>
          <a:lstStyle/>
          <a:p>
            <a:r>
              <a:rPr lang="en-US" sz="3800" dirty="0"/>
              <a:t>Components</a:t>
            </a:r>
          </a:p>
          <a:p>
            <a:r>
              <a:rPr lang="en-US" sz="3800" dirty="0"/>
              <a:t>Properties</a:t>
            </a:r>
          </a:p>
          <a:p>
            <a:r>
              <a:rPr lang="en-US" sz="3800" dirty="0"/>
              <a:t>JSX</a:t>
            </a:r>
          </a:p>
          <a:p>
            <a:r>
              <a:rPr lang="en-US" sz="3800" dirty="0"/>
              <a:t>Create-react-app</a:t>
            </a:r>
          </a:p>
          <a:p>
            <a:r>
              <a:rPr lang="en-US" sz="3800" dirty="0"/>
              <a:t>Styling with CSS</a:t>
            </a:r>
          </a:p>
          <a:p>
            <a:r>
              <a:rPr lang="en-US" sz="3800" dirty="0"/>
              <a:t>State</a:t>
            </a:r>
          </a:p>
          <a:p>
            <a:r>
              <a:rPr lang="en-US" sz="3800" dirty="0"/>
              <a:t>Lifecycle Methods</a:t>
            </a:r>
          </a:p>
          <a:p>
            <a:endParaRPr lang="en-US" sz="3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REACTJS Concepts: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BB578-3103-4391-8D85-947090A2B8DE}"/>
              </a:ext>
            </a:extLst>
          </p:cNvPr>
          <p:cNvSpPr txBox="1">
            <a:spLocks/>
          </p:cNvSpPr>
          <p:nvPr/>
        </p:nvSpPr>
        <p:spPr>
          <a:xfrm>
            <a:off x="5328744" y="1166648"/>
            <a:ext cx="5580994" cy="51868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Events</a:t>
            </a:r>
          </a:p>
          <a:p>
            <a:r>
              <a:rPr lang="en-US" sz="3800" dirty="0"/>
              <a:t>Controlled Components</a:t>
            </a:r>
          </a:p>
          <a:p>
            <a:r>
              <a:rPr lang="en-US" sz="3800" dirty="0"/>
              <a:t>Uncontrolled Components</a:t>
            </a:r>
          </a:p>
          <a:p>
            <a:r>
              <a:rPr lang="en-US" sz="3800" dirty="0"/>
              <a:t>Virtual DOM</a:t>
            </a:r>
          </a:p>
          <a:p>
            <a:r>
              <a:rPr lang="en-US" sz="3800" dirty="0"/>
              <a:t>React Dev Tools</a:t>
            </a:r>
          </a:p>
          <a:p>
            <a:r>
              <a:rPr lang="en-US" sz="3800" dirty="0"/>
              <a:t>Prop Type Validation</a:t>
            </a:r>
          </a:p>
          <a:p>
            <a:r>
              <a:rPr lang="en-US" sz="3800" dirty="0"/>
              <a:t>Keys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B10C1C4-4E32-4323-9D82-B72C715D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427679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4471113" cy="5186856"/>
          </a:xfrm>
        </p:spPr>
        <p:txBody>
          <a:bodyPr>
            <a:normAutofit lnSpcReduction="10000"/>
          </a:bodyPr>
          <a:lstStyle/>
          <a:p>
            <a:r>
              <a:rPr lang="en-US" sz="3800" dirty="0"/>
              <a:t>Immutability</a:t>
            </a:r>
          </a:p>
          <a:p>
            <a:r>
              <a:rPr lang="en-US" sz="3800" dirty="0"/>
              <a:t>Pure Functions</a:t>
            </a:r>
          </a:p>
          <a:p>
            <a:r>
              <a:rPr lang="en-US" sz="3800" dirty="0"/>
              <a:t>Flux Pattern</a:t>
            </a:r>
          </a:p>
          <a:p>
            <a:r>
              <a:rPr lang="en-US" sz="3800" dirty="0"/>
              <a:t>Actions</a:t>
            </a:r>
          </a:p>
          <a:p>
            <a:r>
              <a:rPr lang="en-US" sz="3800" dirty="0"/>
              <a:t>Store</a:t>
            </a:r>
          </a:p>
          <a:p>
            <a:r>
              <a:rPr lang="en-US" sz="3800" dirty="0"/>
              <a:t>Reducers</a:t>
            </a:r>
          </a:p>
          <a:p>
            <a:r>
              <a:rPr lang="en-US" sz="3800" dirty="0"/>
              <a:t>Dispatcher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REDUX Concepts: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ADC662-615A-47A6-82E1-050A19B04774}"/>
              </a:ext>
            </a:extLst>
          </p:cNvPr>
          <p:cNvSpPr txBox="1">
            <a:spLocks/>
          </p:cNvSpPr>
          <p:nvPr/>
        </p:nvSpPr>
        <p:spPr>
          <a:xfrm>
            <a:off x="5676637" y="1161392"/>
            <a:ext cx="4471113" cy="51868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React-Redux</a:t>
            </a:r>
          </a:p>
          <a:p>
            <a:r>
              <a:rPr lang="en-US" sz="3800" dirty="0"/>
              <a:t>Provider</a:t>
            </a:r>
          </a:p>
          <a:p>
            <a:r>
              <a:rPr lang="en-US" sz="3800" dirty="0"/>
              <a:t>Connect Method</a:t>
            </a:r>
          </a:p>
          <a:p>
            <a:r>
              <a:rPr lang="en-US" sz="3800" dirty="0"/>
              <a:t>Redux Dev Tools</a:t>
            </a:r>
          </a:p>
          <a:p>
            <a:r>
              <a:rPr lang="en-US" sz="3800" dirty="0"/>
              <a:t>Middleware</a:t>
            </a:r>
          </a:p>
          <a:p>
            <a:r>
              <a:rPr lang="en-US" sz="3800" dirty="0"/>
              <a:t>Redux Logger</a:t>
            </a:r>
          </a:p>
          <a:p>
            <a:r>
              <a:rPr lang="en-US" sz="3800" dirty="0"/>
              <a:t>Redux </a:t>
            </a:r>
            <a:r>
              <a:rPr lang="en-US" sz="3800" dirty="0" err="1"/>
              <a:t>Thunk</a:t>
            </a:r>
            <a:endParaRPr lang="en-US" sz="3800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3D7748E-0DEE-4F6C-89ED-04A531E8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327356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186856"/>
          </a:xfrm>
        </p:spPr>
        <p:txBody>
          <a:bodyPr>
            <a:normAutofit lnSpcReduction="10000"/>
          </a:bodyPr>
          <a:lstStyle/>
          <a:p>
            <a:r>
              <a:rPr lang="en-US" sz="3800" dirty="0"/>
              <a:t>Dynamic Routing</a:t>
            </a:r>
          </a:p>
          <a:p>
            <a:r>
              <a:rPr lang="en-US" sz="3800" dirty="0"/>
              <a:t>React-router-</a:t>
            </a:r>
            <a:r>
              <a:rPr lang="en-US" sz="3800" dirty="0" err="1"/>
              <a:t>dom</a:t>
            </a:r>
            <a:endParaRPr lang="en-US" sz="3800" dirty="0"/>
          </a:p>
          <a:p>
            <a:r>
              <a:rPr lang="en-US" sz="3800" dirty="0" err="1"/>
              <a:t>BrowserRouter</a:t>
            </a:r>
            <a:endParaRPr lang="en-US" sz="3800" dirty="0"/>
          </a:p>
          <a:p>
            <a:r>
              <a:rPr lang="en-US" sz="3800" dirty="0" err="1"/>
              <a:t>HashRouter</a:t>
            </a:r>
            <a:endParaRPr lang="en-US" sz="3800" dirty="0"/>
          </a:p>
          <a:p>
            <a:r>
              <a:rPr lang="en-US" sz="3800" dirty="0"/>
              <a:t>Link &amp; </a:t>
            </a:r>
            <a:r>
              <a:rPr lang="en-US" sz="3800" dirty="0" err="1"/>
              <a:t>NavLink</a:t>
            </a:r>
            <a:endParaRPr lang="en-US" sz="3800" dirty="0"/>
          </a:p>
          <a:p>
            <a:r>
              <a:rPr lang="en-US" sz="3800" dirty="0"/>
              <a:t>Route / Switch</a:t>
            </a:r>
          </a:p>
          <a:p>
            <a:r>
              <a:rPr lang="en-US" sz="3800" dirty="0"/>
              <a:t>Redirect</a:t>
            </a:r>
          </a:p>
          <a:p>
            <a:endParaRPr lang="en-US" sz="3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REACT-ROUTER Concepts: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7A6C0F8-57F6-43C1-91C4-AB971986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327301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A7C46-64C5-4260-AEC4-4AF38B12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55" y="304744"/>
            <a:ext cx="8066690" cy="60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42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005552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hlinkClick r:id="rId3"/>
              </a:rPr>
              <a:t>https://www.skewcode.com/reactjs</a:t>
            </a:r>
            <a:endParaRPr lang="en-US" sz="3400" dirty="0"/>
          </a:p>
          <a:p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8 classes in 4 weekends (Each class is 3.5 hours and on Saturday &amp; Sunday).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28 hours of classroom training (also available online via webinar).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Includes 20 hours of offline project work.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Each class is recorded and the video made available.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REACTJS COURSE DETAILS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5E1871-8CB4-4D61-AB13-CADC35CF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077694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892" y="2521372"/>
            <a:ext cx="4131628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Appendix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2477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4200" dirty="0"/>
              <a:t>React is just a view library. </a:t>
            </a:r>
          </a:p>
          <a:p>
            <a:endParaRPr lang="en-US" sz="4200" dirty="0"/>
          </a:p>
          <a:p>
            <a:r>
              <a:rPr lang="en-US" sz="4200" dirty="0"/>
              <a:t>With redux, React gets the FLUX pattern for </a:t>
            </a:r>
            <a:r>
              <a:rPr lang="en-US" sz="4200"/>
              <a:t>state management.</a:t>
            </a:r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18703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pPr algn="ctr"/>
            <a:endParaRPr lang="en-US" sz="4200" dirty="0"/>
          </a:p>
          <a:p>
            <a:pPr algn="ctr"/>
            <a:endParaRPr lang="en-US" sz="4200" dirty="0"/>
          </a:p>
          <a:p>
            <a:pPr algn="ctr"/>
            <a:r>
              <a:rPr lang="en-US" sz="4200" dirty="0"/>
              <a:t>With Redux, all component level state is completely eliminated and all state is centralized in something called Redux </a:t>
            </a:r>
            <a:r>
              <a:rPr lang="en-US" sz="4200" dirty="0">
                <a:solidFill>
                  <a:schemeClr val="tx1"/>
                </a:solidFill>
              </a:rPr>
              <a:t>store</a:t>
            </a:r>
            <a:r>
              <a:rPr lang="en-US" sz="4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29206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45803-9D38-464F-BBB3-A60D77DF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86" y="748084"/>
            <a:ext cx="7831094" cy="51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4200" dirty="0"/>
              <a:t>For simple SPA with a few components, coordinating components is possible with just React state.</a:t>
            </a:r>
          </a:p>
          <a:p>
            <a:endParaRPr lang="en-US" sz="4200" dirty="0"/>
          </a:p>
          <a:p>
            <a:r>
              <a:rPr lang="en-US" sz="4200" dirty="0"/>
              <a:t>But for large SPA with several components, a state management system like Redux becomes essential.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184089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028" y="2521372"/>
            <a:ext cx="6006662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PURE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SreekanthME.com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4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endParaRPr lang="en-US" sz="4200" dirty="0"/>
          </a:p>
          <a:p>
            <a:endParaRPr lang="en-US" sz="4200" dirty="0"/>
          </a:p>
          <a:p>
            <a:pPr algn="ctr"/>
            <a:r>
              <a:rPr lang="en-US" sz="4200" dirty="0">
                <a:solidFill>
                  <a:srgbClr val="FFFF00"/>
                </a:solidFill>
              </a:rPr>
              <a:t>A pure function is a function which produces no side effects.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</p:spTree>
    <p:extLst>
      <p:ext uri="{BB962C8B-B14F-4D97-AF65-F5344CB8AC3E}">
        <p14:creationId xmlns:p14="http://schemas.microsoft.com/office/powerpoint/2010/main" val="313747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18685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Does not  mutate its arguments (array/object).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Does not depend or change global variables.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 input/output.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 DB or Network (API) call.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No call to </a:t>
            </a:r>
            <a:r>
              <a:rPr lang="en-US" sz="3800" dirty="0" err="1"/>
              <a:t>Date.now</a:t>
            </a:r>
            <a:r>
              <a:rPr lang="en-US" sz="3800" dirty="0"/>
              <a:t>() or </a:t>
            </a:r>
            <a:r>
              <a:rPr lang="en-US" sz="3800" dirty="0" err="1"/>
              <a:t>Math.random</a:t>
            </a:r>
            <a:r>
              <a:rPr lang="en-US" sz="3800" dirty="0"/>
              <a:t>().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SreekanthME.com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FUNCTION WITH NO SIDE EFFECTS MEANS:</a:t>
            </a:r>
          </a:p>
        </p:txBody>
      </p:sp>
    </p:spTree>
    <p:extLst>
      <p:ext uri="{BB962C8B-B14F-4D97-AF65-F5344CB8AC3E}">
        <p14:creationId xmlns:p14="http://schemas.microsoft.com/office/powerpoint/2010/main" val="19439266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3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F00"/>
      </a:hlink>
      <a:folHlink>
        <a:srgbClr val="FFC00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2892</TotalTime>
  <Words>851</Words>
  <Application>Microsoft Office PowerPoint</Application>
  <PresentationFormat>Widescreen</PresentationFormat>
  <Paragraphs>170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 3</vt:lpstr>
      <vt:lpstr>Slice</vt:lpstr>
      <vt:lpstr>REACT JS CRASH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PURE FUNCTIONS</vt:lpstr>
      <vt:lpstr>PowerPoint Presentation</vt:lpstr>
      <vt:lpstr>FUNCTION WITH NO SIDE EFFECTS MEANS:</vt:lpstr>
      <vt:lpstr>IMMUTABILITY</vt:lpstr>
      <vt:lpstr>PowerPoint Presentation</vt:lpstr>
      <vt:lpstr>PowerPoint Presentation</vt:lpstr>
      <vt:lpstr>FLUX PATTERN</vt:lpstr>
      <vt:lpstr>PowerPoint Presentation</vt:lpstr>
      <vt:lpstr>REACT-FLUX FLOW</vt:lpstr>
      <vt:lpstr>ACTIONS</vt:lpstr>
      <vt:lpstr>PowerPoint Presentation</vt:lpstr>
      <vt:lpstr>REACT-REDUX</vt:lpstr>
      <vt:lpstr>PowerPoint Presentation</vt:lpstr>
      <vt:lpstr>PowerPoint Presentation</vt:lpstr>
      <vt:lpstr>CODING DEMO</vt:lpstr>
      <vt:lpstr>Prerequisites for Learner:</vt:lpstr>
      <vt:lpstr>ES6/ES7 Concepts:</vt:lpstr>
      <vt:lpstr>REACTJS Concepts:</vt:lpstr>
      <vt:lpstr>REDUX Concepts:</vt:lpstr>
      <vt:lpstr>REACT-ROUTER Concepts:</vt:lpstr>
      <vt:lpstr>PowerPoint Presentation</vt:lpstr>
      <vt:lpstr>REACTJS COURSE DETAILS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sreekanthme</dc:creator>
  <cp:lastModifiedBy>Sreekanth M E</cp:lastModifiedBy>
  <cp:revision>676</cp:revision>
  <dcterms:created xsi:type="dcterms:W3CDTF">2017-04-21T06:12:55Z</dcterms:created>
  <dcterms:modified xsi:type="dcterms:W3CDTF">2018-02-10T06:10:53Z</dcterms:modified>
</cp:coreProperties>
</file>