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2"/>
  </p:normalViewPr>
  <p:slideViewPr>
    <p:cSldViewPr snapToGrid="0" snapToObjects="1">
      <p:cViewPr>
        <p:scale>
          <a:sx n="82" d="100"/>
          <a:sy n="82" d="100"/>
        </p:scale>
        <p:origin x="116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kewcod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tal.com/javascript/interview-ques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MattSurabian/886730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tal.com/javascript/interview-quest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8A7E-D199-7045-9C76-BBA7A26A4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0"/>
            <a:ext cx="10318418" cy="3816512"/>
          </a:xfrm>
        </p:spPr>
        <p:txBody>
          <a:bodyPr/>
          <a:lstStyle/>
          <a:p>
            <a:r>
              <a:rPr lang="en-US" sz="6000" dirty="0"/>
              <a:t>Tricky JavaScript Interview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4E28D-6797-EE41-A000-01A4EE7BC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523" y="3092825"/>
            <a:ext cx="10318418" cy="3388658"/>
          </a:xfrm>
        </p:spPr>
        <p:txBody>
          <a:bodyPr>
            <a:normAutofit/>
          </a:bodyPr>
          <a:lstStyle/>
          <a:p>
            <a:r>
              <a:rPr lang="en-US" dirty="0"/>
              <a:t>By Prashanth Puranik,</a:t>
            </a:r>
          </a:p>
          <a:p>
            <a:r>
              <a:rPr lang="en-US" dirty="0"/>
              <a:t>Instructor, Front-end Web </a:t>
            </a:r>
            <a:r>
              <a:rPr lang="en-US"/>
              <a:t>TechnologieS</a:t>
            </a:r>
            <a:endParaRPr lang="en-US" dirty="0"/>
          </a:p>
          <a:p>
            <a:endParaRPr lang="en-US" dirty="0"/>
          </a:p>
          <a:p>
            <a:r>
              <a:rPr lang="en-US" dirty="0"/>
              <a:t>BROUGHT TO YOU BY </a:t>
            </a:r>
          </a:p>
          <a:p>
            <a:r>
              <a:rPr lang="en-US" sz="5100" dirty="0" err="1"/>
              <a:t>SKEWCode</a:t>
            </a:r>
            <a:r>
              <a:rPr lang="en-US" sz="5100" dirty="0"/>
              <a:t> (</a:t>
            </a:r>
            <a:r>
              <a:rPr lang="en-US" sz="5100" dirty="0" err="1"/>
              <a:t>www.skewcode.com</a:t>
            </a:r>
            <a:r>
              <a:rPr lang="en-US" sz="5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575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A484B-AE27-F240-A181-5E63FD45E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991893"/>
            <a:ext cx="10178322" cy="488770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5400" dirty="0"/>
              <a:t>Thank you!</a:t>
            </a:r>
          </a:p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If you liked this video please hit Like and Subscribe to our YouTube channel – get updates on weekly webinars</a:t>
            </a:r>
          </a:p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For more information</a:t>
            </a:r>
            <a:endParaRPr lang="en-US" sz="5400" dirty="0">
              <a:hlinkClick r:id="rId2"/>
            </a:endParaRPr>
          </a:p>
          <a:p>
            <a:pPr marL="0" indent="0" algn="ctr">
              <a:buNone/>
            </a:pPr>
            <a:r>
              <a:rPr lang="en-US" sz="5400" dirty="0">
                <a:hlinkClick r:id="rId2"/>
              </a:rPr>
              <a:t>https://www.skewcode.com</a:t>
            </a: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Call/WhatsApp: +91-9619244647</a:t>
            </a:r>
          </a:p>
          <a:p>
            <a:pPr marL="0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4507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70E2-5932-C646-BA03-0F5A04F8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 Types and Values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CD6E-0956-3043-9236-E47D5BED1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If value is a variable, will this ever evaluate to true? Which kind of value can you test using this statement?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sz="2400" dirty="0">
                <a:latin typeface="Courier" pitchFamily="2" charset="0"/>
              </a:rPr>
              <a:t>				value !==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8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70E2-5932-C646-BA03-0F5A04F8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 Types and Values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CD6E-0956-3043-9236-E47D5BED1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What is the output of this snippet of code? How can you avoid the problem in it?</a:t>
            </a:r>
          </a:p>
          <a:p>
            <a:pPr marL="0" indent="0">
              <a:buNone/>
            </a:pPr>
            <a:endParaRPr lang="en-IN" dirty="0"/>
          </a:p>
          <a:p>
            <a:pPr marL="2286000" lvl="5" indent="0">
              <a:buNone/>
            </a:pPr>
            <a:r>
              <a:rPr lang="en-IN" sz="2400" dirty="0" err="1">
                <a:latin typeface="Courier" pitchFamily="2" charset="0"/>
              </a:rPr>
              <a:t>console.log</a:t>
            </a:r>
            <a:r>
              <a:rPr lang="en-IN" sz="2400" dirty="0">
                <a:latin typeface="Courier" pitchFamily="2" charset="0"/>
              </a:rPr>
              <a:t>(0.1 + 0.2);</a:t>
            </a:r>
          </a:p>
          <a:p>
            <a:pPr marL="2286000" lvl="5" indent="0">
              <a:buNone/>
            </a:pPr>
            <a:r>
              <a:rPr lang="en-IN" sz="2400" dirty="0" err="1">
                <a:latin typeface="Courier" pitchFamily="2" charset="0"/>
              </a:rPr>
              <a:t>console.log</a:t>
            </a:r>
            <a:r>
              <a:rPr lang="en-IN" sz="2400" dirty="0">
                <a:latin typeface="Courier" pitchFamily="2" charset="0"/>
              </a:rPr>
              <a:t>(0.1 + 0.2 === 0.3);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Source</a:t>
            </a:r>
            <a:r>
              <a:rPr lang="en-IN" dirty="0"/>
              <a:t>: </a:t>
            </a:r>
            <a:r>
              <a:rPr lang="en-IN" dirty="0">
                <a:hlinkClick r:id="rId2"/>
              </a:rPr>
              <a:t>https://www.toptal.com/javascript/interview-questions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2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70E2-5932-C646-BA03-0F5A04F8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 Types and Values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CD6E-0956-3043-9236-E47D5BED1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What is the output of this snippet of code?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sz="2400" dirty="0">
                <a:latin typeface="Courier" pitchFamily="2" charset="0"/>
              </a:rPr>
              <a:t>(true + false) &gt; 2 + true;</a:t>
            </a:r>
          </a:p>
          <a:p>
            <a:pPr marL="2286000" lvl="5" indent="0">
              <a:buNone/>
            </a:pPr>
            <a:endParaRPr lang="en-IN" sz="2400" dirty="0">
              <a:latin typeface="Courier" pitchFamily="2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Source</a:t>
            </a:r>
            <a:r>
              <a:rPr lang="en-IN" dirty="0"/>
              <a:t>: </a:t>
            </a:r>
            <a:r>
              <a:rPr lang="en-IN" dirty="0">
                <a:hlinkClick r:id="rId2"/>
              </a:rPr>
              <a:t>https://gist.github.com/MattSurabian/8867307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2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70E2-5932-C646-BA03-0F5A04F8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 Types and Values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CD6E-0956-3043-9236-E47D5BED1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What is the output of this snippet of code?</a:t>
            </a:r>
            <a:endParaRPr lang="en-IN" sz="2400" dirty="0">
              <a:latin typeface="Courier" pitchFamily="2" charset="0"/>
            </a:endParaRPr>
          </a:p>
          <a:p>
            <a:pPr marL="2286000" lvl="5" indent="0">
              <a:buNone/>
            </a:pPr>
            <a:r>
              <a:rPr lang="en-IN" sz="2400" dirty="0">
                <a:latin typeface="Courier" pitchFamily="2" charset="0"/>
              </a:rPr>
              <a:t>		</a:t>
            </a:r>
          </a:p>
          <a:p>
            <a:pPr marL="2286000" lvl="5" indent="0">
              <a:buNone/>
            </a:pPr>
            <a:r>
              <a:rPr lang="en-IN" sz="2400" dirty="0">
                <a:latin typeface="Courier" pitchFamily="2" charset="0"/>
              </a:rPr>
              <a:t>			[] + 1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0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70E2-5932-C646-BA03-0F5A04F8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 Types and Values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CD6E-0956-3043-9236-E47D5BED1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What is the output of this snippet of code?</a:t>
            </a:r>
            <a:endParaRPr lang="en-IN" sz="2400" dirty="0">
              <a:latin typeface="Courier" pitchFamily="2" charset="0"/>
            </a:endParaRPr>
          </a:p>
          <a:p>
            <a:pPr marL="2286000" lvl="5" indent="0">
              <a:buNone/>
            </a:pPr>
            <a:r>
              <a:rPr lang="en-IN" sz="2400" dirty="0">
                <a:latin typeface="Courier" pitchFamily="2" charset="0"/>
              </a:rPr>
              <a:t>		</a:t>
            </a:r>
          </a:p>
          <a:p>
            <a:pPr marL="0" indent="0">
              <a:buNone/>
            </a:pPr>
            <a:r>
              <a:rPr lang="en-IN" sz="2400" dirty="0">
                <a:latin typeface="Courier" pitchFamily="2" charset="0"/>
              </a:rPr>
              <a:t>				</a:t>
            </a:r>
            <a:r>
              <a:rPr lang="en-IN" dirty="0">
                <a:latin typeface="Courier" pitchFamily="2" charset="0"/>
              </a:rPr>
              <a:t>10 &gt; 9 &gt; 8 === true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2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70E2-5932-C646-BA03-0F5A04F8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Variable Scopes, Scope Chain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CD6E-0956-3043-9236-E47D5BED1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343422" cy="35935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800" dirty="0"/>
              <a:t>What is the output of this snippet of code?</a:t>
            </a:r>
            <a:endParaRPr lang="en-IN" sz="2800" dirty="0">
              <a:latin typeface="Courier" pitchFamily="2" charset="0"/>
            </a:endParaRPr>
          </a:p>
          <a:p>
            <a:pPr marL="2286000" lvl="5" indent="0">
              <a:buNone/>
            </a:pPr>
            <a:r>
              <a:rPr lang="en-IN" sz="2400" dirty="0">
                <a:latin typeface="Courier" pitchFamily="2" charset="0"/>
              </a:rPr>
              <a:t>	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200" dirty="0">
                <a:latin typeface="Courier" pitchFamily="2" charset="0"/>
              </a:rPr>
              <a:t>(function(){</a:t>
            </a:r>
          </a:p>
          <a:p>
            <a:pPr marL="0" indent="0">
              <a:buNone/>
            </a:pPr>
            <a:r>
              <a:rPr lang="en-IN" sz="2200" dirty="0">
                <a:latin typeface="Courier" pitchFamily="2" charset="0"/>
              </a:rPr>
              <a:t>		</a:t>
            </a:r>
            <a:r>
              <a:rPr lang="en-IN" sz="2200" dirty="0" err="1">
                <a:latin typeface="Courier" pitchFamily="2" charset="0"/>
              </a:rPr>
              <a:t>var</a:t>
            </a:r>
            <a:r>
              <a:rPr lang="en-IN" sz="2200" dirty="0">
                <a:latin typeface="Courier" pitchFamily="2" charset="0"/>
              </a:rPr>
              <a:t> a = b = 3;</a:t>
            </a:r>
          </a:p>
          <a:p>
            <a:pPr marL="0" indent="0">
              <a:buNone/>
            </a:pPr>
            <a:r>
              <a:rPr lang="en-IN" sz="2200" dirty="0">
                <a:latin typeface="Courier" pitchFamily="2" charset="0"/>
              </a:rPr>
              <a:t>	})();</a:t>
            </a:r>
          </a:p>
          <a:p>
            <a:pPr marL="0" indent="0">
              <a:buNone/>
            </a:pPr>
            <a:br>
              <a:rPr lang="en-IN" sz="2200" dirty="0">
                <a:latin typeface="Courier" pitchFamily="2" charset="0"/>
              </a:rPr>
            </a:br>
            <a:r>
              <a:rPr lang="en-IN" sz="2200" dirty="0">
                <a:latin typeface="Courier" pitchFamily="2" charset="0"/>
              </a:rPr>
              <a:t>	</a:t>
            </a:r>
            <a:r>
              <a:rPr lang="en-IN" sz="2200" dirty="0" err="1">
                <a:latin typeface="Courier" pitchFamily="2" charset="0"/>
              </a:rPr>
              <a:t>console.log</a:t>
            </a:r>
            <a:r>
              <a:rPr lang="en-IN" sz="2200" dirty="0">
                <a:latin typeface="Courier" pitchFamily="2" charset="0"/>
              </a:rPr>
              <a:t>( 'a defined? ' + ( </a:t>
            </a:r>
            <a:r>
              <a:rPr lang="en-IN" sz="2200" dirty="0" err="1">
                <a:latin typeface="Courier" pitchFamily="2" charset="0"/>
              </a:rPr>
              <a:t>typeof</a:t>
            </a:r>
            <a:r>
              <a:rPr lang="en-IN" sz="2200" dirty="0">
                <a:latin typeface="Courier" pitchFamily="2" charset="0"/>
              </a:rPr>
              <a:t> a !== 'undefined' ) );</a:t>
            </a:r>
          </a:p>
          <a:p>
            <a:pPr marL="0" indent="0">
              <a:buNone/>
            </a:pPr>
            <a:r>
              <a:rPr lang="en-IN" sz="2200" dirty="0">
                <a:latin typeface="Courier" pitchFamily="2" charset="0"/>
              </a:rPr>
              <a:t>	</a:t>
            </a:r>
            <a:r>
              <a:rPr lang="en-IN" sz="2200" dirty="0" err="1">
                <a:latin typeface="Courier" pitchFamily="2" charset="0"/>
              </a:rPr>
              <a:t>console.log</a:t>
            </a:r>
            <a:r>
              <a:rPr lang="en-IN" sz="2200" dirty="0">
                <a:latin typeface="Courier" pitchFamily="2" charset="0"/>
              </a:rPr>
              <a:t>( 'b defined? ' + ( </a:t>
            </a:r>
            <a:r>
              <a:rPr lang="en-IN" sz="2200" dirty="0" err="1">
                <a:latin typeface="Courier" pitchFamily="2" charset="0"/>
              </a:rPr>
              <a:t>typeof</a:t>
            </a:r>
            <a:r>
              <a:rPr lang="en-IN" sz="2200" dirty="0">
                <a:latin typeface="Courier" pitchFamily="2" charset="0"/>
              </a:rPr>
              <a:t> b !== 'undefined' ) );</a:t>
            </a:r>
          </a:p>
          <a:p>
            <a:pPr marL="0" indent="0">
              <a:buNone/>
            </a:pPr>
            <a:endParaRPr lang="en-IN" sz="2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IN" sz="2600" dirty="0"/>
              <a:t>Follow up question:  What is one way of avoiding such code from being executed? (see section on strict mode)</a:t>
            </a:r>
          </a:p>
          <a:p>
            <a:pPr marL="0" indent="0">
              <a:buNone/>
            </a:pPr>
            <a:r>
              <a:rPr lang="en-IN" b="1" dirty="0"/>
              <a:t>Source</a:t>
            </a:r>
            <a:r>
              <a:rPr lang="en-IN" dirty="0"/>
              <a:t>: </a:t>
            </a:r>
            <a:r>
              <a:rPr lang="en-IN" dirty="0">
                <a:hlinkClick r:id="rId2"/>
              </a:rPr>
              <a:t>https://www.toptal.com/javascript/interview-questions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200" dirty="0">
              <a:latin typeface="Courier" pitchFamily="2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55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70E2-5932-C646-BA03-0F5A04F8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Variable Scopes, Scope Chain and IIFEs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CD6E-0956-3043-9236-E47D5BED1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343422" cy="3593591"/>
          </a:xfrm>
        </p:spPr>
        <p:txBody>
          <a:bodyPr>
            <a:normAutofit/>
          </a:bodyPr>
          <a:lstStyle/>
          <a:p>
            <a:r>
              <a:rPr lang="en-IN" dirty="0"/>
              <a:t>How can you avoid global variables in JavaScript (without having to keep in mind not creating one)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How can you effectively restrict the scope of variables created within a block to the block only? Note that use of let or const for declaring variables is not permitted.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200" dirty="0">
              <a:latin typeface="Courier" pitchFamily="2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2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E43B-F15A-204E-9F48-DBD97016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COURSES OFFERED AT SKEWCODE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E18B4-8814-344E-AC3B-6C2CFC1FC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61566"/>
            <a:ext cx="10178322" cy="473336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Angular / 4 weekends / 28 hours</a:t>
            </a:r>
          </a:p>
          <a:p>
            <a:endParaRPr lang="en-US" sz="3600" dirty="0"/>
          </a:p>
          <a:p>
            <a:r>
              <a:rPr lang="en-US" sz="3600" dirty="0"/>
              <a:t>React / 4 weekends / 28 hours</a:t>
            </a:r>
          </a:p>
          <a:p>
            <a:endParaRPr lang="en-US" sz="3600" dirty="0"/>
          </a:p>
          <a:p>
            <a:r>
              <a:rPr lang="en-US" sz="3600" dirty="0" err="1"/>
              <a:t>Node.js</a:t>
            </a:r>
            <a:r>
              <a:rPr lang="en-US" sz="3600" dirty="0"/>
              <a:t> / 4 weeks / 28 hours</a:t>
            </a:r>
          </a:p>
          <a:p>
            <a:endParaRPr lang="en-US" sz="3600" dirty="0"/>
          </a:p>
          <a:p>
            <a:r>
              <a:rPr lang="en-US" sz="3600" dirty="0"/>
              <a:t>Web Front-end / 8 weeks / 56 hours</a:t>
            </a:r>
          </a:p>
        </p:txBody>
      </p:sp>
    </p:spTree>
    <p:extLst>
      <p:ext uri="{BB962C8B-B14F-4D97-AF65-F5344CB8AC3E}">
        <p14:creationId xmlns:p14="http://schemas.microsoft.com/office/powerpoint/2010/main" val="117004229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35</TotalTime>
  <Words>296</Words>
  <Application>Microsoft Macintosh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</vt:lpstr>
      <vt:lpstr>Gill Sans MT</vt:lpstr>
      <vt:lpstr>Impact</vt:lpstr>
      <vt:lpstr>Badge</vt:lpstr>
      <vt:lpstr>Tricky JavaScript Interview Questions</vt:lpstr>
      <vt:lpstr>Data Types and Values </vt:lpstr>
      <vt:lpstr>Data Types and Values </vt:lpstr>
      <vt:lpstr>Data Types and Values </vt:lpstr>
      <vt:lpstr>Data Types and Values </vt:lpstr>
      <vt:lpstr>Data Types and Values </vt:lpstr>
      <vt:lpstr>Variable Scopes, Scope Chain</vt:lpstr>
      <vt:lpstr>Variable Scopes, Scope Chain and IIFEs</vt:lpstr>
      <vt:lpstr>COURSES OFFERED AT SKEWCODE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Tricky JavaScript Interview Questions</dc:title>
  <dc:creator>Prashanth Puranik</dc:creator>
  <cp:lastModifiedBy>Prashanth Puranik</cp:lastModifiedBy>
  <cp:revision>23</cp:revision>
  <dcterms:created xsi:type="dcterms:W3CDTF">2018-03-03T05:42:33Z</dcterms:created>
  <dcterms:modified xsi:type="dcterms:W3CDTF">2018-03-10T05:57:15Z</dcterms:modified>
</cp:coreProperties>
</file>