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5" r:id="rId4"/>
    <p:sldId id="260" r:id="rId5"/>
    <p:sldId id="261" r:id="rId6"/>
    <p:sldId id="262" r:id="rId7"/>
    <p:sldId id="258" r:id="rId8"/>
    <p:sldId id="259" r:id="rId9"/>
    <p:sldId id="266" r:id="rId10"/>
    <p:sldId id="268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3" autoAdjust="0"/>
    <p:restoredTop sz="79002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011D-F779-4F62-8B68-5DE885EF0BF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7E6E-B66F-4563-A008-4D95BA734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50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1561B-738B-4C8A-8BF7-488080266DA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160F-3145-4504-94E6-CCA97F30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40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This is a 2-Part Crash Course. 2</a:t>
            </a:r>
            <a:r>
              <a:rPr lang="en-US" baseline="30000" dirty="0"/>
              <a:t>nd</a:t>
            </a:r>
            <a:r>
              <a:rPr lang="en-US" dirty="0"/>
              <a:t> Part will </a:t>
            </a:r>
            <a:r>
              <a:rPr lang="en-US"/>
              <a:t>be Redux (next week).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things mentioned in the past 4 slides are part of our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things mentioned in the past 4 slides are part of our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FB0A-F370-4423-9C20-446CCC42BF09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C7B-2B9E-4C29-831E-71E23AAE42FD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0701-4C14-4F4F-8C0C-B31CB5DFF77F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A72-701C-4A29-A29A-53117FC6B3CA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F5-F6F0-4BFE-8EBD-F59E85CAB9F5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2B18-1017-44BB-BCE1-B547F7C83BDF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9128-BAC3-428B-A6D4-FC27F6D62DB9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3CA-1FD1-4DE1-B781-6EE116C2C9F2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F536-5985-4CB8-B00C-22B2485FE6B2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F031-A68C-4C58-848D-BCAC1DDFAF06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EB5-99A2-403C-B96B-F0703D6D0EC6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BA2-E55A-4C96-8611-639267526D17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0A-AF2C-4BFE-A751-3E46A2127DB6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D1FC-18A1-41E9-9C98-9F243B442B1D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917D-0225-4697-B4E2-C4422573C7D3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815-A3A5-48A9-B5D9-1FEAED7CC9D3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45EE-481B-4829-B50E-063DCE161EF8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B2159E-4A15-4B15-9225-84C02AFF90DE}" type="datetime1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eekanthm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wcode.com/node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wcode.com/react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ers/:id" TargetMode="External"/><Relationship Id="rId2" Type="http://schemas.openxmlformats.org/officeDocument/2006/relationships/hyperlink" Target="http://localhost:8080/user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sers/:i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28981" cy="777241"/>
          </a:xfrm>
        </p:spPr>
        <p:txBody>
          <a:bodyPr>
            <a:noAutofit/>
          </a:bodyPr>
          <a:lstStyle/>
          <a:p>
            <a:r>
              <a:rPr lang="en-US" sz="5800" dirty="0"/>
              <a:t>Building REST API WITH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Sreekanth M. E.</a:t>
            </a: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Freelance Trainer &amp; Consultant</a:t>
            </a:r>
          </a:p>
          <a:p>
            <a:r>
              <a:rPr lang="en-US" sz="1900" dirty="0">
                <a:solidFill>
                  <a:srgbClr val="FF0000"/>
                </a:solidFill>
                <a:hlinkClick r:id="rId3"/>
              </a:rPr>
              <a:t>http://www.SreekanthME.com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07C1-1DE9-4A37-9EFD-CB98ACAFD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2" y="2164479"/>
            <a:ext cx="1838582" cy="227679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F28BE-D61E-4ACC-88FB-92F3B33DBF1E}"/>
              </a:ext>
            </a:extLst>
          </p:cNvPr>
          <p:cNvSpPr txBox="1">
            <a:spLocks/>
          </p:cNvSpPr>
          <p:nvPr/>
        </p:nvSpPr>
        <p:spPr>
          <a:xfrm>
            <a:off x="9496095" y="4943657"/>
            <a:ext cx="2185113" cy="564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17-Mar-2018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066AE2-2DB9-414B-AF47-6F62A7869FB7}"/>
              </a:ext>
            </a:extLst>
          </p:cNvPr>
          <p:cNvSpPr txBox="1">
            <a:spLocks/>
          </p:cNvSpPr>
          <p:nvPr/>
        </p:nvSpPr>
        <p:spPr>
          <a:xfrm>
            <a:off x="5461685" y="2226932"/>
            <a:ext cx="3246653" cy="777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48904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/>
          </a:bodyPr>
          <a:lstStyle/>
          <a:p>
            <a:r>
              <a:rPr lang="en-US" sz="3400" dirty="0">
                <a:hlinkClick r:id="rId3"/>
              </a:rPr>
              <a:t>https://www.skewcode.com/nodejs</a:t>
            </a:r>
            <a:endParaRPr lang="en-US" sz="3400" dirty="0"/>
          </a:p>
          <a:p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28 Hours of online training during weekdays (Evening IST hours).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Includes 20 hours of offline project 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Each class is recorded and the video made available.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NODE.JS COURSE DETAILS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5E1871-8CB4-4D61-AB13-CADC35CF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8076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3"/>
              </a:rPr>
              <a:t>https://www.skewcode.com/reactjs</a:t>
            </a:r>
            <a:endParaRPr lang="en-US" sz="3400" dirty="0"/>
          </a:p>
          <a:p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8 classes in 4 weekends (Each class is 3.5 hours and on Saturday &amp; Sunday).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28 hours of classroom training (also available online via webinar).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Includes 20 hours of offline project 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Each class is recorded and the video made available.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 / ANGULAR COURSE DETAILS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5E1871-8CB4-4D61-AB13-CADC35CF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07769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892" y="2521372"/>
            <a:ext cx="413162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Appendix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24778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b="1" u="sng" dirty="0"/>
              <a:t>REST ARCHITECTURE:</a:t>
            </a:r>
          </a:p>
          <a:p>
            <a:endParaRPr lang="en-US" sz="4200" b="1" u="sng" dirty="0"/>
          </a:p>
          <a:p>
            <a:r>
              <a:rPr lang="en-US" sz="4200" dirty="0"/>
              <a:t>GET: </a:t>
            </a:r>
            <a:r>
              <a:rPr lang="en-US" sz="4200" dirty="0">
                <a:hlinkClick r:id="rId2"/>
              </a:rPr>
              <a:t>http://localhost:8080/users/</a:t>
            </a:r>
            <a:endParaRPr lang="en-US" sz="4200" dirty="0"/>
          </a:p>
          <a:p>
            <a:r>
              <a:rPr lang="en-US" sz="4200" dirty="0"/>
              <a:t>POST: </a:t>
            </a:r>
            <a:r>
              <a:rPr lang="en-US" sz="4200" dirty="0">
                <a:hlinkClick r:id="rId2"/>
              </a:rPr>
              <a:t>http://localhost:8080/users/</a:t>
            </a:r>
            <a:endParaRPr lang="en-US" sz="4200" dirty="0"/>
          </a:p>
          <a:p>
            <a:r>
              <a:rPr lang="en-US" sz="4200" dirty="0"/>
              <a:t>PUT: </a:t>
            </a:r>
            <a:r>
              <a:rPr lang="en-US" sz="4200" dirty="0">
                <a:hlinkClick r:id="rId3"/>
              </a:rPr>
              <a:t>http://localhost:8080/users/:id</a:t>
            </a:r>
            <a:endParaRPr lang="en-US" sz="4200" dirty="0"/>
          </a:p>
          <a:p>
            <a:r>
              <a:rPr lang="en-US" sz="4200" dirty="0"/>
              <a:t>DELETE: </a:t>
            </a:r>
            <a:r>
              <a:rPr lang="en-US" sz="4200" dirty="0">
                <a:hlinkClick r:id="rId4"/>
              </a:rPr>
              <a:t>http://localhost:8080/users/:id</a:t>
            </a:r>
            <a:endParaRPr lang="en-US" sz="4200" dirty="0"/>
          </a:p>
          <a:p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5183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76" y="2521372"/>
            <a:ext cx="754379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INSTALL NODE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INSTALL POSTMAN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7809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create a simple web server using the http module of Node.js.</a:t>
            </a:r>
          </a:p>
          <a:p>
            <a:endParaRPr lang="en-US" sz="3600" dirty="0"/>
          </a:p>
          <a:p>
            <a:r>
              <a:rPr lang="en-US" sz="3600" dirty="0"/>
              <a:t>But other common web development tasks need a lot of custom code to be written.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tx1"/>
                </a:solidFill>
              </a:rPr>
              <a:t>Web Frameworks </a:t>
            </a:r>
            <a:r>
              <a:rPr lang="en-US" sz="3600" dirty="0"/>
              <a:t>provide a easy way of implementing common web development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29354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4200" dirty="0"/>
          </a:p>
          <a:p>
            <a:pPr algn="ctr"/>
            <a:r>
              <a:rPr lang="en-US" sz="4200" dirty="0"/>
              <a:t>Express (4.x) is the most popular Node.js web framework, and is the underlying library for a number of other popular Node web frameworks like </a:t>
            </a:r>
            <a:r>
              <a:rPr lang="en-US" sz="4200" dirty="0">
                <a:solidFill>
                  <a:srgbClr val="FFFF00"/>
                </a:solidFill>
              </a:rPr>
              <a:t>MEAN /MERN</a:t>
            </a:r>
            <a:r>
              <a:rPr lang="en-US" sz="4200" dirty="0"/>
              <a:t>.</a:t>
            </a:r>
          </a:p>
          <a:p>
            <a:pPr algn="ctr"/>
            <a:endParaRPr lang="en-US" sz="4200" dirty="0"/>
          </a:p>
          <a:p>
            <a:pPr algn="ctr"/>
            <a:endParaRPr lang="en-US" sz="4200" dirty="0"/>
          </a:p>
          <a:p>
            <a:pPr algn="ctr"/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356610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855" y="2521372"/>
            <a:ext cx="6227379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hlinkClick r:id="rId2"/>
              </a:rPr>
              <a:t>https://expressjs.com/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54655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855" y="2521372"/>
            <a:ext cx="6227379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WHY NODEMON?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30270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855" y="2521372"/>
            <a:ext cx="6227379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LIVE CODING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2947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A7C46-64C5-4260-AEC4-4AF38B1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55" y="304744"/>
            <a:ext cx="8066690" cy="60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29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3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00"/>
      </a:hlink>
      <a:folHlink>
        <a:srgbClr val="FFC0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2418</TotalTime>
  <Words>363</Words>
  <Application>Microsoft Office PowerPoint</Application>
  <PresentationFormat>Widescreen</PresentationFormat>
  <Paragraphs>57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Slice</vt:lpstr>
      <vt:lpstr>Building REST API WITH NODE.JS</vt:lpstr>
      <vt:lpstr>PowerPoint Presentation</vt:lpstr>
      <vt:lpstr>INSTALL NODE  INSTALL POSTMAN</vt:lpstr>
      <vt:lpstr>PowerPoint Presentation</vt:lpstr>
      <vt:lpstr>PowerPoint Presentation</vt:lpstr>
      <vt:lpstr>https://expressjs.com/</vt:lpstr>
      <vt:lpstr>WHY NODEMON?</vt:lpstr>
      <vt:lpstr>LIVE CODING DEMO</vt:lpstr>
      <vt:lpstr>PowerPoint Presentation</vt:lpstr>
      <vt:lpstr>NODE.JS COURSE DETAILS</vt:lpstr>
      <vt:lpstr>REACT / ANGULAR COURSE DETAILS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sreekanthme</dc:creator>
  <cp:lastModifiedBy>Sreekanth M E</cp:lastModifiedBy>
  <cp:revision>688</cp:revision>
  <dcterms:created xsi:type="dcterms:W3CDTF">2017-04-21T06:12:55Z</dcterms:created>
  <dcterms:modified xsi:type="dcterms:W3CDTF">2018-03-17T04:33:53Z</dcterms:modified>
</cp:coreProperties>
</file>