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69A3D8"/>
    <a:srgbClr val="D6E3F0"/>
    <a:srgbClr val="8EB2D7"/>
    <a:srgbClr val="C2D398"/>
    <a:srgbClr val="575757"/>
    <a:srgbClr val="DC234D"/>
    <a:srgbClr val="FFC0C8"/>
    <a:srgbClr val="90235A"/>
    <a:srgbClr val="E9F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43"/>
    <p:restoredTop sz="94586"/>
  </p:normalViewPr>
  <p:slideViewPr>
    <p:cSldViewPr snapToGrid="0" snapToObjects="1">
      <p:cViewPr>
        <p:scale>
          <a:sx n="150" d="100"/>
          <a:sy n="150" d="100"/>
        </p:scale>
        <p:origin x="1116" y="-5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4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61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22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88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92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86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45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00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26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8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38A05-D9B2-104B-A6B2-7D8FDA8E02D1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35609-9528-8248-B371-62417466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06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sv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sv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microsoft.com/office/2007/relationships/hdphoto" Target="../media/hdphoto5.wdp"/><Relationship Id="rId10" Type="http://schemas.openxmlformats.org/officeDocument/2006/relationships/image" Target="../media/image6.png"/><Relationship Id="rId19" Type="http://schemas.openxmlformats.org/officeDocument/2006/relationships/image" Target="../media/image14.sv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DDEA9C2-748D-4D08-AEB4-44626E443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520" y="0"/>
            <a:ext cx="6890679" cy="99060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53252" y="8424482"/>
            <a:ext cx="6918412" cy="14897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120" name="Tableau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03204"/>
              </p:ext>
            </p:extLst>
          </p:nvPr>
        </p:nvGraphicFramePr>
        <p:xfrm>
          <a:off x="781349" y="8253820"/>
          <a:ext cx="3475235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5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160">
                <a:tc>
                  <a:txBody>
                    <a:bodyPr/>
                    <a:lstStyle/>
                    <a:p>
                      <a:pPr algn="ctr"/>
                      <a:endParaRPr lang="fr-F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  <a:p>
                      <a:pPr algn="l"/>
                      <a:endParaRPr lang="fr-FR" sz="1100" b="0" kern="1200" baseline="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l"/>
                      <a:r>
                        <a:rPr lang="fr-FR" sz="1600" b="1" kern="1200" baseline="0" dirty="0">
                          <a:solidFill>
                            <a:srgbClr val="5B9BD5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CENTRE D'INTÉRÊT 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1" name="Picture 3" descr="C:\Users\ikkinallego\Downloads\location76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108" y="8806565"/>
            <a:ext cx="194682" cy="1946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4" descr="C:\Users\ikkinallego\Downloads\telephone5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50" y="8513766"/>
            <a:ext cx="194682" cy="1946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5" descr="C:\Users\ikkinallego\Downloads\email5 (1)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108" y="9073226"/>
            <a:ext cx="229883" cy="2298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ZoneTexte 123"/>
          <p:cNvSpPr txBox="1"/>
          <p:nvPr/>
        </p:nvSpPr>
        <p:spPr>
          <a:xfrm>
            <a:off x="4000584" y="8767969"/>
            <a:ext cx="2710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Arial" charset="0"/>
                <a:ea typeface="Arial" charset="0"/>
                <a:cs typeface="Arial" charset="0"/>
              </a:rPr>
              <a:t>SALAM 1 GR A AHELGHOULAM CASA</a:t>
            </a:r>
          </a:p>
        </p:txBody>
      </p:sp>
      <p:sp>
        <p:nvSpPr>
          <p:cNvPr id="125" name="ZoneTexte 124"/>
          <p:cNvSpPr txBox="1"/>
          <p:nvPr/>
        </p:nvSpPr>
        <p:spPr>
          <a:xfrm>
            <a:off x="4049953" y="8465623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Arial" charset="0"/>
                <a:ea typeface="Arial" charset="0"/>
                <a:cs typeface="Arial" charset="0"/>
              </a:rPr>
              <a:t>07 67 41 48 38 </a:t>
            </a:r>
          </a:p>
        </p:txBody>
      </p:sp>
      <p:sp>
        <p:nvSpPr>
          <p:cNvPr id="126" name="ZoneTexte 125"/>
          <p:cNvSpPr txBox="1"/>
          <p:nvPr/>
        </p:nvSpPr>
        <p:spPr>
          <a:xfrm>
            <a:off x="4000270" y="9052271"/>
            <a:ext cx="228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 Hebrew" charset="-79"/>
                <a:ea typeface="Arial Hebrew" charset="-79"/>
                <a:cs typeface="Arial Hebrew" charset="-79"/>
              </a:rPr>
              <a:t> souadnissabouri1@gmail.com</a:t>
            </a:r>
          </a:p>
        </p:txBody>
      </p:sp>
      <p:graphicFrame>
        <p:nvGraphicFramePr>
          <p:cNvPr id="127" name="Tableau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197104"/>
              </p:ext>
            </p:extLst>
          </p:nvPr>
        </p:nvGraphicFramePr>
        <p:xfrm>
          <a:off x="12044" y="7341818"/>
          <a:ext cx="2259835" cy="1070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72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accent1"/>
                          </a:solidFill>
                        </a:rPr>
                        <a:t>LANGUES</a:t>
                      </a:r>
                      <a:endParaRPr lang="fr-FR" sz="1600" b="1" dirty="0">
                        <a:solidFill>
                          <a:schemeClr val="accent1"/>
                        </a:solidFill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320">
                <a:tc>
                  <a:txBody>
                    <a:bodyPr/>
                    <a:lstStyle/>
                    <a:p>
                      <a:pPr algn="l"/>
                      <a:r>
                        <a:rPr lang="en-GB" sz="1100" baseline="0" dirty="0" err="1">
                          <a:solidFill>
                            <a:schemeClr val="tx1"/>
                          </a:solidFill>
                          <a:effectLst/>
                        </a:rPr>
                        <a:t>Français</a:t>
                      </a:r>
                      <a:r>
                        <a:rPr lang="en-GB" sz="1100" baseline="0" dirty="0">
                          <a:solidFill>
                            <a:schemeClr val="tx1"/>
                          </a:solidFill>
                          <a:effectLst/>
                        </a:rPr>
                        <a:t>  : Courant</a:t>
                      </a:r>
                    </a:p>
                    <a:p>
                      <a:pPr algn="l"/>
                      <a:r>
                        <a:rPr lang="en-GB" sz="1100" baseline="0" dirty="0" err="1">
                          <a:solidFill>
                            <a:schemeClr val="tx1"/>
                          </a:solidFill>
                          <a:effectLst/>
                        </a:rPr>
                        <a:t>Anglais</a:t>
                      </a:r>
                      <a:r>
                        <a:rPr lang="en-GB" sz="1100" baseline="0" dirty="0">
                          <a:solidFill>
                            <a:schemeClr val="tx1"/>
                          </a:solidFill>
                          <a:effectLst/>
                        </a:rPr>
                        <a:t> :  Technique</a:t>
                      </a:r>
                    </a:p>
                    <a:p>
                      <a:pPr algn="l"/>
                      <a:r>
                        <a:rPr lang="en-GB" sz="1100" baseline="0" dirty="0" err="1">
                          <a:solidFill>
                            <a:schemeClr val="tx1"/>
                          </a:solidFill>
                          <a:effectLst/>
                        </a:rPr>
                        <a:t>Arabe</a:t>
                      </a:r>
                      <a:r>
                        <a:rPr lang="en-GB" sz="1100" baseline="0" dirty="0">
                          <a:solidFill>
                            <a:schemeClr val="tx1"/>
                          </a:solidFill>
                          <a:effectLst/>
                        </a:rPr>
                        <a:t> :  Langue </a:t>
                      </a:r>
                      <a:r>
                        <a:rPr lang="en-GB" sz="1100" baseline="0" dirty="0" err="1">
                          <a:solidFill>
                            <a:schemeClr val="tx1"/>
                          </a:solidFill>
                          <a:effectLst/>
                        </a:rPr>
                        <a:t>maternelle</a:t>
                      </a:r>
                      <a:r>
                        <a:rPr lang="en-GB" sz="1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GB" sz="1100" baseline="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9" name="Tableau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255392"/>
              </p:ext>
            </p:extLst>
          </p:nvPr>
        </p:nvGraphicFramePr>
        <p:xfrm>
          <a:off x="-21785" y="1939046"/>
          <a:ext cx="2540753" cy="327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78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accent1"/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INFOS EN +</a:t>
                      </a: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3466"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Je suis futur ingénieure en génie électrique et systèmes embarqués. Cherche un stage PFA  pour développer et améliorer  constamment mes compétences académique professionnellement dans différents domaines tel que l’électrotechnique , les systèmes embarquées , automobile </a:t>
                      </a:r>
                    </a:p>
                    <a:p>
                      <a:pPr algn="l"/>
                      <a:r>
                        <a:rPr lang="fr-FR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Électronique , automatisation et</a:t>
                      </a:r>
                    </a:p>
                    <a:p>
                      <a:pPr algn="l"/>
                      <a:r>
                        <a:rPr lang="fr-FR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 la robotique </a:t>
                      </a:r>
                      <a:endParaRPr lang="fr-FR" sz="1100" kern="1200" baseline="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l"/>
                      <a:endParaRPr lang="fr-FR" sz="1100" kern="1200" baseline="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l"/>
                      <a:endParaRPr lang="fr-FR" sz="1100" kern="1200" baseline="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l"/>
                      <a:endParaRPr lang="fr-FR" sz="1100" kern="1200" baseline="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l"/>
                      <a:endParaRPr lang="fr-FR" sz="1100" kern="1200" baseline="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l"/>
                      <a:r>
                        <a:rPr lang="fr-FR" sz="1100" kern="1200" baseline="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endParaRPr lang="en-GB" sz="1100" kern="1200" baseline="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1" name="Tableau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832802"/>
              </p:ext>
            </p:extLst>
          </p:nvPr>
        </p:nvGraphicFramePr>
        <p:xfrm>
          <a:off x="112289" y="4591454"/>
          <a:ext cx="1944589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305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COMPÉTENCES</a:t>
                      </a:r>
                      <a:endParaRPr lang="fr-FR" sz="1100" b="1" kern="1200" dirty="0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Tableau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19945"/>
              </p:ext>
            </p:extLst>
          </p:nvPr>
        </p:nvGraphicFramePr>
        <p:xfrm>
          <a:off x="12044" y="4931542"/>
          <a:ext cx="2540752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6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100" dirty="0" err="1"/>
                        <a:t>Dialux</a:t>
                      </a:r>
                      <a:r>
                        <a:rPr lang="fr-FR" sz="1100" dirty="0"/>
                        <a:t> EVO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AutoCAD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 err="1"/>
                        <a:t>CanecoBT</a:t>
                      </a:r>
                      <a:endParaRPr lang="fr-FR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 err="1"/>
                        <a:t>Matlab&amp;Simulink</a:t>
                      </a:r>
                      <a:endParaRPr lang="fr-FR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FPGA&amp;VHDL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C embarqué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Python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427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ISSIS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959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PCB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1246112"/>
                  </a:ext>
                </a:extLst>
              </a:tr>
            </a:tbl>
          </a:graphicData>
        </a:graphic>
      </p:graphicFrame>
      <p:cxnSp>
        <p:nvCxnSpPr>
          <p:cNvPr id="165" name="Connecteur droit 164"/>
          <p:cNvCxnSpPr>
            <a:cxnSpLocks/>
          </p:cNvCxnSpPr>
          <p:nvPr/>
        </p:nvCxnSpPr>
        <p:spPr>
          <a:xfrm>
            <a:off x="678071" y="527825"/>
            <a:ext cx="6179929" cy="0"/>
          </a:xfrm>
          <a:prstGeom prst="line">
            <a:avLst/>
          </a:prstGeom>
          <a:ln>
            <a:solidFill>
              <a:srgbClr val="D6E3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ZoneTexte 166"/>
          <p:cNvSpPr txBox="1"/>
          <p:nvPr/>
        </p:nvSpPr>
        <p:spPr>
          <a:xfrm>
            <a:off x="1883630" y="37055"/>
            <a:ext cx="2700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SOUAD</a:t>
            </a:r>
            <a:r>
              <a:rPr lang="fr-FR" sz="2400" dirty="0">
                <a:solidFill>
                  <a:schemeClr val="accent1"/>
                </a:solidFill>
              </a:rPr>
              <a:t> NISSABOURI</a:t>
            </a:r>
          </a:p>
        </p:txBody>
      </p:sp>
      <p:sp>
        <p:nvSpPr>
          <p:cNvPr id="168" name="Arc plein 167"/>
          <p:cNvSpPr/>
          <p:nvPr/>
        </p:nvSpPr>
        <p:spPr>
          <a:xfrm rot="5400000">
            <a:off x="-764153" y="102769"/>
            <a:ext cx="1526179" cy="1358269"/>
          </a:xfrm>
          <a:prstGeom prst="blockArc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AF14B6B-DEB7-4A06-9274-80F54F917E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5325139" y="2375546"/>
            <a:ext cx="1554909" cy="3975737"/>
          </a:xfrm>
          <a:prstGeom prst="rect">
            <a:avLst/>
          </a:prstGeom>
        </p:spPr>
      </p:pic>
      <p:graphicFrame>
        <p:nvGraphicFramePr>
          <p:cNvPr id="119" name="Tableau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28537"/>
              </p:ext>
            </p:extLst>
          </p:nvPr>
        </p:nvGraphicFramePr>
        <p:xfrm>
          <a:off x="2644251" y="1934026"/>
          <a:ext cx="4357603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7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accent1"/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FORMATION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ENSA KHOURIBGA |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2016 – 2021</a:t>
                      </a:r>
                    </a:p>
                    <a:p>
                      <a:pPr algn="l"/>
                      <a:r>
                        <a:rPr lang="fr-FR" sz="11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2éme annee cycle d’ingénieur en génie électrique et systèmes embarqués</a:t>
                      </a: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LYCÉE WALADA | 2012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 – 2015</a:t>
                      </a:r>
                      <a:endParaRPr lang="fr-FR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Baccalauréat en science physique , Mention très bien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Tableau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290860"/>
              </p:ext>
            </p:extLst>
          </p:nvPr>
        </p:nvGraphicFramePr>
        <p:xfrm>
          <a:off x="2605105" y="6779770"/>
          <a:ext cx="4274943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accent1"/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EXPÉRIENCES PROFESSIONNELLE</a:t>
                      </a: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NABC CASABLANCA| STAGE D’OBSERVATION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| 2018 </a:t>
                      </a:r>
                    </a:p>
                    <a:p>
                      <a:pPr algn="l"/>
                      <a:r>
                        <a:rPr lang="fr-FR" sz="1200" b="0" i="0" dirty="0">
                          <a:effectLst/>
                          <a:latin typeface="+mn-lt"/>
                        </a:rPr>
                        <a:t>stage dans le département du planification et logistique :</a:t>
                      </a:r>
                      <a:br>
                        <a:rPr lang="fr-FR" sz="1200" dirty="0">
                          <a:latin typeface="+mn-lt"/>
                        </a:rPr>
                      </a:br>
                      <a:r>
                        <a:rPr lang="fr-FR" sz="1200" b="0" i="0" dirty="0">
                          <a:effectLst/>
                          <a:latin typeface="+mn-lt"/>
                        </a:rPr>
                        <a:t>-  Acquérir une expérience et mettre en pratique les acquis </a:t>
                      </a:r>
                    </a:p>
                    <a:p>
                      <a:pPr algn="l"/>
                      <a:r>
                        <a:rPr lang="fr-FR" sz="1200" b="0" i="0" dirty="0">
                          <a:effectLst/>
                          <a:latin typeface="+mn-lt"/>
                        </a:rPr>
                        <a:t> théoriques accumulés .</a:t>
                      </a:r>
                      <a:br>
                        <a:rPr lang="fr-FR" sz="1200" dirty="0">
                          <a:latin typeface="+mn-lt"/>
                        </a:rPr>
                      </a:br>
                      <a:r>
                        <a:rPr lang="fr-FR" sz="1200" b="0" i="0" dirty="0">
                          <a:effectLst/>
                          <a:latin typeface="+mn-lt"/>
                        </a:rPr>
                        <a:t>-  Savoir l'ensemble des flux logistiques, y compris le suivi de</a:t>
                      </a:r>
                    </a:p>
                    <a:p>
                      <a:pPr algn="l"/>
                      <a:r>
                        <a:rPr lang="fr-FR" sz="1200" b="0" i="0" dirty="0">
                          <a:effectLst/>
                          <a:latin typeface="+mn-lt"/>
                        </a:rPr>
                        <a:t>  l'exécution de la production</a:t>
                      </a:r>
                      <a:endParaRPr lang="fr-FR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E20564C-E7A9-4D85-ABA7-C97810988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66343"/>
              </p:ext>
            </p:extLst>
          </p:nvPr>
        </p:nvGraphicFramePr>
        <p:xfrm>
          <a:off x="2589299" y="3619422"/>
          <a:ext cx="4264725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4725">
                  <a:extLst>
                    <a:ext uri="{9D8B030D-6E8A-4147-A177-3AD203B41FA5}">
                      <a16:colId xmlns:a16="http://schemas.microsoft.com/office/drawing/2014/main" val="34250453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accent1"/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PROJETS ACADÉMIQUE </a:t>
                      </a: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785923"/>
                  </a:ext>
                </a:extLst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CAR PARKING  SYSTEM | FPGA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| VHDL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  <a:p>
                      <a:pPr algn="l"/>
                      <a:r>
                        <a:rPr lang="fr-F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un système qui va détecter la présence d'une voiture et donner l'accès automatique à partir de l'entrée correcte d'un mot de passe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algn="l"/>
                      <a:endParaRPr lang="fr-FR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SMART METER | PIC18766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| C EMBARQUÉ </a:t>
                      </a:r>
                      <a:endParaRPr lang="fr-FR" sz="14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  <a:p>
                      <a:pPr algn="l"/>
                      <a:r>
                        <a:rPr lang="fr-FR" sz="12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éviter l’impact des fuites d’eau au niveau  des pipes par un nouveau compteur d’eau  intelligents qui va  contrôler la fermeture d’usage d’eau au cas d’un fuite</a:t>
                      </a:r>
                    </a:p>
                    <a:p>
                      <a:pPr algn="l"/>
                      <a:endParaRPr lang="fr-FR" sz="11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algn="l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FACE RESERVATION | RASPBERRY PI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| PYTHON</a:t>
                      </a:r>
                      <a:endParaRPr lang="en-US" sz="14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  <a:p>
                      <a:pPr algn="l"/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Projet qui vient pour développer la manière du réservation en ligne par ajouter la notion de l’intelligence artificielle a l’aide de Python ( reconnaissance faciale , détection des objets )</a:t>
                      </a:r>
                      <a:endParaRPr lang="fr-FR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98223"/>
                  </a:ext>
                </a:extLst>
              </a:tr>
            </a:tbl>
          </a:graphicData>
        </a:graphic>
      </p:graphicFrame>
      <p:pic>
        <p:nvPicPr>
          <p:cNvPr id="1032" name="Picture 8" descr="GitHub logo and symbol, meaning, history, PNG">
            <a:extLst>
              <a:ext uri="{FF2B5EF4-FFF2-40B4-BE49-F238E27FC236}">
                <a16:creationId xmlns:a16="http://schemas.microsoft.com/office/drawing/2014/main" id="{3D26D2E3-1B06-420E-947D-782D8727C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89" y="9401226"/>
            <a:ext cx="336722" cy="30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E10A4787-9861-4CF8-8F4D-6BA59C674017}"/>
              </a:ext>
            </a:extLst>
          </p:cNvPr>
          <p:cNvSpPr txBox="1"/>
          <p:nvPr/>
        </p:nvSpPr>
        <p:spPr>
          <a:xfrm>
            <a:off x="4065011" y="9410743"/>
            <a:ext cx="1959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https://github.com/souad97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5598E-8B82-4C72-8030-079ADF4B6F91}"/>
              </a:ext>
            </a:extLst>
          </p:cNvPr>
          <p:cNvSpPr/>
          <p:nvPr/>
        </p:nvSpPr>
        <p:spPr>
          <a:xfrm>
            <a:off x="1512752" y="5022394"/>
            <a:ext cx="792000" cy="1130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5CCC64-90FD-4925-B71B-3EEA7AC67E18}"/>
              </a:ext>
            </a:extLst>
          </p:cNvPr>
          <p:cNvSpPr/>
          <p:nvPr/>
        </p:nvSpPr>
        <p:spPr>
          <a:xfrm>
            <a:off x="1843226" y="5258563"/>
            <a:ext cx="468000" cy="1130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187EA8-974D-4835-96FF-6BF64959E614}"/>
              </a:ext>
            </a:extLst>
          </p:cNvPr>
          <p:cNvSpPr/>
          <p:nvPr/>
        </p:nvSpPr>
        <p:spPr>
          <a:xfrm>
            <a:off x="1204409" y="5532278"/>
            <a:ext cx="1116000" cy="1130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1672A38-1D2E-4E01-B298-7325945B21D0}"/>
              </a:ext>
            </a:extLst>
          </p:cNvPr>
          <p:cNvSpPr/>
          <p:nvPr/>
        </p:nvSpPr>
        <p:spPr>
          <a:xfrm>
            <a:off x="1375226" y="5779795"/>
            <a:ext cx="936000" cy="1130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E7D8276-99E4-4C14-8897-CF8944697678}"/>
              </a:ext>
            </a:extLst>
          </p:cNvPr>
          <p:cNvSpPr/>
          <p:nvPr/>
        </p:nvSpPr>
        <p:spPr>
          <a:xfrm>
            <a:off x="1204409" y="6057474"/>
            <a:ext cx="1116000" cy="1004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3F09C7E-9941-4208-AA70-5E8A78C73DF6}"/>
              </a:ext>
            </a:extLst>
          </p:cNvPr>
          <p:cNvSpPr/>
          <p:nvPr/>
        </p:nvSpPr>
        <p:spPr>
          <a:xfrm>
            <a:off x="1096409" y="6296316"/>
            <a:ext cx="1224000" cy="1130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897E698-43C3-430C-9BA7-28B36434067D}"/>
              </a:ext>
            </a:extLst>
          </p:cNvPr>
          <p:cNvSpPr/>
          <p:nvPr/>
        </p:nvSpPr>
        <p:spPr>
          <a:xfrm>
            <a:off x="1534510" y="6548568"/>
            <a:ext cx="792000" cy="1130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C54EAF-4665-46A5-B854-2EA84207FAA4}"/>
              </a:ext>
            </a:extLst>
          </p:cNvPr>
          <p:cNvSpPr/>
          <p:nvPr/>
        </p:nvSpPr>
        <p:spPr>
          <a:xfrm>
            <a:off x="1087224" y="6796085"/>
            <a:ext cx="1224001" cy="1237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463981-7520-4904-B940-0BE2ABE24A1C}"/>
              </a:ext>
            </a:extLst>
          </p:cNvPr>
          <p:cNvSpPr/>
          <p:nvPr/>
        </p:nvSpPr>
        <p:spPr>
          <a:xfrm>
            <a:off x="1024408" y="7061238"/>
            <a:ext cx="1310445" cy="109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Graphique 8" descr="Basketball">
            <a:extLst>
              <a:ext uri="{FF2B5EF4-FFF2-40B4-BE49-F238E27FC236}">
                <a16:creationId xmlns:a16="http://schemas.microsoft.com/office/drawing/2014/main" id="{D5274305-2582-42AE-83CA-9A2A3EF85D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56867" y="9197742"/>
            <a:ext cx="336722" cy="336722"/>
          </a:xfrm>
          <a:prstGeom prst="rect">
            <a:avLst/>
          </a:prstGeom>
        </p:spPr>
      </p:pic>
      <p:pic>
        <p:nvPicPr>
          <p:cNvPr id="11" name="Graphique 10" descr="Crayon">
            <a:extLst>
              <a:ext uri="{FF2B5EF4-FFF2-40B4-BE49-F238E27FC236}">
                <a16:creationId xmlns:a16="http://schemas.microsoft.com/office/drawing/2014/main" id="{BAECF3E8-5842-497D-BD1C-C3C66625B8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03663" y="9197742"/>
            <a:ext cx="336722" cy="336722"/>
          </a:xfrm>
          <a:prstGeom prst="rect">
            <a:avLst/>
          </a:prstGeom>
        </p:spPr>
      </p:pic>
      <p:pic>
        <p:nvPicPr>
          <p:cNvPr id="13" name="Graphique 12" descr="Musique">
            <a:extLst>
              <a:ext uri="{FF2B5EF4-FFF2-40B4-BE49-F238E27FC236}">
                <a16:creationId xmlns:a16="http://schemas.microsoft.com/office/drawing/2014/main" id="{86CE6D22-837E-4429-995F-13CE83C419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5300" y="9173507"/>
            <a:ext cx="336723" cy="336723"/>
          </a:xfrm>
          <a:prstGeom prst="rect">
            <a:avLst/>
          </a:prstGeom>
        </p:spPr>
      </p:pic>
      <p:pic>
        <p:nvPicPr>
          <p:cNvPr id="15" name="Graphique 14" descr="Manette de jeu">
            <a:extLst>
              <a:ext uri="{FF2B5EF4-FFF2-40B4-BE49-F238E27FC236}">
                <a16:creationId xmlns:a16="http://schemas.microsoft.com/office/drawing/2014/main" id="{42150CF2-D685-4492-BF2A-64F49158773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13781" y="9185844"/>
            <a:ext cx="369132" cy="369132"/>
          </a:xfrm>
          <a:prstGeom prst="rect">
            <a:avLst/>
          </a:prstGeom>
        </p:spPr>
      </p:pic>
      <p:pic>
        <p:nvPicPr>
          <p:cNvPr id="18" name="Graphique 17" descr="Livre ouvert">
            <a:extLst>
              <a:ext uri="{FF2B5EF4-FFF2-40B4-BE49-F238E27FC236}">
                <a16:creationId xmlns:a16="http://schemas.microsoft.com/office/drawing/2014/main" id="{E5EBC507-130B-4A57-B54B-19B08DBE9F1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8939" y="9152980"/>
            <a:ext cx="369132" cy="369132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B9DC022-85FB-41AB-B44C-280E65FA26E6}"/>
              </a:ext>
            </a:extLst>
          </p:cNvPr>
          <p:cNvCxnSpPr/>
          <p:nvPr/>
        </p:nvCxnSpPr>
        <p:spPr>
          <a:xfrm flipV="1">
            <a:off x="497922" y="8898774"/>
            <a:ext cx="2533575" cy="103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C77E100F-DDB9-4A67-9916-47F6515DBF03}"/>
              </a:ext>
            </a:extLst>
          </p:cNvPr>
          <p:cNvSpPr txBox="1"/>
          <p:nvPr/>
        </p:nvSpPr>
        <p:spPr>
          <a:xfrm>
            <a:off x="976881" y="713244"/>
            <a:ext cx="3877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Étudiante à  la recherche d’un stage technique du durée 2 mois 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2037C4-2053-4545-AAA1-DB284369274E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18423" b="22887"/>
          <a:stretch/>
        </p:blipFill>
        <p:spPr>
          <a:xfrm rot="20276466">
            <a:off x="5038208" y="217658"/>
            <a:ext cx="1565206" cy="1496207"/>
          </a:xfrm>
          <a:prstGeom prst="ellipse">
            <a:avLst/>
          </a:prstGeom>
          <a:ln w="19050">
            <a:solidFill>
              <a:srgbClr val="69A3D8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799627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1962</TotalTime>
  <Words>296</Words>
  <Application>Microsoft Office PowerPoint</Application>
  <PresentationFormat>Format A4 (210 x 297 mm)</PresentationFormat>
  <Paragraphs>51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Hebrew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SOUAD NISSABOURI</cp:lastModifiedBy>
  <cp:revision>146</cp:revision>
  <dcterms:created xsi:type="dcterms:W3CDTF">2016-07-14T19:39:12Z</dcterms:created>
  <dcterms:modified xsi:type="dcterms:W3CDTF">2021-04-29T20:57:33Z</dcterms:modified>
</cp:coreProperties>
</file>