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irnzehfpze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oiholeiagfqevv</a:t>
            </a:r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iezsdncfhze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dirty="0" smtClean="0"/>
          </a:p>
          <a:p>
            <a:r>
              <a:rPr lang="fr-FR" dirty="0" err="1" smtClean="0"/>
              <a:t>Iegu</a:t>
            </a:r>
            <a:r>
              <a:rPr lang="fr-FR" dirty="0" smtClean="0"/>
              <a:t> edpfkùe64654vrgz </a:t>
            </a:r>
            <a:r>
              <a:rPr lang="fr-FR" dirty="0" err="1" smtClean="0"/>
              <a:t>liaziws</a:t>
            </a:r>
            <a:endParaRPr lang="fr-FR" smtClean="0"/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PresentationFormat>Affichage à l'écran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irnzehfpze</vt:lpstr>
      <vt:lpstr>iezsdncfhze</vt:lpstr>
      <vt:lpstr>Iegu edpfkùe64654vrgz liaziws </vt:lpstr>
      <vt:lpstr>Iegu edpfkùe64654vrgz liaziws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irnzehfpze</dc:title>
  <dc:creator>Pc</dc:creator>
  <cp:lastModifiedBy>Pc</cp:lastModifiedBy>
  <cp:revision>1</cp:revision>
  <dcterms:created xsi:type="dcterms:W3CDTF">2019-12-25T13:52:17Z</dcterms:created>
  <dcterms:modified xsi:type="dcterms:W3CDTF">2019-12-25T13:56:38Z</dcterms:modified>
</cp:coreProperties>
</file>