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A1E1-78A4-4056-AB4E-FFE22810B48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AA3C-54E9-4126-A028-54CF7E4D5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38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A1E1-78A4-4056-AB4E-FFE22810B48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AA3C-54E9-4126-A028-54CF7E4D5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238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A1E1-78A4-4056-AB4E-FFE22810B48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AA3C-54E9-4126-A028-54CF7E4D54F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8345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A1E1-78A4-4056-AB4E-FFE22810B48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AA3C-54E9-4126-A028-54CF7E4D5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900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A1E1-78A4-4056-AB4E-FFE22810B48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AA3C-54E9-4126-A028-54CF7E4D54F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05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A1E1-78A4-4056-AB4E-FFE22810B48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AA3C-54E9-4126-A028-54CF7E4D5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975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A1E1-78A4-4056-AB4E-FFE22810B48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AA3C-54E9-4126-A028-54CF7E4D5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638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A1E1-78A4-4056-AB4E-FFE22810B48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AA3C-54E9-4126-A028-54CF7E4D5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77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A1E1-78A4-4056-AB4E-FFE22810B48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AA3C-54E9-4126-A028-54CF7E4D5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62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A1E1-78A4-4056-AB4E-FFE22810B48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AA3C-54E9-4126-A028-54CF7E4D5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32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A1E1-78A4-4056-AB4E-FFE22810B48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AA3C-54E9-4126-A028-54CF7E4D5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517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A1E1-78A4-4056-AB4E-FFE22810B48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AA3C-54E9-4126-A028-54CF7E4D5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79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A1E1-78A4-4056-AB4E-FFE22810B48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AA3C-54E9-4126-A028-54CF7E4D5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5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A1E1-78A4-4056-AB4E-FFE22810B48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AA3C-54E9-4126-A028-54CF7E4D5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531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A1E1-78A4-4056-AB4E-FFE22810B48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AA3C-54E9-4126-A028-54CF7E4D5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28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A1E1-78A4-4056-AB4E-FFE22810B48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AA3C-54E9-4126-A028-54CF7E4D5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90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EA1E1-78A4-4056-AB4E-FFE22810B48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D3AA3C-54E9-4126-A028-54CF7E4D5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1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80931-65A9-8AF9-0378-56114E818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931" y="2096625"/>
            <a:ext cx="8042987" cy="1646302"/>
          </a:xfrm>
        </p:spPr>
        <p:txBody>
          <a:bodyPr/>
          <a:lstStyle/>
          <a:p>
            <a:r>
              <a:rPr lang="en-US" dirty="0"/>
              <a:t>HR INSIGHTS USING SQL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8864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4B06-3285-BEFD-247A-8891039BD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the average Distance From Home vary across different departments?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3DE01D-F79C-9C9F-C642-E795F6484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71" y="2319735"/>
            <a:ext cx="9322556" cy="9743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600985-78C4-CACD-DF9C-6421A0BEE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571" y="3563937"/>
            <a:ext cx="9322556" cy="204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613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2DB8D-BD52-DD2F-A617-8FBA8A7A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688" y="609600"/>
            <a:ext cx="9026503" cy="12192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highest level of Education achieved by employees in the Sales department?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088D49-21FE-9B09-E156-FD850E221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277" y="1922922"/>
            <a:ext cx="8916048" cy="12821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AB5D4E-33FE-0036-4143-2F565A45D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763" y="3331844"/>
            <a:ext cx="3574052" cy="336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8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AEBAC-D851-BE2F-D13F-4214C256D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Calculate the cumulative Monthly Income for each department.</a:t>
            </a:r>
            <a:br>
              <a:rPr lang="en-US" b="0" dirty="0">
                <a:effectLst/>
                <a:latin typeface="Consolas" panose="020B0609020204030204" pitchFamily="49" charset="0"/>
              </a:rPr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D49FC4-5A40-DA08-ACC7-06C910916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18" y="1825311"/>
            <a:ext cx="10659963" cy="1247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76DF27-8744-CB43-9CE7-C5E3CA6F3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18" y="3316445"/>
            <a:ext cx="10659962" cy="283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5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BFFF-3623-F474-ABBE-75D67919B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Which Job Role has the highest Monthly Income?</a:t>
            </a:r>
            <a:br>
              <a:rPr lang="en-US" b="0" dirty="0">
                <a:effectLst/>
                <a:latin typeface="Consolas" panose="020B0609020204030204" pitchFamily="49" charset="0"/>
              </a:rPr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0B0123-59FE-D13F-E56E-AC308ADDB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282" y="1930400"/>
            <a:ext cx="6151845" cy="18820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D0FBA4-E078-F62C-EB7F-174AC17E3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281" y="4140606"/>
            <a:ext cx="6151845" cy="78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99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BFFF-3623-F474-ABBE-75D67919B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Calculate the average Salary Slab of employees by department over time.</a:t>
            </a:r>
            <a:br>
              <a:rPr lang="en-US" b="0" dirty="0">
                <a:effectLst/>
                <a:latin typeface="Consolas" panose="020B0609020204030204" pitchFamily="49" charset="0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B009F0-D169-7ABA-B02D-F93BC658E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10297962" cy="1133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3C0692-BB14-281F-DFAB-37086FA7F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429000"/>
            <a:ext cx="10168251" cy="234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06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BFFF-3623-F474-ABBE-75D67919B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What is the top 3 highest Daily Rate across all employees?</a:t>
            </a:r>
            <a:br>
              <a:rPr lang="en-US" b="0" dirty="0">
                <a:effectLst/>
                <a:latin typeface="Consolas" panose="020B0609020204030204" pitchFamily="49" charset="0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7F6542-AD1E-0894-F786-3B6A35C2D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906" y="1930400"/>
            <a:ext cx="9748565" cy="19688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BD734C-768D-171D-9A80-1036172B1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875" y="4034774"/>
            <a:ext cx="8119160" cy="237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305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BFFF-3623-F474-ABBE-75D67919B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Find the average Job Satisfaction for each department.</a:t>
            </a:r>
            <a:br>
              <a:rPr lang="en-US" b="0" dirty="0">
                <a:effectLst/>
                <a:latin typeface="Consolas" panose="020B0609020204030204" pitchFamily="49" charset="0"/>
              </a:rPr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75532C-3797-9849-8377-980A16A72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156" y="1799772"/>
            <a:ext cx="8129751" cy="21606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01A6C5-7A85-5ADC-DE35-73C597D5F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156" y="4131263"/>
            <a:ext cx="8433620" cy="216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177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BFFF-3623-F474-ABBE-75D67919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9418388" cy="1667069"/>
          </a:xfrm>
        </p:spPr>
        <p:txBody>
          <a:bodyPr>
            <a:normAutofit fontScale="90000"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Calculate the difference between the highest and lowest Monthly Income within each department.</a:t>
            </a:r>
            <a:br>
              <a:rPr lang="en-US" b="0" dirty="0">
                <a:effectLst/>
                <a:latin typeface="Consolas" panose="020B0609020204030204" pitchFamily="49" charset="0"/>
              </a:rPr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A99A50-1584-8786-C892-B19CE192B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17" y="2276668"/>
            <a:ext cx="9328490" cy="16670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C94CA0-602D-6AAF-A148-2F392F327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16" y="4178516"/>
            <a:ext cx="9418387" cy="181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687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BFFF-3623-F474-ABBE-75D67919B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What is the total number of employees in each department?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056DF9-146F-09F4-33D1-50D1C0E9D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86" y="1930400"/>
            <a:ext cx="8061649" cy="18156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F7C714-4CD2-779E-B818-3923C94D9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22" y="4126382"/>
            <a:ext cx="8333491" cy="228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453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BFFF-3623-F474-ABBE-75D67919B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percentage of total employees working in each department.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1EF2FB-E1D6-358D-1EB1-9C16ADB4C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28" y="2046113"/>
            <a:ext cx="9317210" cy="16208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9BA1E8-ACC5-4D0C-F910-CCB625BF1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28" y="3916933"/>
            <a:ext cx="9280887" cy="149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193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AB45-BE7E-B431-C076-B48493C77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56049"/>
            <a:ext cx="8596668" cy="668694"/>
          </a:xfrm>
        </p:spPr>
        <p:txBody>
          <a:bodyPr/>
          <a:lstStyle/>
          <a:p>
            <a:r>
              <a:rPr lang="en-US" dirty="0"/>
              <a:t>Contents of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2EF1A-C54B-4D7B-03DB-FE7C909F8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711615"/>
          </a:xfrm>
        </p:spPr>
        <p:txBody>
          <a:bodyPr/>
          <a:lstStyle/>
          <a:p>
            <a:r>
              <a:rPr lang="en-US" dirty="0"/>
              <a:t>Objective of the project.</a:t>
            </a:r>
          </a:p>
          <a:p>
            <a:r>
              <a:rPr lang="en-US" dirty="0"/>
              <a:t>Tools used in this project.</a:t>
            </a:r>
          </a:p>
          <a:p>
            <a:r>
              <a:rPr lang="en-US" dirty="0"/>
              <a:t>KPI Requirements </a:t>
            </a:r>
          </a:p>
          <a:p>
            <a:r>
              <a:rPr lang="en-US" dirty="0"/>
              <a:t>SQL Code Along with the output.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001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BFFF-3623-F474-ABBE-75D67919B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Rank employees by their Total Working Years within their department.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8D6E7F-3CC4-A7AD-38C5-FF965F775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045" y="1930400"/>
            <a:ext cx="5799605" cy="11584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8EAC1A-035D-E066-DA99-BB509E961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110" y="3119964"/>
            <a:ext cx="3856251" cy="349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731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BFFF-3623-F474-ABBE-75D67919B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median </a:t>
            </a:r>
            <a:r>
              <a:rPr lang="en-US" dirty="0" err="1"/>
              <a:t>MonthlyIncome</a:t>
            </a:r>
            <a:r>
              <a:rPr lang="en-US" dirty="0"/>
              <a:t> in each department?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43E4B8-53DC-8B72-BF39-0C1F90E68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911" y="1930400"/>
            <a:ext cx="6091616" cy="3594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677A85-6EC6-926D-439C-2586559A4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911" y="5641124"/>
            <a:ext cx="5953956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849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92C11-0F04-E7C8-3A3F-BCB047EA2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640" y="1262743"/>
            <a:ext cx="8596668" cy="622041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Objective of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ED18E-D6EF-18CA-FA2D-90B7E6092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of this project is to gain insightful data from the various employees department which would aid the management to make important decisions.</a:t>
            </a:r>
          </a:p>
          <a:p>
            <a:r>
              <a:rPr lang="en-US" dirty="0"/>
              <a:t>The project aims to identify patterns and insights related to employee attrition, performance, satisfaction, and compensation, while leveraging advanced SQL techniques such as window functions, aggregate functions, and subqueries.</a:t>
            </a:r>
          </a:p>
          <a:p>
            <a:r>
              <a:rPr lang="en-US" dirty="0"/>
              <a:t>The ultimate goal is to provide actionable insights that can improve HR strategies, optimize workforce management, and enhance overall organizational effectiveness.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6210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88299-5DAC-27F8-D2E7-E37056ED0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90735"/>
            <a:ext cx="8596668" cy="743339"/>
          </a:xfrm>
        </p:spPr>
        <p:txBody>
          <a:bodyPr/>
          <a:lstStyle/>
          <a:p>
            <a:r>
              <a:rPr lang="en-US" dirty="0"/>
              <a:t>Tools used in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482F7-EC0D-D6A6-6549-B18F3EB81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268411"/>
          </a:xfrm>
        </p:spPr>
        <p:txBody>
          <a:bodyPr/>
          <a:lstStyle/>
          <a:p>
            <a:r>
              <a:rPr lang="en-US" dirty="0"/>
              <a:t>MySQL</a:t>
            </a:r>
          </a:p>
          <a:p>
            <a:r>
              <a:rPr lang="en-US" dirty="0"/>
              <a:t>Data grip</a:t>
            </a:r>
          </a:p>
          <a:p>
            <a:r>
              <a:rPr lang="en-US" dirty="0"/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1406948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DD4F2-EE3C-DDB2-53F6-642BF966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87624"/>
            <a:ext cx="8596668" cy="642776"/>
          </a:xfrm>
        </p:spPr>
        <p:txBody>
          <a:bodyPr/>
          <a:lstStyle/>
          <a:p>
            <a:r>
              <a:rPr lang="en-US" dirty="0"/>
              <a:t>KPI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E032F-515A-0FA8-D8B5-81000F7C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887272"/>
          </a:xfrm>
        </p:spPr>
        <p:txBody>
          <a:bodyPr/>
          <a:lstStyle/>
          <a:p>
            <a:r>
              <a:rPr lang="en-IN" dirty="0"/>
              <a:t>Employee Attrition Rate</a:t>
            </a:r>
          </a:p>
          <a:p>
            <a:r>
              <a:rPr lang="en-IN" dirty="0"/>
              <a:t>Average Employee Tenure</a:t>
            </a:r>
          </a:p>
          <a:p>
            <a:r>
              <a:rPr lang="en-IN" dirty="0"/>
              <a:t>Employee Satisfaction Scores</a:t>
            </a:r>
          </a:p>
          <a:p>
            <a:r>
              <a:rPr lang="en-IN" dirty="0"/>
              <a:t>Average Monthly Income</a:t>
            </a:r>
          </a:p>
          <a:p>
            <a:r>
              <a:rPr lang="en-IN" dirty="0"/>
              <a:t>Diversity Index</a:t>
            </a:r>
          </a:p>
          <a:p>
            <a:r>
              <a:rPr lang="en-IN" dirty="0"/>
              <a:t>Work-Life Balance Index</a:t>
            </a:r>
          </a:p>
          <a:p>
            <a:r>
              <a:rPr lang="en-IN" dirty="0"/>
              <a:t>Promotion Rate</a:t>
            </a:r>
          </a:p>
        </p:txBody>
      </p:sp>
    </p:spTree>
    <p:extLst>
      <p:ext uri="{BB962C8B-B14F-4D97-AF65-F5344CB8AC3E}">
        <p14:creationId xmlns:p14="http://schemas.microsoft.com/office/powerpoint/2010/main" val="1404512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679AA-E069-518A-C572-568143342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14400"/>
            <a:ext cx="8596668" cy="1015999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average age of employees in each department?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F2AB10-BA9D-C41E-B7DC-7149A2EE1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869" y="2291678"/>
            <a:ext cx="6649989" cy="11373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121985-F60F-CF91-EB00-25BA51CDB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868" y="3790279"/>
            <a:ext cx="6547387" cy="150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484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D282D-80DF-FF9E-7E64-8193613F1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employees are in each Age Group?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226B65-D29C-45CF-080C-C66A73CDA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282" y="2034694"/>
            <a:ext cx="8406267" cy="12386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62A878-FE1D-CD87-F6AE-360EDF9E1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282" y="3584636"/>
            <a:ext cx="8406267" cy="266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57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1742F-7CA1-AC0A-CDE6-7D587FEBB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attrition rate by department?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68D2CB-4CEA-E45D-2405-63EC7D7C1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392" y="1888412"/>
            <a:ext cx="7399581" cy="29492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E735D6-44E5-C11A-262B-C51EE47BC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392" y="5095713"/>
            <a:ext cx="7399581" cy="129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14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E20D9-2968-6A1A-7DDD-BE165211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28531"/>
          </a:xfrm>
        </p:spPr>
        <p:txBody>
          <a:bodyPr/>
          <a:lstStyle/>
          <a:p>
            <a:r>
              <a:rPr lang="en-US" dirty="0"/>
              <a:t>What is the average Daily Rate by Job Level?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EFD2A3-8E04-CA90-F8B4-C93958C3D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187" y="2110024"/>
            <a:ext cx="9313258" cy="13189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3590E2-61B9-B20B-BE98-9DAF1EBB3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187" y="3700893"/>
            <a:ext cx="9313258" cy="264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801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381</TotalTime>
  <Words>326</Words>
  <Application>Microsoft Office PowerPoint</Application>
  <PresentationFormat>Widescreen</PresentationFormat>
  <Paragraphs>38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Consolas</vt:lpstr>
      <vt:lpstr>Trebuchet MS</vt:lpstr>
      <vt:lpstr>Wingdings 3</vt:lpstr>
      <vt:lpstr>Facet</vt:lpstr>
      <vt:lpstr>HR INSIGHTS USING SQL</vt:lpstr>
      <vt:lpstr>Contents of the project</vt:lpstr>
      <vt:lpstr>Objective of the project</vt:lpstr>
      <vt:lpstr>Tools used in the project</vt:lpstr>
      <vt:lpstr>KPI Requirements</vt:lpstr>
      <vt:lpstr>What is the average age of employees in each department?</vt:lpstr>
      <vt:lpstr>How many employees are in each Age Group?</vt:lpstr>
      <vt:lpstr>What is the attrition rate by department?</vt:lpstr>
      <vt:lpstr>What is the average Daily Rate by Job Level?</vt:lpstr>
      <vt:lpstr>How does the average Distance From Home vary across different departments?</vt:lpstr>
      <vt:lpstr>What is the highest level of Education achieved by employees in the Sales department?</vt:lpstr>
      <vt:lpstr>Calculate the cumulative Monthly Income for each department. </vt:lpstr>
      <vt:lpstr>Which Job Role has the highest Monthly Income? </vt:lpstr>
      <vt:lpstr>Calculate the average Salary Slab of employees by department over time. </vt:lpstr>
      <vt:lpstr>What is the top 3 highest Daily Rate across all employees? </vt:lpstr>
      <vt:lpstr>Find the average Job Satisfaction for each department. </vt:lpstr>
      <vt:lpstr>Calculate the difference between the highest and lowest Monthly Income within each department. </vt:lpstr>
      <vt:lpstr>What is the total number of employees in each department? </vt:lpstr>
      <vt:lpstr>Calculate the percentage of total employees working in each department.</vt:lpstr>
      <vt:lpstr>Rank employees by their Total Working Years within their department.</vt:lpstr>
      <vt:lpstr>What is the median MonthlyIncome in each department?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Soubhagya swain</dc:creator>
  <cp:lastModifiedBy>Soubhagya swain</cp:lastModifiedBy>
  <cp:revision>1</cp:revision>
  <dcterms:created xsi:type="dcterms:W3CDTF">2024-08-24T11:56:15Z</dcterms:created>
  <dcterms:modified xsi:type="dcterms:W3CDTF">2024-08-24T18:17:38Z</dcterms:modified>
</cp:coreProperties>
</file>