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9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8" r:id="rId42"/>
    <p:sldId id="294" r:id="rId43"/>
    <p:sldId id="295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4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image" Target="../media/image21.jpg"/><Relationship Id="rId4" Type="http://schemas.openxmlformats.org/officeDocument/2006/relationships/image" Target="../media/image24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image" Target="../media/image21.jpg"/><Relationship Id="rId4" Type="http://schemas.openxmlformats.org/officeDocument/2006/relationships/image" Target="../media/image2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FCFE7D-0AE2-4A6B-A6CB-411699057AA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8CF6F5B-F7F7-457F-A62C-D728FA1C4E48}">
      <dgm:prSet phldrT="[Text]"/>
      <dgm:spPr/>
      <dgm:t>
        <a:bodyPr/>
        <a:lstStyle/>
        <a:p>
          <a:r>
            <a:rPr lang="en-IN" dirty="0"/>
            <a:t>Getting Response from SpaceX API</a:t>
          </a:r>
        </a:p>
      </dgm:t>
    </dgm:pt>
    <dgm:pt modelId="{E37345C2-1B5A-4F73-8CC1-366982907689}" type="parTrans" cxnId="{83A6F586-DE00-4299-9967-A4FAE301051A}">
      <dgm:prSet/>
      <dgm:spPr/>
      <dgm:t>
        <a:bodyPr/>
        <a:lstStyle/>
        <a:p>
          <a:endParaRPr lang="en-IN"/>
        </a:p>
      </dgm:t>
    </dgm:pt>
    <dgm:pt modelId="{3C38CBC8-3324-420E-81C5-E53BAC6C8AC8}" type="sibTrans" cxnId="{83A6F586-DE00-4299-9967-A4FAE301051A}">
      <dgm:prSet/>
      <dgm:spPr/>
      <dgm:t>
        <a:bodyPr/>
        <a:lstStyle/>
        <a:p>
          <a:endParaRPr lang="en-IN"/>
        </a:p>
      </dgm:t>
    </dgm:pt>
    <dgm:pt modelId="{43AF5F18-9457-479E-AB5A-62AE72387463}">
      <dgm:prSet phldrT="[Text]"/>
      <dgm:spPr/>
      <dgm:t>
        <a:bodyPr/>
        <a:lstStyle/>
        <a:p>
          <a:r>
            <a:rPr lang="en-IN" dirty="0"/>
            <a:t>Converting response to .</a:t>
          </a:r>
          <a:r>
            <a:rPr lang="en-IN" dirty="0" err="1"/>
            <a:t>json</a:t>
          </a:r>
          <a:r>
            <a:rPr lang="en-IN" dirty="0"/>
            <a:t> file</a:t>
          </a:r>
        </a:p>
      </dgm:t>
    </dgm:pt>
    <dgm:pt modelId="{4AD3FFB1-827D-4901-82BB-415A4F439C3B}" type="parTrans" cxnId="{FB6EBBCA-9766-44AB-9315-1A4848C46F57}">
      <dgm:prSet/>
      <dgm:spPr/>
      <dgm:t>
        <a:bodyPr/>
        <a:lstStyle/>
        <a:p>
          <a:endParaRPr lang="en-IN"/>
        </a:p>
      </dgm:t>
    </dgm:pt>
    <dgm:pt modelId="{85F07079-6B54-47A6-A26F-6E843DCC999F}" type="sibTrans" cxnId="{FB6EBBCA-9766-44AB-9315-1A4848C46F57}">
      <dgm:prSet/>
      <dgm:spPr/>
      <dgm:t>
        <a:bodyPr/>
        <a:lstStyle/>
        <a:p>
          <a:endParaRPr lang="en-IN"/>
        </a:p>
      </dgm:t>
    </dgm:pt>
    <dgm:pt modelId="{F4F490EE-867F-400F-9269-E69DD70CBC31}">
      <dgm:prSet phldrT="[Text]"/>
      <dgm:spPr/>
      <dgm:t>
        <a:bodyPr/>
        <a:lstStyle/>
        <a:p>
          <a:r>
            <a:rPr lang="en-IN" dirty="0"/>
            <a:t>Applying Custom Functions to clean data</a:t>
          </a:r>
        </a:p>
      </dgm:t>
    </dgm:pt>
    <dgm:pt modelId="{00196090-06E3-4BAB-AD27-F534CD7AD1A1}" type="parTrans" cxnId="{3FEC96F4-C415-4649-B041-BC25048AF27B}">
      <dgm:prSet/>
      <dgm:spPr/>
      <dgm:t>
        <a:bodyPr/>
        <a:lstStyle/>
        <a:p>
          <a:endParaRPr lang="en-IN"/>
        </a:p>
      </dgm:t>
    </dgm:pt>
    <dgm:pt modelId="{86BF01B4-6512-4960-B6D5-CC82AB633C32}" type="sibTrans" cxnId="{3FEC96F4-C415-4649-B041-BC25048AF27B}">
      <dgm:prSet/>
      <dgm:spPr/>
      <dgm:t>
        <a:bodyPr/>
        <a:lstStyle/>
        <a:p>
          <a:endParaRPr lang="en-IN"/>
        </a:p>
      </dgm:t>
    </dgm:pt>
    <dgm:pt modelId="{C7C90392-9877-45CC-93F9-3AE03788C70C}">
      <dgm:prSet phldrT="[Text]"/>
      <dgm:spPr/>
      <dgm:t>
        <a:bodyPr/>
        <a:lstStyle/>
        <a:p>
          <a:r>
            <a:rPr lang="en-IN" dirty="0"/>
            <a:t>Creating dictionary from the list of data from custom functions.</a:t>
          </a:r>
        </a:p>
      </dgm:t>
    </dgm:pt>
    <dgm:pt modelId="{8A4EFDD7-384B-458E-B422-71FD16DB703D}" type="parTrans" cxnId="{04C68294-CC49-498E-821B-5A6C2B9B41B9}">
      <dgm:prSet/>
      <dgm:spPr/>
      <dgm:t>
        <a:bodyPr/>
        <a:lstStyle/>
        <a:p>
          <a:endParaRPr lang="en-IN"/>
        </a:p>
      </dgm:t>
    </dgm:pt>
    <dgm:pt modelId="{4C01CDC5-3C20-482B-BB5E-199030081026}" type="sibTrans" cxnId="{04C68294-CC49-498E-821B-5A6C2B9B41B9}">
      <dgm:prSet/>
      <dgm:spPr/>
      <dgm:t>
        <a:bodyPr/>
        <a:lstStyle/>
        <a:p>
          <a:endParaRPr lang="en-IN"/>
        </a:p>
      </dgm:t>
    </dgm:pt>
    <dgm:pt modelId="{5131DB2D-2F14-426B-978A-143887E36A1B}">
      <dgm:prSet phldrT="[Text]"/>
      <dgm:spPr/>
      <dgm:t>
        <a:bodyPr/>
        <a:lstStyle/>
        <a:p>
          <a:r>
            <a:rPr lang="en-IN" dirty="0"/>
            <a:t>Creating a </a:t>
          </a:r>
          <a:r>
            <a:rPr lang="en-IN" dirty="0" err="1"/>
            <a:t>dataframe</a:t>
          </a:r>
          <a:r>
            <a:rPr lang="en-IN" dirty="0"/>
            <a:t> from dictionary and filter out only Falcon9 data.</a:t>
          </a:r>
        </a:p>
      </dgm:t>
    </dgm:pt>
    <dgm:pt modelId="{1D5C2A72-2690-416F-9DDC-49D5DA029A0A}" type="parTrans" cxnId="{3BFD26B7-142A-4CBD-951F-A00387C65C23}">
      <dgm:prSet/>
      <dgm:spPr/>
      <dgm:t>
        <a:bodyPr/>
        <a:lstStyle/>
        <a:p>
          <a:endParaRPr lang="en-IN"/>
        </a:p>
      </dgm:t>
    </dgm:pt>
    <dgm:pt modelId="{CFF248E1-5F06-42D4-AA0A-4DE8C50BA892}" type="sibTrans" cxnId="{3BFD26B7-142A-4CBD-951F-A00387C65C23}">
      <dgm:prSet/>
      <dgm:spPr/>
      <dgm:t>
        <a:bodyPr/>
        <a:lstStyle/>
        <a:p>
          <a:endParaRPr lang="en-IN"/>
        </a:p>
      </dgm:t>
    </dgm:pt>
    <dgm:pt modelId="{0EBCBB3C-14EA-447B-A211-F0641AD92B55}" type="pres">
      <dgm:prSet presAssocID="{52FCFE7D-0AE2-4A6B-A6CB-411699057AA9}" presName="Name0" presStyleCnt="0">
        <dgm:presLayoutVars>
          <dgm:dir/>
          <dgm:resizeHandles val="exact"/>
        </dgm:presLayoutVars>
      </dgm:prSet>
      <dgm:spPr/>
    </dgm:pt>
    <dgm:pt modelId="{01A6E01D-ABE0-4522-B48A-53A9764FFBF4}" type="pres">
      <dgm:prSet presAssocID="{28CF6F5B-F7F7-457F-A62C-D728FA1C4E48}" presName="node" presStyleLbl="node1" presStyleIdx="0" presStyleCnt="5">
        <dgm:presLayoutVars>
          <dgm:bulletEnabled val="1"/>
        </dgm:presLayoutVars>
      </dgm:prSet>
      <dgm:spPr/>
    </dgm:pt>
    <dgm:pt modelId="{5EC73F89-8739-4725-9A1E-643C75BEEA72}" type="pres">
      <dgm:prSet presAssocID="{3C38CBC8-3324-420E-81C5-E53BAC6C8AC8}" presName="sibTrans" presStyleLbl="sibTrans2D1" presStyleIdx="0" presStyleCnt="4"/>
      <dgm:spPr/>
    </dgm:pt>
    <dgm:pt modelId="{73EEFFD1-2495-46B6-9277-30DE9AA20A7D}" type="pres">
      <dgm:prSet presAssocID="{3C38CBC8-3324-420E-81C5-E53BAC6C8AC8}" presName="connectorText" presStyleLbl="sibTrans2D1" presStyleIdx="0" presStyleCnt="4"/>
      <dgm:spPr/>
    </dgm:pt>
    <dgm:pt modelId="{43692009-9542-4FA5-81C8-6C1AE9BB8523}" type="pres">
      <dgm:prSet presAssocID="{43AF5F18-9457-479E-AB5A-62AE72387463}" presName="node" presStyleLbl="node1" presStyleIdx="1" presStyleCnt="5">
        <dgm:presLayoutVars>
          <dgm:bulletEnabled val="1"/>
        </dgm:presLayoutVars>
      </dgm:prSet>
      <dgm:spPr/>
    </dgm:pt>
    <dgm:pt modelId="{A1DFFF6A-1C63-4C27-BD9B-4F9BC4581341}" type="pres">
      <dgm:prSet presAssocID="{85F07079-6B54-47A6-A26F-6E843DCC999F}" presName="sibTrans" presStyleLbl="sibTrans2D1" presStyleIdx="1" presStyleCnt="4"/>
      <dgm:spPr/>
    </dgm:pt>
    <dgm:pt modelId="{AA01224F-6E7F-4AD9-BE5E-7FC340F1EB56}" type="pres">
      <dgm:prSet presAssocID="{85F07079-6B54-47A6-A26F-6E843DCC999F}" presName="connectorText" presStyleLbl="sibTrans2D1" presStyleIdx="1" presStyleCnt="4"/>
      <dgm:spPr/>
    </dgm:pt>
    <dgm:pt modelId="{E0840257-9A36-465E-9FED-54C11EABD70B}" type="pres">
      <dgm:prSet presAssocID="{F4F490EE-867F-400F-9269-E69DD70CBC31}" presName="node" presStyleLbl="node1" presStyleIdx="2" presStyleCnt="5">
        <dgm:presLayoutVars>
          <dgm:bulletEnabled val="1"/>
        </dgm:presLayoutVars>
      </dgm:prSet>
      <dgm:spPr/>
    </dgm:pt>
    <dgm:pt modelId="{79BC3B8E-E48C-4C40-B042-B97118984E7D}" type="pres">
      <dgm:prSet presAssocID="{86BF01B4-6512-4960-B6D5-CC82AB633C32}" presName="sibTrans" presStyleLbl="sibTrans2D1" presStyleIdx="2" presStyleCnt="4"/>
      <dgm:spPr/>
    </dgm:pt>
    <dgm:pt modelId="{EF80910B-E978-4654-88C0-41C185B425B6}" type="pres">
      <dgm:prSet presAssocID="{86BF01B4-6512-4960-B6D5-CC82AB633C32}" presName="connectorText" presStyleLbl="sibTrans2D1" presStyleIdx="2" presStyleCnt="4"/>
      <dgm:spPr/>
    </dgm:pt>
    <dgm:pt modelId="{BA0B4AC6-40E0-4582-BA51-1EE2AA7CCF29}" type="pres">
      <dgm:prSet presAssocID="{C7C90392-9877-45CC-93F9-3AE03788C70C}" presName="node" presStyleLbl="node1" presStyleIdx="3" presStyleCnt="5">
        <dgm:presLayoutVars>
          <dgm:bulletEnabled val="1"/>
        </dgm:presLayoutVars>
      </dgm:prSet>
      <dgm:spPr/>
    </dgm:pt>
    <dgm:pt modelId="{E533AA06-2FBE-4244-BE76-D115C6BCAB24}" type="pres">
      <dgm:prSet presAssocID="{4C01CDC5-3C20-482B-BB5E-199030081026}" presName="sibTrans" presStyleLbl="sibTrans2D1" presStyleIdx="3" presStyleCnt="4"/>
      <dgm:spPr/>
    </dgm:pt>
    <dgm:pt modelId="{77C2DBC1-786D-4742-B141-E1422FD85029}" type="pres">
      <dgm:prSet presAssocID="{4C01CDC5-3C20-482B-BB5E-199030081026}" presName="connectorText" presStyleLbl="sibTrans2D1" presStyleIdx="3" presStyleCnt="4"/>
      <dgm:spPr/>
    </dgm:pt>
    <dgm:pt modelId="{04F2BEA6-F2E7-4FAD-87FD-A9DD956A6768}" type="pres">
      <dgm:prSet presAssocID="{5131DB2D-2F14-426B-978A-143887E36A1B}" presName="node" presStyleLbl="node1" presStyleIdx="4" presStyleCnt="5">
        <dgm:presLayoutVars>
          <dgm:bulletEnabled val="1"/>
        </dgm:presLayoutVars>
      </dgm:prSet>
      <dgm:spPr/>
    </dgm:pt>
  </dgm:ptLst>
  <dgm:cxnLst>
    <dgm:cxn modelId="{D3BCC516-E980-492C-B98F-7F7731B50719}" type="presOf" srcId="{86BF01B4-6512-4960-B6D5-CC82AB633C32}" destId="{79BC3B8E-E48C-4C40-B042-B97118984E7D}" srcOrd="0" destOrd="0" presId="urn:microsoft.com/office/officeart/2005/8/layout/process1"/>
    <dgm:cxn modelId="{CE95341A-73B4-4937-86CC-708CFCCDF200}" type="presOf" srcId="{86BF01B4-6512-4960-B6D5-CC82AB633C32}" destId="{EF80910B-E978-4654-88C0-41C185B425B6}" srcOrd="1" destOrd="0" presId="urn:microsoft.com/office/officeart/2005/8/layout/process1"/>
    <dgm:cxn modelId="{E2668524-691E-4509-BB9F-E3CF6272546D}" type="presOf" srcId="{5131DB2D-2F14-426B-978A-143887E36A1B}" destId="{04F2BEA6-F2E7-4FAD-87FD-A9DD956A6768}" srcOrd="0" destOrd="0" presId="urn:microsoft.com/office/officeart/2005/8/layout/process1"/>
    <dgm:cxn modelId="{6CD2BA26-58D0-4238-8748-6B459EA00BAA}" type="presOf" srcId="{85F07079-6B54-47A6-A26F-6E843DCC999F}" destId="{A1DFFF6A-1C63-4C27-BD9B-4F9BC4581341}" srcOrd="0" destOrd="0" presId="urn:microsoft.com/office/officeart/2005/8/layout/process1"/>
    <dgm:cxn modelId="{E703F929-5FB7-4F18-8AAF-09CB9AADC49D}" type="presOf" srcId="{F4F490EE-867F-400F-9269-E69DD70CBC31}" destId="{E0840257-9A36-465E-9FED-54C11EABD70B}" srcOrd="0" destOrd="0" presId="urn:microsoft.com/office/officeart/2005/8/layout/process1"/>
    <dgm:cxn modelId="{07E44B44-B455-41A0-A12E-170A059B5096}" type="presOf" srcId="{43AF5F18-9457-479E-AB5A-62AE72387463}" destId="{43692009-9542-4FA5-81C8-6C1AE9BB8523}" srcOrd="0" destOrd="0" presId="urn:microsoft.com/office/officeart/2005/8/layout/process1"/>
    <dgm:cxn modelId="{7A8F8E4F-D893-4105-9317-D41CCCCB140D}" type="presOf" srcId="{85F07079-6B54-47A6-A26F-6E843DCC999F}" destId="{AA01224F-6E7F-4AD9-BE5E-7FC340F1EB56}" srcOrd="1" destOrd="0" presId="urn:microsoft.com/office/officeart/2005/8/layout/process1"/>
    <dgm:cxn modelId="{624E5255-7B83-4566-A986-EE67CD08426E}" type="presOf" srcId="{C7C90392-9877-45CC-93F9-3AE03788C70C}" destId="{BA0B4AC6-40E0-4582-BA51-1EE2AA7CCF29}" srcOrd="0" destOrd="0" presId="urn:microsoft.com/office/officeart/2005/8/layout/process1"/>
    <dgm:cxn modelId="{2A0A8F76-3A63-4D55-9D26-DE0B2A290222}" type="presOf" srcId="{3C38CBC8-3324-420E-81C5-E53BAC6C8AC8}" destId="{5EC73F89-8739-4725-9A1E-643C75BEEA72}" srcOrd="0" destOrd="0" presId="urn:microsoft.com/office/officeart/2005/8/layout/process1"/>
    <dgm:cxn modelId="{B3F8D27A-D701-428A-A76C-9986CA0F68E7}" type="presOf" srcId="{4C01CDC5-3C20-482B-BB5E-199030081026}" destId="{E533AA06-2FBE-4244-BE76-D115C6BCAB24}" srcOrd="0" destOrd="0" presId="urn:microsoft.com/office/officeart/2005/8/layout/process1"/>
    <dgm:cxn modelId="{FEC18B85-8B34-4F2F-89EA-4FC51DA5F38B}" type="presOf" srcId="{3C38CBC8-3324-420E-81C5-E53BAC6C8AC8}" destId="{73EEFFD1-2495-46B6-9277-30DE9AA20A7D}" srcOrd="1" destOrd="0" presId="urn:microsoft.com/office/officeart/2005/8/layout/process1"/>
    <dgm:cxn modelId="{83A6F586-DE00-4299-9967-A4FAE301051A}" srcId="{52FCFE7D-0AE2-4A6B-A6CB-411699057AA9}" destId="{28CF6F5B-F7F7-457F-A62C-D728FA1C4E48}" srcOrd="0" destOrd="0" parTransId="{E37345C2-1B5A-4F73-8CC1-366982907689}" sibTransId="{3C38CBC8-3324-420E-81C5-E53BAC6C8AC8}"/>
    <dgm:cxn modelId="{04C68294-CC49-498E-821B-5A6C2B9B41B9}" srcId="{52FCFE7D-0AE2-4A6B-A6CB-411699057AA9}" destId="{C7C90392-9877-45CC-93F9-3AE03788C70C}" srcOrd="3" destOrd="0" parTransId="{8A4EFDD7-384B-458E-B422-71FD16DB703D}" sibTransId="{4C01CDC5-3C20-482B-BB5E-199030081026}"/>
    <dgm:cxn modelId="{0C7C41A9-D9E0-4BD5-AAAB-C4007E341FBE}" type="presOf" srcId="{52FCFE7D-0AE2-4A6B-A6CB-411699057AA9}" destId="{0EBCBB3C-14EA-447B-A211-F0641AD92B55}" srcOrd="0" destOrd="0" presId="urn:microsoft.com/office/officeart/2005/8/layout/process1"/>
    <dgm:cxn modelId="{3BFD26B7-142A-4CBD-951F-A00387C65C23}" srcId="{52FCFE7D-0AE2-4A6B-A6CB-411699057AA9}" destId="{5131DB2D-2F14-426B-978A-143887E36A1B}" srcOrd="4" destOrd="0" parTransId="{1D5C2A72-2690-416F-9DDC-49D5DA029A0A}" sibTransId="{CFF248E1-5F06-42D4-AA0A-4DE8C50BA892}"/>
    <dgm:cxn modelId="{92CEC0C8-90B6-4C7A-83D0-D075C840537B}" type="presOf" srcId="{4C01CDC5-3C20-482B-BB5E-199030081026}" destId="{77C2DBC1-786D-4742-B141-E1422FD85029}" srcOrd="1" destOrd="0" presId="urn:microsoft.com/office/officeart/2005/8/layout/process1"/>
    <dgm:cxn modelId="{FB6EBBCA-9766-44AB-9315-1A4848C46F57}" srcId="{52FCFE7D-0AE2-4A6B-A6CB-411699057AA9}" destId="{43AF5F18-9457-479E-AB5A-62AE72387463}" srcOrd="1" destOrd="0" parTransId="{4AD3FFB1-827D-4901-82BB-415A4F439C3B}" sibTransId="{85F07079-6B54-47A6-A26F-6E843DCC999F}"/>
    <dgm:cxn modelId="{A122C5D7-F514-44D8-9037-5DDD2ED3B68C}" type="presOf" srcId="{28CF6F5B-F7F7-457F-A62C-D728FA1C4E48}" destId="{01A6E01D-ABE0-4522-B48A-53A9764FFBF4}" srcOrd="0" destOrd="0" presId="urn:microsoft.com/office/officeart/2005/8/layout/process1"/>
    <dgm:cxn modelId="{3FEC96F4-C415-4649-B041-BC25048AF27B}" srcId="{52FCFE7D-0AE2-4A6B-A6CB-411699057AA9}" destId="{F4F490EE-867F-400F-9269-E69DD70CBC31}" srcOrd="2" destOrd="0" parTransId="{00196090-06E3-4BAB-AD27-F534CD7AD1A1}" sibTransId="{86BF01B4-6512-4960-B6D5-CC82AB633C32}"/>
    <dgm:cxn modelId="{5772CF9B-1E16-4330-A9BF-221F728C1F0C}" type="presParOf" srcId="{0EBCBB3C-14EA-447B-A211-F0641AD92B55}" destId="{01A6E01D-ABE0-4522-B48A-53A9764FFBF4}" srcOrd="0" destOrd="0" presId="urn:microsoft.com/office/officeart/2005/8/layout/process1"/>
    <dgm:cxn modelId="{91C45E0E-805E-46C1-94D1-08B660F95E09}" type="presParOf" srcId="{0EBCBB3C-14EA-447B-A211-F0641AD92B55}" destId="{5EC73F89-8739-4725-9A1E-643C75BEEA72}" srcOrd="1" destOrd="0" presId="urn:microsoft.com/office/officeart/2005/8/layout/process1"/>
    <dgm:cxn modelId="{B1A9837F-FE1D-4247-954F-7D80A1D3C1FF}" type="presParOf" srcId="{5EC73F89-8739-4725-9A1E-643C75BEEA72}" destId="{73EEFFD1-2495-46B6-9277-30DE9AA20A7D}" srcOrd="0" destOrd="0" presId="urn:microsoft.com/office/officeart/2005/8/layout/process1"/>
    <dgm:cxn modelId="{D6628BF5-B387-41BD-BA1B-BB25E76B5172}" type="presParOf" srcId="{0EBCBB3C-14EA-447B-A211-F0641AD92B55}" destId="{43692009-9542-4FA5-81C8-6C1AE9BB8523}" srcOrd="2" destOrd="0" presId="urn:microsoft.com/office/officeart/2005/8/layout/process1"/>
    <dgm:cxn modelId="{C1569D70-26BD-4067-942B-EE8AA524FFEA}" type="presParOf" srcId="{0EBCBB3C-14EA-447B-A211-F0641AD92B55}" destId="{A1DFFF6A-1C63-4C27-BD9B-4F9BC4581341}" srcOrd="3" destOrd="0" presId="urn:microsoft.com/office/officeart/2005/8/layout/process1"/>
    <dgm:cxn modelId="{F310BC0D-6D74-48ED-8A8E-75CC3B64A652}" type="presParOf" srcId="{A1DFFF6A-1C63-4C27-BD9B-4F9BC4581341}" destId="{AA01224F-6E7F-4AD9-BE5E-7FC340F1EB56}" srcOrd="0" destOrd="0" presId="urn:microsoft.com/office/officeart/2005/8/layout/process1"/>
    <dgm:cxn modelId="{9709EC31-2D62-4E2B-907C-F29A132B60F8}" type="presParOf" srcId="{0EBCBB3C-14EA-447B-A211-F0641AD92B55}" destId="{E0840257-9A36-465E-9FED-54C11EABD70B}" srcOrd="4" destOrd="0" presId="urn:microsoft.com/office/officeart/2005/8/layout/process1"/>
    <dgm:cxn modelId="{673A5EB2-5700-406F-8727-3796ED053DF6}" type="presParOf" srcId="{0EBCBB3C-14EA-447B-A211-F0641AD92B55}" destId="{79BC3B8E-E48C-4C40-B042-B97118984E7D}" srcOrd="5" destOrd="0" presId="urn:microsoft.com/office/officeart/2005/8/layout/process1"/>
    <dgm:cxn modelId="{DC8E79D8-ED15-49FA-B65C-D9B9F95481D6}" type="presParOf" srcId="{79BC3B8E-E48C-4C40-B042-B97118984E7D}" destId="{EF80910B-E978-4654-88C0-41C185B425B6}" srcOrd="0" destOrd="0" presId="urn:microsoft.com/office/officeart/2005/8/layout/process1"/>
    <dgm:cxn modelId="{31113C98-FACB-4B14-924A-8ADB6435074C}" type="presParOf" srcId="{0EBCBB3C-14EA-447B-A211-F0641AD92B55}" destId="{BA0B4AC6-40E0-4582-BA51-1EE2AA7CCF29}" srcOrd="6" destOrd="0" presId="urn:microsoft.com/office/officeart/2005/8/layout/process1"/>
    <dgm:cxn modelId="{DE569508-7D27-4D5E-AB79-858213973B6C}" type="presParOf" srcId="{0EBCBB3C-14EA-447B-A211-F0641AD92B55}" destId="{E533AA06-2FBE-4244-BE76-D115C6BCAB24}" srcOrd="7" destOrd="0" presId="urn:microsoft.com/office/officeart/2005/8/layout/process1"/>
    <dgm:cxn modelId="{B3FE5A32-D22E-4718-A69E-5E9F70510765}" type="presParOf" srcId="{E533AA06-2FBE-4244-BE76-D115C6BCAB24}" destId="{77C2DBC1-786D-4742-B141-E1422FD85029}" srcOrd="0" destOrd="0" presId="urn:microsoft.com/office/officeart/2005/8/layout/process1"/>
    <dgm:cxn modelId="{6CE427FD-4BA3-4C1B-8C74-92FF26AA12EB}" type="presParOf" srcId="{0EBCBB3C-14EA-447B-A211-F0641AD92B55}" destId="{04F2BEA6-F2E7-4FAD-87FD-A9DD956A676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7C0879-8E66-4923-B3F8-BD52FBF740E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1219AC8-3A10-47EE-A056-76F65DE50BC1}">
      <dgm:prSet phldrT="[Text]"/>
      <dgm:spPr/>
      <dgm:t>
        <a:bodyPr/>
        <a:lstStyle/>
        <a:p>
          <a:r>
            <a:rPr lang="en-IN" dirty="0"/>
            <a:t>Getting Response from HTML and creating </a:t>
          </a:r>
          <a:r>
            <a:rPr lang="en-IN" dirty="0" err="1"/>
            <a:t>BeautifulSoup</a:t>
          </a:r>
          <a:r>
            <a:rPr lang="en-IN" dirty="0"/>
            <a:t> Object</a:t>
          </a:r>
        </a:p>
      </dgm:t>
    </dgm:pt>
    <dgm:pt modelId="{573C06F7-7F18-4057-A765-3CAF2B641E67}" type="parTrans" cxnId="{74453886-6F90-4B48-896C-D28C9E1F4C6B}">
      <dgm:prSet/>
      <dgm:spPr/>
      <dgm:t>
        <a:bodyPr/>
        <a:lstStyle/>
        <a:p>
          <a:endParaRPr lang="en-IN"/>
        </a:p>
      </dgm:t>
    </dgm:pt>
    <dgm:pt modelId="{AA0B9240-E4AA-4700-9959-1676C846AB17}" type="sibTrans" cxnId="{74453886-6F90-4B48-896C-D28C9E1F4C6B}">
      <dgm:prSet/>
      <dgm:spPr/>
      <dgm:t>
        <a:bodyPr/>
        <a:lstStyle/>
        <a:p>
          <a:endParaRPr lang="en-IN"/>
        </a:p>
      </dgm:t>
    </dgm:pt>
    <dgm:pt modelId="{E30816B8-919F-491F-AE8E-8CD1F7C9C8FB}">
      <dgm:prSet phldrT="[Text]"/>
      <dgm:spPr/>
      <dgm:t>
        <a:bodyPr/>
        <a:lstStyle/>
        <a:p>
          <a:r>
            <a:rPr lang="en-IN" dirty="0"/>
            <a:t>Finding and extracting table and its columns.</a:t>
          </a:r>
        </a:p>
      </dgm:t>
    </dgm:pt>
    <dgm:pt modelId="{8A435AD3-40EB-49FF-BE4E-F3FA26D5630E}" type="parTrans" cxnId="{1B7F6D53-7D4F-4BCC-8130-39D814C47238}">
      <dgm:prSet/>
      <dgm:spPr/>
      <dgm:t>
        <a:bodyPr/>
        <a:lstStyle/>
        <a:p>
          <a:endParaRPr lang="en-IN"/>
        </a:p>
      </dgm:t>
    </dgm:pt>
    <dgm:pt modelId="{476E51CC-48AA-455A-A30B-63BA91B51910}" type="sibTrans" cxnId="{1B7F6D53-7D4F-4BCC-8130-39D814C47238}">
      <dgm:prSet/>
      <dgm:spPr/>
      <dgm:t>
        <a:bodyPr/>
        <a:lstStyle/>
        <a:p>
          <a:endParaRPr lang="en-IN"/>
        </a:p>
      </dgm:t>
    </dgm:pt>
    <dgm:pt modelId="{77217745-1BF2-4A85-8C99-00088D916AC8}">
      <dgm:prSet phldrT="[Text]"/>
      <dgm:spPr/>
      <dgm:t>
        <a:bodyPr/>
        <a:lstStyle/>
        <a:p>
          <a:r>
            <a:rPr lang="en-IN" dirty="0"/>
            <a:t>Creating a </a:t>
          </a:r>
          <a:r>
            <a:rPr lang="en-IN" dirty="0" err="1"/>
            <a:t>DataFrame</a:t>
          </a:r>
          <a:r>
            <a:rPr lang="en-IN" dirty="0"/>
            <a:t> from parsing the extracted HTML tables</a:t>
          </a:r>
        </a:p>
      </dgm:t>
    </dgm:pt>
    <dgm:pt modelId="{35ABC1CD-2517-4EE2-A7A5-606ADAACB29C}" type="parTrans" cxnId="{8C4FBF46-0A74-4C5B-A164-F2D55AE7B45B}">
      <dgm:prSet/>
      <dgm:spPr/>
      <dgm:t>
        <a:bodyPr/>
        <a:lstStyle/>
        <a:p>
          <a:endParaRPr lang="en-IN"/>
        </a:p>
      </dgm:t>
    </dgm:pt>
    <dgm:pt modelId="{63A1CC5E-EDF8-47E0-ABA8-731EE9878AF2}" type="sibTrans" cxnId="{8C4FBF46-0A74-4C5B-A164-F2D55AE7B45B}">
      <dgm:prSet/>
      <dgm:spPr/>
      <dgm:t>
        <a:bodyPr/>
        <a:lstStyle/>
        <a:p>
          <a:endParaRPr lang="en-IN"/>
        </a:p>
      </dgm:t>
    </dgm:pt>
    <dgm:pt modelId="{E8C38778-CCDC-4775-861E-90131A9D35C5}" type="pres">
      <dgm:prSet presAssocID="{097C0879-8E66-4923-B3F8-BD52FBF740EE}" presName="Name0" presStyleCnt="0">
        <dgm:presLayoutVars>
          <dgm:dir/>
          <dgm:resizeHandles val="exact"/>
        </dgm:presLayoutVars>
      </dgm:prSet>
      <dgm:spPr/>
    </dgm:pt>
    <dgm:pt modelId="{212C763E-78DB-4540-A574-BD454A24F3DB}" type="pres">
      <dgm:prSet presAssocID="{F1219AC8-3A10-47EE-A056-76F65DE50BC1}" presName="parTxOnly" presStyleLbl="node1" presStyleIdx="0" presStyleCnt="3">
        <dgm:presLayoutVars>
          <dgm:bulletEnabled val="1"/>
        </dgm:presLayoutVars>
      </dgm:prSet>
      <dgm:spPr/>
    </dgm:pt>
    <dgm:pt modelId="{22D9080F-7215-490A-8D23-AA23F99A2F9B}" type="pres">
      <dgm:prSet presAssocID="{AA0B9240-E4AA-4700-9959-1676C846AB17}" presName="parSpace" presStyleCnt="0"/>
      <dgm:spPr/>
    </dgm:pt>
    <dgm:pt modelId="{2F071969-396B-45C4-9650-0840F2DAD08A}" type="pres">
      <dgm:prSet presAssocID="{E30816B8-919F-491F-AE8E-8CD1F7C9C8FB}" presName="parTxOnly" presStyleLbl="node1" presStyleIdx="1" presStyleCnt="3">
        <dgm:presLayoutVars>
          <dgm:bulletEnabled val="1"/>
        </dgm:presLayoutVars>
      </dgm:prSet>
      <dgm:spPr/>
    </dgm:pt>
    <dgm:pt modelId="{596E6CB4-4DEE-4181-BF75-5DD054690D66}" type="pres">
      <dgm:prSet presAssocID="{476E51CC-48AA-455A-A30B-63BA91B51910}" presName="parSpace" presStyleCnt="0"/>
      <dgm:spPr/>
    </dgm:pt>
    <dgm:pt modelId="{0A0B5BED-C752-40E9-8D0C-ABEB47CD5E65}" type="pres">
      <dgm:prSet presAssocID="{77217745-1BF2-4A85-8C99-00088D916AC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0E2243E-5F13-4DDA-8784-00260BD73322}" type="presOf" srcId="{77217745-1BF2-4A85-8C99-00088D916AC8}" destId="{0A0B5BED-C752-40E9-8D0C-ABEB47CD5E65}" srcOrd="0" destOrd="0" presId="urn:microsoft.com/office/officeart/2005/8/layout/hChevron3"/>
    <dgm:cxn modelId="{F45E225E-7F0C-4ECD-9C98-0EC3129913F6}" type="presOf" srcId="{F1219AC8-3A10-47EE-A056-76F65DE50BC1}" destId="{212C763E-78DB-4540-A574-BD454A24F3DB}" srcOrd="0" destOrd="0" presId="urn:microsoft.com/office/officeart/2005/8/layout/hChevron3"/>
    <dgm:cxn modelId="{8C4FBF46-0A74-4C5B-A164-F2D55AE7B45B}" srcId="{097C0879-8E66-4923-B3F8-BD52FBF740EE}" destId="{77217745-1BF2-4A85-8C99-00088D916AC8}" srcOrd="2" destOrd="0" parTransId="{35ABC1CD-2517-4EE2-A7A5-606ADAACB29C}" sibTransId="{63A1CC5E-EDF8-47E0-ABA8-731EE9878AF2}"/>
    <dgm:cxn modelId="{1B7F6D53-7D4F-4BCC-8130-39D814C47238}" srcId="{097C0879-8E66-4923-B3F8-BD52FBF740EE}" destId="{E30816B8-919F-491F-AE8E-8CD1F7C9C8FB}" srcOrd="1" destOrd="0" parTransId="{8A435AD3-40EB-49FF-BE4E-F3FA26D5630E}" sibTransId="{476E51CC-48AA-455A-A30B-63BA91B51910}"/>
    <dgm:cxn modelId="{728DE184-2383-4541-9451-907C5F9D2D90}" type="presOf" srcId="{E30816B8-919F-491F-AE8E-8CD1F7C9C8FB}" destId="{2F071969-396B-45C4-9650-0840F2DAD08A}" srcOrd="0" destOrd="0" presId="urn:microsoft.com/office/officeart/2005/8/layout/hChevron3"/>
    <dgm:cxn modelId="{74453886-6F90-4B48-896C-D28C9E1F4C6B}" srcId="{097C0879-8E66-4923-B3F8-BD52FBF740EE}" destId="{F1219AC8-3A10-47EE-A056-76F65DE50BC1}" srcOrd="0" destOrd="0" parTransId="{573C06F7-7F18-4057-A765-3CAF2B641E67}" sibTransId="{AA0B9240-E4AA-4700-9959-1676C846AB17}"/>
    <dgm:cxn modelId="{38887AAA-E90B-42A2-8A9D-5770DF88C75B}" type="presOf" srcId="{097C0879-8E66-4923-B3F8-BD52FBF740EE}" destId="{E8C38778-CCDC-4775-861E-90131A9D35C5}" srcOrd="0" destOrd="0" presId="urn:microsoft.com/office/officeart/2005/8/layout/hChevron3"/>
    <dgm:cxn modelId="{E865A53A-6211-4235-A3CD-A34FEA614F3A}" type="presParOf" srcId="{E8C38778-CCDC-4775-861E-90131A9D35C5}" destId="{212C763E-78DB-4540-A574-BD454A24F3DB}" srcOrd="0" destOrd="0" presId="urn:microsoft.com/office/officeart/2005/8/layout/hChevron3"/>
    <dgm:cxn modelId="{0DF7E96C-FFD1-4419-86BE-365FEC091407}" type="presParOf" srcId="{E8C38778-CCDC-4775-861E-90131A9D35C5}" destId="{22D9080F-7215-490A-8D23-AA23F99A2F9B}" srcOrd="1" destOrd="0" presId="urn:microsoft.com/office/officeart/2005/8/layout/hChevron3"/>
    <dgm:cxn modelId="{897B76BB-020A-40B4-A99F-E58D2FE50810}" type="presParOf" srcId="{E8C38778-CCDC-4775-861E-90131A9D35C5}" destId="{2F071969-396B-45C4-9650-0840F2DAD08A}" srcOrd="2" destOrd="0" presId="urn:microsoft.com/office/officeart/2005/8/layout/hChevron3"/>
    <dgm:cxn modelId="{2AD2E459-B60E-4E1C-B965-FD082440D098}" type="presParOf" srcId="{E8C38778-CCDC-4775-861E-90131A9D35C5}" destId="{596E6CB4-4DEE-4181-BF75-5DD054690D66}" srcOrd="3" destOrd="0" presId="urn:microsoft.com/office/officeart/2005/8/layout/hChevron3"/>
    <dgm:cxn modelId="{E46837A0-7ACA-409A-BFA2-A9C44AFFAFBC}" type="presParOf" srcId="{E8C38778-CCDC-4775-861E-90131A9D35C5}" destId="{0A0B5BED-C752-40E9-8D0C-ABEB47CD5E6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A59D77-FD6B-4B3D-8659-A62B15DA19E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AAE872-F73F-48B4-B134-BAC55F9DE8AB}">
      <dgm:prSet phldrT="[Text]"/>
      <dgm:spPr/>
      <dgm:t>
        <a:bodyPr/>
        <a:lstStyle/>
        <a:p>
          <a:r>
            <a:rPr lang="en-IN" dirty="0"/>
            <a:t>Scatter Graph (Class)</a:t>
          </a:r>
        </a:p>
      </dgm:t>
    </dgm:pt>
    <dgm:pt modelId="{E403E29A-588E-428A-B40B-56D7BF6E4814}" type="parTrans" cxnId="{B1EB9A47-1127-448E-A27A-5B4E46003E75}">
      <dgm:prSet/>
      <dgm:spPr/>
      <dgm:t>
        <a:bodyPr/>
        <a:lstStyle/>
        <a:p>
          <a:endParaRPr lang="en-IN"/>
        </a:p>
      </dgm:t>
    </dgm:pt>
    <dgm:pt modelId="{DA023C0C-859F-4169-B216-A5C6C0E15C20}" type="sibTrans" cxnId="{B1EB9A47-1127-448E-A27A-5B4E46003E75}">
      <dgm:prSet/>
      <dgm:spPr/>
      <dgm:t>
        <a:bodyPr/>
        <a:lstStyle/>
        <a:p>
          <a:endParaRPr lang="en-IN"/>
        </a:p>
      </dgm:t>
    </dgm:pt>
    <dgm:pt modelId="{EE69280A-605D-4ADA-AFAE-B316357B3B81}">
      <dgm:prSet phldrT="[Text]"/>
      <dgm:spPr/>
      <dgm:t>
        <a:bodyPr/>
        <a:lstStyle/>
        <a:p>
          <a:r>
            <a:rPr lang="en-IN" dirty="0"/>
            <a:t>Payload vs Flight Number </a:t>
          </a:r>
        </a:p>
      </dgm:t>
    </dgm:pt>
    <dgm:pt modelId="{FC350EFC-29F7-4BB4-AEC9-20DCF141C0D5}" type="parTrans" cxnId="{DAE54784-97B1-4B47-8213-3A8A50188C48}">
      <dgm:prSet/>
      <dgm:spPr/>
      <dgm:t>
        <a:bodyPr/>
        <a:lstStyle/>
        <a:p>
          <a:endParaRPr lang="en-IN"/>
        </a:p>
      </dgm:t>
    </dgm:pt>
    <dgm:pt modelId="{D8699EE3-8DC1-4A41-84DF-2C975727E077}" type="sibTrans" cxnId="{DAE54784-97B1-4B47-8213-3A8A50188C48}">
      <dgm:prSet/>
      <dgm:spPr/>
      <dgm:t>
        <a:bodyPr/>
        <a:lstStyle/>
        <a:p>
          <a:endParaRPr lang="en-IN"/>
        </a:p>
      </dgm:t>
    </dgm:pt>
    <dgm:pt modelId="{9834A6AB-3139-4586-BEF3-59D22369AB03}">
      <dgm:prSet phldrT="[Text]"/>
      <dgm:spPr/>
      <dgm:t>
        <a:bodyPr/>
        <a:lstStyle/>
        <a:p>
          <a:r>
            <a:rPr lang="en-IN" dirty="0"/>
            <a:t>Flight Number vs Launch Site</a:t>
          </a:r>
        </a:p>
      </dgm:t>
    </dgm:pt>
    <dgm:pt modelId="{F5EB2743-92D0-47AA-B48A-A67FFEB8C578}" type="parTrans" cxnId="{0E278CB7-0607-4F40-8801-8F8097E8B308}">
      <dgm:prSet/>
      <dgm:spPr/>
      <dgm:t>
        <a:bodyPr/>
        <a:lstStyle/>
        <a:p>
          <a:endParaRPr lang="en-IN"/>
        </a:p>
      </dgm:t>
    </dgm:pt>
    <dgm:pt modelId="{9DB0ECA2-2B0E-4D9D-AEC5-2C504E1E6599}" type="sibTrans" cxnId="{0E278CB7-0607-4F40-8801-8F8097E8B308}">
      <dgm:prSet/>
      <dgm:spPr/>
      <dgm:t>
        <a:bodyPr/>
        <a:lstStyle/>
        <a:p>
          <a:endParaRPr lang="en-IN"/>
        </a:p>
      </dgm:t>
    </dgm:pt>
    <dgm:pt modelId="{B3637A6F-64CB-4202-BE4B-BFFE169BF1EB}">
      <dgm:prSet phldrT="[Text]"/>
      <dgm:spPr/>
      <dgm:t>
        <a:bodyPr/>
        <a:lstStyle/>
        <a:p>
          <a:r>
            <a:rPr lang="en-IN" dirty="0"/>
            <a:t>Bar Graph</a:t>
          </a:r>
        </a:p>
      </dgm:t>
    </dgm:pt>
    <dgm:pt modelId="{B4C933DE-B708-4BBF-939E-0F4BBBFB9817}" type="parTrans" cxnId="{BCA21AEE-CADE-4C37-A23B-C1A1D54B98EB}">
      <dgm:prSet/>
      <dgm:spPr/>
      <dgm:t>
        <a:bodyPr/>
        <a:lstStyle/>
        <a:p>
          <a:endParaRPr lang="en-IN"/>
        </a:p>
      </dgm:t>
    </dgm:pt>
    <dgm:pt modelId="{398910B5-DC0C-4A5E-BFF6-E99F8BB7BF14}" type="sibTrans" cxnId="{BCA21AEE-CADE-4C37-A23B-C1A1D54B98EB}">
      <dgm:prSet/>
      <dgm:spPr/>
      <dgm:t>
        <a:bodyPr/>
        <a:lstStyle/>
        <a:p>
          <a:endParaRPr lang="en-IN"/>
        </a:p>
      </dgm:t>
    </dgm:pt>
    <dgm:pt modelId="{98051EBE-760A-46E5-9029-571B85F406ED}">
      <dgm:prSet phldrT="[Text]"/>
      <dgm:spPr/>
      <dgm:t>
        <a:bodyPr/>
        <a:lstStyle/>
        <a:p>
          <a:r>
            <a:rPr lang="en-IN" dirty="0"/>
            <a:t>Success rate of each orbit type</a:t>
          </a:r>
        </a:p>
      </dgm:t>
    </dgm:pt>
    <dgm:pt modelId="{865EA37A-698A-4CF6-B97C-8D73DDB9BE36}" type="parTrans" cxnId="{E895146F-2880-448E-9850-09D654BF849A}">
      <dgm:prSet/>
      <dgm:spPr/>
      <dgm:t>
        <a:bodyPr/>
        <a:lstStyle/>
        <a:p>
          <a:endParaRPr lang="en-IN"/>
        </a:p>
      </dgm:t>
    </dgm:pt>
    <dgm:pt modelId="{7C2FA380-DBF3-4E23-BDB7-9E92E11F9C7A}" type="sibTrans" cxnId="{E895146F-2880-448E-9850-09D654BF849A}">
      <dgm:prSet/>
      <dgm:spPr/>
      <dgm:t>
        <a:bodyPr/>
        <a:lstStyle/>
        <a:p>
          <a:endParaRPr lang="en-IN"/>
        </a:p>
      </dgm:t>
    </dgm:pt>
    <dgm:pt modelId="{5E1E201E-D611-462E-AC9A-4AF69D7854A1}">
      <dgm:prSet phldrT="[Text]"/>
      <dgm:spPr/>
      <dgm:t>
        <a:bodyPr/>
        <a:lstStyle/>
        <a:p>
          <a:r>
            <a:rPr lang="en-IN" dirty="0"/>
            <a:t>Line Plot</a:t>
          </a:r>
        </a:p>
      </dgm:t>
    </dgm:pt>
    <dgm:pt modelId="{F3C055F1-A46D-4617-BA14-796598335967}" type="parTrans" cxnId="{3E7703A9-53AB-4962-ABA5-2B803412512C}">
      <dgm:prSet/>
      <dgm:spPr/>
      <dgm:t>
        <a:bodyPr/>
        <a:lstStyle/>
        <a:p>
          <a:endParaRPr lang="en-IN"/>
        </a:p>
      </dgm:t>
    </dgm:pt>
    <dgm:pt modelId="{47525916-5B32-42D9-AE61-9669A49357C9}" type="sibTrans" cxnId="{3E7703A9-53AB-4962-ABA5-2B803412512C}">
      <dgm:prSet/>
      <dgm:spPr/>
      <dgm:t>
        <a:bodyPr/>
        <a:lstStyle/>
        <a:p>
          <a:endParaRPr lang="en-IN"/>
        </a:p>
      </dgm:t>
    </dgm:pt>
    <dgm:pt modelId="{1995BA6C-2C52-4684-A0DD-D32A3A86B6B3}">
      <dgm:prSet phldrT="[Text]"/>
      <dgm:spPr/>
      <dgm:t>
        <a:bodyPr/>
        <a:lstStyle/>
        <a:p>
          <a:r>
            <a:rPr lang="en-IN" dirty="0"/>
            <a:t>Success trend in each year</a:t>
          </a:r>
        </a:p>
      </dgm:t>
    </dgm:pt>
    <dgm:pt modelId="{9A56AC81-198A-47A6-BDF3-43923A426E45}" type="parTrans" cxnId="{2AD0B6AB-B41D-4540-8B5F-34B40ED6987E}">
      <dgm:prSet/>
      <dgm:spPr/>
      <dgm:t>
        <a:bodyPr/>
        <a:lstStyle/>
        <a:p>
          <a:endParaRPr lang="en-IN"/>
        </a:p>
      </dgm:t>
    </dgm:pt>
    <dgm:pt modelId="{957DFB92-AA4E-4B97-90F9-5DB00AFC713B}" type="sibTrans" cxnId="{2AD0B6AB-B41D-4540-8B5F-34B40ED6987E}">
      <dgm:prSet/>
      <dgm:spPr/>
      <dgm:t>
        <a:bodyPr/>
        <a:lstStyle/>
        <a:p>
          <a:endParaRPr lang="en-IN"/>
        </a:p>
      </dgm:t>
    </dgm:pt>
    <dgm:pt modelId="{F31EF0EB-D0B8-47C1-A409-FD9C73F96E4C}">
      <dgm:prSet phldrT="[Text]"/>
      <dgm:spPr/>
      <dgm:t>
        <a:bodyPr/>
        <a:lstStyle/>
        <a:p>
          <a:r>
            <a:rPr lang="en-IN" dirty="0"/>
            <a:t>Payload vs Launch Site</a:t>
          </a:r>
        </a:p>
      </dgm:t>
    </dgm:pt>
    <dgm:pt modelId="{AAFE57FA-419C-473D-B30B-713DA34419DA}" type="parTrans" cxnId="{5EC74AAC-A6FF-4720-AC78-19C59C088D38}">
      <dgm:prSet/>
      <dgm:spPr/>
    </dgm:pt>
    <dgm:pt modelId="{195F5E31-51CA-42DB-930B-B5FC03D86EFA}" type="sibTrans" cxnId="{5EC74AAC-A6FF-4720-AC78-19C59C088D38}">
      <dgm:prSet/>
      <dgm:spPr/>
    </dgm:pt>
    <dgm:pt modelId="{28C589A0-56A6-498E-9C25-37C843B97548}">
      <dgm:prSet phldrT="[Text]"/>
      <dgm:spPr/>
      <dgm:t>
        <a:bodyPr/>
        <a:lstStyle/>
        <a:p>
          <a:r>
            <a:rPr lang="en-IN" dirty="0"/>
            <a:t>Flight Number vs Orbit type</a:t>
          </a:r>
        </a:p>
      </dgm:t>
    </dgm:pt>
    <dgm:pt modelId="{386DAC94-5857-42BE-A1B1-46E6A9DFB19B}" type="parTrans" cxnId="{A304102F-5BF2-4C6D-BF71-D078A88E4983}">
      <dgm:prSet/>
      <dgm:spPr/>
    </dgm:pt>
    <dgm:pt modelId="{86E07AEC-C4F7-4C3F-AACB-56E43CF951CC}" type="sibTrans" cxnId="{A304102F-5BF2-4C6D-BF71-D078A88E4983}">
      <dgm:prSet/>
      <dgm:spPr/>
    </dgm:pt>
    <dgm:pt modelId="{F0389991-53BA-429E-BD6B-8315CAE3D626}">
      <dgm:prSet phldrT="[Text]"/>
      <dgm:spPr/>
      <dgm:t>
        <a:bodyPr/>
        <a:lstStyle/>
        <a:p>
          <a:r>
            <a:rPr lang="en-IN" dirty="0"/>
            <a:t>Payload vs Orbit type</a:t>
          </a:r>
        </a:p>
      </dgm:t>
    </dgm:pt>
    <dgm:pt modelId="{F2C09BC8-4C49-430C-A8C1-856524428528}" type="parTrans" cxnId="{49B5ECCC-E32C-4C99-ADEA-C18CB64D8337}">
      <dgm:prSet/>
      <dgm:spPr/>
    </dgm:pt>
    <dgm:pt modelId="{3536BD75-5B9E-48AA-A0EA-C6ACDC2833F0}" type="sibTrans" cxnId="{49B5ECCC-E32C-4C99-ADEA-C18CB64D8337}">
      <dgm:prSet/>
      <dgm:spPr/>
    </dgm:pt>
    <dgm:pt modelId="{09952BD0-916E-4A7C-9621-2CD209744316}" type="pres">
      <dgm:prSet presAssocID="{24A59D77-FD6B-4B3D-8659-A62B15DA19EA}" presName="Name0" presStyleCnt="0">
        <dgm:presLayoutVars>
          <dgm:dir/>
          <dgm:animLvl val="lvl"/>
          <dgm:resizeHandles val="exact"/>
        </dgm:presLayoutVars>
      </dgm:prSet>
      <dgm:spPr/>
    </dgm:pt>
    <dgm:pt modelId="{3EA177CA-C011-41F4-91C7-10342A2A08B3}" type="pres">
      <dgm:prSet presAssocID="{B7AAE872-F73F-48B4-B134-BAC55F9DE8AB}" presName="composite" presStyleCnt="0"/>
      <dgm:spPr/>
    </dgm:pt>
    <dgm:pt modelId="{FA288978-3B7A-4AA8-BDDD-8C91A897CFA9}" type="pres">
      <dgm:prSet presAssocID="{B7AAE872-F73F-48B4-B134-BAC55F9DE8A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F1F5F2D-9FB7-42CB-B7C8-410BF97531B8}" type="pres">
      <dgm:prSet presAssocID="{B7AAE872-F73F-48B4-B134-BAC55F9DE8AB}" presName="desTx" presStyleLbl="alignAccFollowNode1" presStyleIdx="0" presStyleCnt="3">
        <dgm:presLayoutVars>
          <dgm:bulletEnabled val="1"/>
        </dgm:presLayoutVars>
      </dgm:prSet>
      <dgm:spPr/>
    </dgm:pt>
    <dgm:pt modelId="{8B726758-C99D-4783-9F82-EFD251E5793F}" type="pres">
      <dgm:prSet presAssocID="{DA023C0C-859F-4169-B216-A5C6C0E15C20}" presName="space" presStyleCnt="0"/>
      <dgm:spPr/>
    </dgm:pt>
    <dgm:pt modelId="{6B0DDEA5-15F6-483E-94E6-8E204F292192}" type="pres">
      <dgm:prSet presAssocID="{B3637A6F-64CB-4202-BE4B-BFFE169BF1EB}" presName="composite" presStyleCnt="0"/>
      <dgm:spPr/>
    </dgm:pt>
    <dgm:pt modelId="{B401A960-D090-403C-8D0A-A311B8E33815}" type="pres">
      <dgm:prSet presAssocID="{B3637A6F-64CB-4202-BE4B-BFFE169BF1E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B4AD1AA-4A71-4AB3-81D1-AC465273DD35}" type="pres">
      <dgm:prSet presAssocID="{B3637A6F-64CB-4202-BE4B-BFFE169BF1EB}" presName="desTx" presStyleLbl="alignAccFollowNode1" presStyleIdx="1" presStyleCnt="3">
        <dgm:presLayoutVars>
          <dgm:bulletEnabled val="1"/>
        </dgm:presLayoutVars>
      </dgm:prSet>
      <dgm:spPr/>
    </dgm:pt>
    <dgm:pt modelId="{ACE88754-4BA0-4F90-8CA0-F76E0F8CD786}" type="pres">
      <dgm:prSet presAssocID="{398910B5-DC0C-4A5E-BFF6-E99F8BB7BF14}" presName="space" presStyleCnt="0"/>
      <dgm:spPr/>
    </dgm:pt>
    <dgm:pt modelId="{D8966F97-F71E-4B06-A8FC-AB16ABD9EE14}" type="pres">
      <dgm:prSet presAssocID="{5E1E201E-D611-462E-AC9A-4AF69D7854A1}" presName="composite" presStyleCnt="0"/>
      <dgm:spPr/>
    </dgm:pt>
    <dgm:pt modelId="{5C64DBB3-7DFF-4005-BFE7-97C9D5F58225}" type="pres">
      <dgm:prSet presAssocID="{5E1E201E-D611-462E-AC9A-4AF69D7854A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9DF6B99-1530-4691-A574-75241E38CB0D}" type="pres">
      <dgm:prSet presAssocID="{5E1E201E-D611-462E-AC9A-4AF69D7854A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7DEAA16-BEC3-4ED9-8CDF-67C13052ABAF}" type="presOf" srcId="{1995BA6C-2C52-4684-A0DD-D32A3A86B6B3}" destId="{09DF6B99-1530-4691-A574-75241E38CB0D}" srcOrd="0" destOrd="0" presId="urn:microsoft.com/office/officeart/2005/8/layout/hList1"/>
    <dgm:cxn modelId="{E324B91C-A60A-44D0-81BB-8EC31EE96AC7}" type="presOf" srcId="{F0389991-53BA-429E-BD6B-8315CAE3D626}" destId="{4F1F5F2D-9FB7-42CB-B7C8-410BF97531B8}" srcOrd="0" destOrd="4" presId="urn:microsoft.com/office/officeart/2005/8/layout/hList1"/>
    <dgm:cxn modelId="{8147382A-CD25-4D4D-BB84-021DE45801A8}" type="presOf" srcId="{28C589A0-56A6-498E-9C25-37C843B97548}" destId="{4F1F5F2D-9FB7-42CB-B7C8-410BF97531B8}" srcOrd="0" destOrd="3" presId="urn:microsoft.com/office/officeart/2005/8/layout/hList1"/>
    <dgm:cxn modelId="{A304102F-5BF2-4C6D-BF71-D078A88E4983}" srcId="{B7AAE872-F73F-48B4-B134-BAC55F9DE8AB}" destId="{28C589A0-56A6-498E-9C25-37C843B97548}" srcOrd="3" destOrd="0" parTransId="{386DAC94-5857-42BE-A1B1-46E6A9DFB19B}" sibTransId="{86E07AEC-C4F7-4C3F-AACB-56E43CF951CC}"/>
    <dgm:cxn modelId="{B1EB9A47-1127-448E-A27A-5B4E46003E75}" srcId="{24A59D77-FD6B-4B3D-8659-A62B15DA19EA}" destId="{B7AAE872-F73F-48B4-B134-BAC55F9DE8AB}" srcOrd="0" destOrd="0" parTransId="{E403E29A-588E-428A-B40B-56D7BF6E4814}" sibTransId="{DA023C0C-859F-4169-B216-A5C6C0E15C20}"/>
    <dgm:cxn modelId="{E895146F-2880-448E-9850-09D654BF849A}" srcId="{B3637A6F-64CB-4202-BE4B-BFFE169BF1EB}" destId="{98051EBE-760A-46E5-9029-571B85F406ED}" srcOrd="0" destOrd="0" parTransId="{865EA37A-698A-4CF6-B97C-8D73DDB9BE36}" sibTransId="{7C2FA380-DBF3-4E23-BDB7-9E92E11F9C7A}"/>
    <dgm:cxn modelId="{0B536255-7C57-4D52-8866-D5A1F6F2B74A}" type="presOf" srcId="{9834A6AB-3139-4586-BEF3-59D22369AB03}" destId="{4F1F5F2D-9FB7-42CB-B7C8-410BF97531B8}" srcOrd="0" destOrd="1" presId="urn:microsoft.com/office/officeart/2005/8/layout/hList1"/>
    <dgm:cxn modelId="{C400F759-1222-4DA7-AECC-CC8AC513E124}" type="presOf" srcId="{98051EBE-760A-46E5-9029-571B85F406ED}" destId="{DB4AD1AA-4A71-4AB3-81D1-AC465273DD35}" srcOrd="0" destOrd="0" presId="urn:microsoft.com/office/officeart/2005/8/layout/hList1"/>
    <dgm:cxn modelId="{DAE54784-97B1-4B47-8213-3A8A50188C48}" srcId="{B7AAE872-F73F-48B4-B134-BAC55F9DE8AB}" destId="{EE69280A-605D-4ADA-AFAE-B316357B3B81}" srcOrd="0" destOrd="0" parTransId="{FC350EFC-29F7-4BB4-AEC9-20DCF141C0D5}" sibTransId="{D8699EE3-8DC1-4A41-84DF-2C975727E077}"/>
    <dgm:cxn modelId="{3E7703A9-53AB-4962-ABA5-2B803412512C}" srcId="{24A59D77-FD6B-4B3D-8659-A62B15DA19EA}" destId="{5E1E201E-D611-462E-AC9A-4AF69D7854A1}" srcOrd="2" destOrd="0" parTransId="{F3C055F1-A46D-4617-BA14-796598335967}" sibTransId="{47525916-5B32-42D9-AE61-9669A49357C9}"/>
    <dgm:cxn modelId="{2AD0B6AB-B41D-4540-8B5F-34B40ED6987E}" srcId="{5E1E201E-D611-462E-AC9A-4AF69D7854A1}" destId="{1995BA6C-2C52-4684-A0DD-D32A3A86B6B3}" srcOrd="0" destOrd="0" parTransId="{9A56AC81-198A-47A6-BDF3-43923A426E45}" sibTransId="{957DFB92-AA4E-4B97-90F9-5DB00AFC713B}"/>
    <dgm:cxn modelId="{5EC74AAC-A6FF-4720-AC78-19C59C088D38}" srcId="{B7AAE872-F73F-48B4-B134-BAC55F9DE8AB}" destId="{F31EF0EB-D0B8-47C1-A409-FD9C73F96E4C}" srcOrd="2" destOrd="0" parTransId="{AAFE57FA-419C-473D-B30B-713DA34419DA}" sibTransId="{195F5E31-51CA-42DB-930B-B5FC03D86EFA}"/>
    <dgm:cxn modelId="{0E278CB7-0607-4F40-8801-8F8097E8B308}" srcId="{B7AAE872-F73F-48B4-B134-BAC55F9DE8AB}" destId="{9834A6AB-3139-4586-BEF3-59D22369AB03}" srcOrd="1" destOrd="0" parTransId="{F5EB2743-92D0-47AA-B48A-A67FFEB8C578}" sibTransId="{9DB0ECA2-2B0E-4D9D-AEC5-2C504E1E6599}"/>
    <dgm:cxn modelId="{5EE473BE-3FB3-484A-BE1F-34E832D846C4}" type="presOf" srcId="{EE69280A-605D-4ADA-AFAE-B316357B3B81}" destId="{4F1F5F2D-9FB7-42CB-B7C8-410BF97531B8}" srcOrd="0" destOrd="0" presId="urn:microsoft.com/office/officeart/2005/8/layout/hList1"/>
    <dgm:cxn modelId="{128A50BF-4199-4973-A08F-126F314A9C00}" type="presOf" srcId="{B3637A6F-64CB-4202-BE4B-BFFE169BF1EB}" destId="{B401A960-D090-403C-8D0A-A311B8E33815}" srcOrd="0" destOrd="0" presId="urn:microsoft.com/office/officeart/2005/8/layout/hList1"/>
    <dgm:cxn modelId="{49B5ECCC-E32C-4C99-ADEA-C18CB64D8337}" srcId="{B7AAE872-F73F-48B4-B134-BAC55F9DE8AB}" destId="{F0389991-53BA-429E-BD6B-8315CAE3D626}" srcOrd="4" destOrd="0" parTransId="{F2C09BC8-4C49-430C-A8C1-856524428528}" sibTransId="{3536BD75-5B9E-48AA-A0EA-C6ACDC2833F0}"/>
    <dgm:cxn modelId="{A5BD7FCF-F9C4-49F5-8422-1C6BBBFFDB91}" type="presOf" srcId="{F31EF0EB-D0B8-47C1-A409-FD9C73F96E4C}" destId="{4F1F5F2D-9FB7-42CB-B7C8-410BF97531B8}" srcOrd="0" destOrd="2" presId="urn:microsoft.com/office/officeart/2005/8/layout/hList1"/>
    <dgm:cxn modelId="{BA35AEEA-EB81-4805-B85E-ED8C24B6FEC7}" type="presOf" srcId="{24A59D77-FD6B-4B3D-8659-A62B15DA19EA}" destId="{09952BD0-916E-4A7C-9621-2CD209744316}" srcOrd="0" destOrd="0" presId="urn:microsoft.com/office/officeart/2005/8/layout/hList1"/>
    <dgm:cxn modelId="{448185EC-5E16-4DE1-A576-459E6CECAC26}" type="presOf" srcId="{B7AAE872-F73F-48B4-B134-BAC55F9DE8AB}" destId="{FA288978-3B7A-4AA8-BDDD-8C91A897CFA9}" srcOrd="0" destOrd="0" presId="urn:microsoft.com/office/officeart/2005/8/layout/hList1"/>
    <dgm:cxn modelId="{BCA21AEE-CADE-4C37-A23B-C1A1D54B98EB}" srcId="{24A59D77-FD6B-4B3D-8659-A62B15DA19EA}" destId="{B3637A6F-64CB-4202-BE4B-BFFE169BF1EB}" srcOrd="1" destOrd="0" parTransId="{B4C933DE-B708-4BBF-939E-0F4BBBFB9817}" sibTransId="{398910B5-DC0C-4A5E-BFF6-E99F8BB7BF14}"/>
    <dgm:cxn modelId="{D3043FF4-E256-466E-AB39-3D6B729F072A}" type="presOf" srcId="{5E1E201E-D611-462E-AC9A-4AF69D7854A1}" destId="{5C64DBB3-7DFF-4005-BFE7-97C9D5F58225}" srcOrd="0" destOrd="0" presId="urn:microsoft.com/office/officeart/2005/8/layout/hList1"/>
    <dgm:cxn modelId="{6F9A134C-B70B-4407-9193-D0B9E2992EFA}" type="presParOf" srcId="{09952BD0-916E-4A7C-9621-2CD209744316}" destId="{3EA177CA-C011-41F4-91C7-10342A2A08B3}" srcOrd="0" destOrd="0" presId="urn:microsoft.com/office/officeart/2005/8/layout/hList1"/>
    <dgm:cxn modelId="{3690C20A-7B08-4AB5-9531-C4BE66DABB5E}" type="presParOf" srcId="{3EA177CA-C011-41F4-91C7-10342A2A08B3}" destId="{FA288978-3B7A-4AA8-BDDD-8C91A897CFA9}" srcOrd="0" destOrd="0" presId="urn:microsoft.com/office/officeart/2005/8/layout/hList1"/>
    <dgm:cxn modelId="{B2DD37FA-2E14-4A67-BD27-01C03DF0A10C}" type="presParOf" srcId="{3EA177CA-C011-41F4-91C7-10342A2A08B3}" destId="{4F1F5F2D-9FB7-42CB-B7C8-410BF97531B8}" srcOrd="1" destOrd="0" presId="urn:microsoft.com/office/officeart/2005/8/layout/hList1"/>
    <dgm:cxn modelId="{2EFD1D81-08EB-46AE-B7E8-0D203E70C79A}" type="presParOf" srcId="{09952BD0-916E-4A7C-9621-2CD209744316}" destId="{8B726758-C99D-4783-9F82-EFD251E5793F}" srcOrd="1" destOrd="0" presId="urn:microsoft.com/office/officeart/2005/8/layout/hList1"/>
    <dgm:cxn modelId="{A55BABDD-3A0C-4EE7-918F-5194ED03E16E}" type="presParOf" srcId="{09952BD0-916E-4A7C-9621-2CD209744316}" destId="{6B0DDEA5-15F6-483E-94E6-8E204F292192}" srcOrd="2" destOrd="0" presId="urn:microsoft.com/office/officeart/2005/8/layout/hList1"/>
    <dgm:cxn modelId="{5362FD0F-C4BA-4688-9F3C-CE896C3F159C}" type="presParOf" srcId="{6B0DDEA5-15F6-483E-94E6-8E204F292192}" destId="{B401A960-D090-403C-8D0A-A311B8E33815}" srcOrd="0" destOrd="0" presId="urn:microsoft.com/office/officeart/2005/8/layout/hList1"/>
    <dgm:cxn modelId="{34196E53-BDBA-4B5D-97A4-3F2612A1A0B6}" type="presParOf" srcId="{6B0DDEA5-15F6-483E-94E6-8E204F292192}" destId="{DB4AD1AA-4A71-4AB3-81D1-AC465273DD35}" srcOrd="1" destOrd="0" presId="urn:microsoft.com/office/officeart/2005/8/layout/hList1"/>
    <dgm:cxn modelId="{622FFFD4-2F89-4D80-9DCE-6AC18B8F3A93}" type="presParOf" srcId="{09952BD0-916E-4A7C-9621-2CD209744316}" destId="{ACE88754-4BA0-4F90-8CA0-F76E0F8CD786}" srcOrd="3" destOrd="0" presId="urn:microsoft.com/office/officeart/2005/8/layout/hList1"/>
    <dgm:cxn modelId="{97BADF65-2E02-440D-834C-0EB60CBB009D}" type="presParOf" srcId="{09952BD0-916E-4A7C-9621-2CD209744316}" destId="{D8966F97-F71E-4B06-A8FC-AB16ABD9EE14}" srcOrd="4" destOrd="0" presId="urn:microsoft.com/office/officeart/2005/8/layout/hList1"/>
    <dgm:cxn modelId="{1B3C71F0-5287-457E-A8F4-D958BA4AFF7A}" type="presParOf" srcId="{D8966F97-F71E-4B06-A8FC-AB16ABD9EE14}" destId="{5C64DBB3-7DFF-4005-BFE7-97C9D5F58225}" srcOrd="0" destOrd="0" presId="urn:microsoft.com/office/officeart/2005/8/layout/hList1"/>
    <dgm:cxn modelId="{255CEA1B-F6E6-40D2-8EBC-2DBAF21BD003}" type="presParOf" srcId="{D8966F97-F71E-4B06-A8FC-AB16ABD9EE14}" destId="{09DF6B99-1530-4691-A574-75241E38CB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62BD07-E272-43A7-BC39-B721C476A33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2F3BC5A-FE40-488B-8780-CC4595958383}">
      <dgm:prSet phldrT="[Text]"/>
      <dgm:spPr/>
      <dgm:t>
        <a:bodyPr/>
        <a:lstStyle/>
        <a:p>
          <a:r>
            <a:rPr lang="en-IN" dirty="0"/>
            <a:t>Splitting Dataset into dependent and independent variable.</a:t>
          </a:r>
        </a:p>
      </dgm:t>
    </dgm:pt>
    <dgm:pt modelId="{3368A041-1438-4E5B-8C5D-2F78DA6D88CA}" type="parTrans" cxnId="{7839B47C-A02B-4C89-B33D-990087C3A4E3}">
      <dgm:prSet/>
      <dgm:spPr/>
      <dgm:t>
        <a:bodyPr/>
        <a:lstStyle/>
        <a:p>
          <a:endParaRPr lang="en-IN"/>
        </a:p>
      </dgm:t>
    </dgm:pt>
    <dgm:pt modelId="{8600D776-04A9-49FD-92AE-956E15A1A9D1}" type="sibTrans" cxnId="{7839B47C-A02B-4C89-B33D-990087C3A4E3}">
      <dgm:prSet/>
      <dgm:spPr/>
      <dgm:t>
        <a:bodyPr/>
        <a:lstStyle/>
        <a:p>
          <a:endParaRPr lang="en-IN"/>
        </a:p>
      </dgm:t>
    </dgm:pt>
    <dgm:pt modelId="{B4C42832-C019-4C2A-B396-EB4203A26599}">
      <dgm:prSet phldrT="[Text]"/>
      <dgm:spPr/>
      <dgm:t>
        <a:bodyPr/>
        <a:lstStyle/>
        <a:p>
          <a:r>
            <a:rPr lang="en-IN" dirty="0"/>
            <a:t>The independent variables are standardized and split into training and test set</a:t>
          </a:r>
        </a:p>
      </dgm:t>
    </dgm:pt>
    <dgm:pt modelId="{D3CF2710-1B51-4654-8FBC-85AB2431217B}" type="parTrans" cxnId="{F958398E-775D-4419-9969-A08440D99986}">
      <dgm:prSet/>
      <dgm:spPr/>
      <dgm:t>
        <a:bodyPr/>
        <a:lstStyle/>
        <a:p>
          <a:endParaRPr lang="en-IN"/>
        </a:p>
      </dgm:t>
    </dgm:pt>
    <dgm:pt modelId="{59337D38-58D5-4C75-AE1D-E8F3B179BA7F}" type="sibTrans" cxnId="{F958398E-775D-4419-9969-A08440D99986}">
      <dgm:prSet/>
      <dgm:spPr/>
      <dgm:t>
        <a:bodyPr/>
        <a:lstStyle/>
        <a:p>
          <a:endParaRPr lang="en-IN"/>
        </a:p>
      </dgm:t>
    </dgm:pt>
    <dgm:pt modelId="{68BA172F-32A0-4D57-B06B-884D5F22B5B7}">
      <dgm:prSet phldrT="[Text]"/>
      <dgm:spPr/>
      <dgm:t>
        <a:bodyPr/>
        <a:lstStyle/>
        <a:p>
          <a:r>
            <a:rPr lang="en-IN" dirty="0"/>
            <a:t>Different models are built and tuned.</a:t>
          </a:r>
        </a:p>
      </dgm:t>
    </dgm:pt>
    <dgm:pt modelId="{80095B4E-1DCE-4835-B88A-BE75F69C0099}" type="parTrans" cxnId="{2CDFC3F7-406C-4081-8CF0-ACECC503BE61}">
      <dgm:prSet/>
      <dgm:spPr/>
      <dgm:t>
        <a:bodyPr/>
        <a:lstStyle/>
        <a:p>
          <a:endParaRPr lang="en-IN"/>
        </a:p>
      </dgm:t>
    </dgm:pt>
    <dgm:pt modelId="{C031C331-2C96-4A6C-8C70-D7D1C591B32C}" type="sibTrans" cxnId="{2CDFC3F7-406C-4081-8CF0-ACECC503BE61}">
      <dgm:prSet/>
      <dgm:spPr/>
      <dgm:t>
        <a:bodyPr/>
        <a:lstStyle/>
        <a:p>
          <a:endParaRPr lang="en-IN"/>
        </a:p>
      </dgm:t>
    </dgm:pt>
    <dgm:pt modelId="{1B9D5095-6AF0-4932-AD97-91BE36F44A29}">
      <dgm:prSet phldrT="[Text]"/>
      <dgm:spPr/>
      <dgm:t>
        <a:bodyPr/>
        <a:lstStyle/>
        <a:p>
          <a:r>
            <a:rPr lang="en-IN" dirty="0"/>
            <a:t>The best model is found out using the best accuracy score.</a:t>
          </a:r>
        </a:p>
      </dgm:t>
    </dgm:pt>
    <dgm:pt modelId="{9B982504-99BB-43B2-9AFE-88408E32D3D1}" type="parTrans" cxnId="{05520B94-E4C0-4B95-8F80-CDAA75661227}">
      <dgm:prSet/>
      <dgm:spPr/>
      <dgm:t>
        <a:bodyPr/>
        <a:lstStyle/>
        <a:p>
          <a:endParaRPr lang="en-IN"/>
        </a:p>
      </dgm:t>
    </dgm:pt>
    <dgm:pt modelId="{AEEB9679-D54A-4614-A9D0-A3324C302A8C}" type="sibTrans" cxnId="{05520B94-E4C0-4B95-8F80-CDAA75661227}">
      <dgm:prSet/>
      <dgm:spPr/>
      <dgm:t>
        <a:bodyPr/>
        <a:lstStyle/>
        <a:p>
          <a:endParaRPr lang="en-IN"/>
        </a:p>
      </dgm:t>
    </dgm:pt>
    <dgm:pt modelId="{809DAD9A-4472-447D-9E01-35E865D6E3E2}" type="pres">
      <dgm:prSet presAssocID="{0662BD07-E272-43A7-BC39-B721C476A335}" presName="Name0" presStyleCnt="0">
        <dgm:presLayoutVars>
          <dgm:dir/>
          <dgm:animLvl val="lvl"/>
          <dgm:resizeHandles val="exact"/>
        </dgm:presLayoutVars>
      </dgm:prSet>
      <dgm:spPr/>
    </dgm:pt>
    <dgm:pt modelId="{32EE9D4B-85AF-4927-AFD7-9545388D5785}" type="pres">
      <dgm:prSet presAssocID="{B2F3BC5A-FE40-488B-8780-CC459595838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EF3E714-0A53-4720-AAB4-1548180CF455}" type="pres">
      <dgm:prSet presAssocID="{8600D776-04A9-49FD-92AE-956E15A1A9D1}" presName="parTxOnlySpace" presStyleCnt="0"/>
      <dgm:spPr/>
    </dgm:pt>
    <dgm:pt modelId="{F59AD29C-5893-40FD-A9BC-DA20B62D35C6}" type="pres">
      <dgm:prSet presAssocID="{B4C42832-C019-4C2A-B396-EB4203A265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3CC839C-593C-4C4A-9A9B-EA27B49B37E9}" type="pres">
      <dgm:prSet presAssocID="{59337D38-58D5-4C75-AE1D-E8F3B179BA7F}" presName="parTxOnlySpace" presStyleCnt="0"/>
      <dgm:spPr/>
    </dgm:pt>
    <dgm:pt modelId="{4881CD63-C747-404C-8426-D7B6C7AB6F51}" type="pres">
      <dgm:prSet presAssocID="{68BA172F-32A0-4D57-B06B-884D5F22B5B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60C546F-4DC6-404E-AD38-7360F7BF5AC9}" type="pres">
      <dgm:prSet presAssocID="{C031C331-2C96-4A6C-8C70-D7D1C591B32C}" presName="parTxOnlySpace" presStyleCnt="0"/>
      <dgm:spPr/>
    </dgm:pt>
    <dgm:pt modelId="{57B84465-708C-46E9-A12E-1C3E97FD5A8D}" type="pres">
      <dgm:prSet presAssocID="{1B9D5095-6AF0-4932-AD97-91BE36F44A2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5A0141C-88F2-41A7-ADF6-CB190920D3AB}" type="presOf" srcId="{B2F3BC5A-FE40-488B-8780-CC4595958383}" destId="{32EE9D4B-85AF-4927-AFD7-9545388D5785}" srcOrd="0" destOrd="0" presId="urn:microsoft.com/office/officeart/2005/8/layout/chevron1"/>
    <dgm:cxn modelId="{0D3F1D62-BB63-4AFF-A558-C56726FE8150}" type="presOf" srcId="{0662BD07-E272-43A7-BC39-B721C476A335}" destId="{809DAD9A-4472-447D-9E01-35E865D6E3E2}" srcOrd="0" destOrd="0" presId="urn:microsoft.com/office/officeart/2005/8/layout/chevron1"/>
    <dgm:cxn modelId="{EAD5FB43-7636-4CDE-8AD0-5ED747BC3FCE}" type="presOf" srcId="{B4C42832-C019-4C2A-B396-EB4203A26599}" destId="{F59AD29C-5893-40FD-A9BC-DA20B62D35C6}" srcOrd="0" destOrd="0" presId="urn:microsoft.com/office/officeart/2005/8/layout/chevron1"/>
    <dgm:cxn modelId="{5CFCF44F-1DCA-4051-AF69-4DAC63DFD662}" type="presOf" srcId="{68BA172F-32A0-4D57-B06B-884D5F22B5B7}" destId="{4881CD63-C747-404C-8426-D7B6C7AB6F51}" srcOrd="0" destOrd="0" presId="urn:microsoft.com/office/officeart/2005/8/layout/chevron1"/>
    <dgm:cxn modelId="{7839B47C-A02B-4C89-B33D-990087C3A4E3}" srcId="{0662BD07-E272-43A7-BC39-B721C476A335}" destId="{B2F3BC5A-FE40-488B-8780-CC4595958383}" srcOrd="0" destOrd="0" parTransId="{3368A041-1438-4E5B-8C5D-2F78DA6D88CA}" sibTransId="{8600D776-04A9-49FD-92AE-956E15A1A9D1}"/>
    <dgm:cxn modelId="{F958398E-775D-4419-9969-A08440D99986}" srcId="{0662BD07-E272-43A7-BC39-B721C476A335}" destId="{B4C42832-C019-4C2A-B396-EB4203A26599}" srcOrd="1" destOrd="0" parTransId="{D3CF2710-1B51-4654-8FBC-85AB2431217B}" sibTransId="{59337D38-58D5-4C75-AE1D-E8F3B179BA7F}"/>
    <dgm:cxn modelId="{05520B94-E4C0-4B95-8F80-CDAA75661227}" srcId="{0662BD07-E272-43A7-BC39-B721C476A335}" destId="{1B9D5095-6AF0-4932-AD97-91BE36F44A29}" srcOrd="3" destOrd="0" parTransId="{9B982504-99BB-43B2-9AFE-88408E32D3D1}" sibTransId="{AEEB9679-D54A-4614-A9D0-A3324C302A8C}"/>
    <dgm:cxn modelId="{827F78F7-39EB-4447-8E6E-7C1F6623B89D}" type="presOf" srcId="{1B9D5095-6AF0-4932-AD97-91BE36F44A29}" destId="{57B84465-708C-46E9-A12E-1C3E97FD5A8D}" srcOrd="0" destOrd="0" presId="urn:microsoft.com/office/officeart/2005/8/layout/chevron1"/>
    <dgm:cxn modelId="{2CDFC3F7-406C-4081-8CF0-ACECC503BE61}" srcId="{0662BD07-E272-43A7-BC39-B721C476A335}" destId="{68BA172F-32A0-4D57-B06B-884D5F22B5B7}" srcOrd="2" destOrd="0" parTransId="{80095B4E-1DCE-4835-B88A-BE75F69C0099}" sibTransId="{C031C331-2C96-4A6C-8C70-D7D1C591B32C}"/>
    <dgm:cxn modelId="{302794D2-49A5-4FEB-9E67-F0F10AE2CF0A}" type="presParOf" srcId="{809DAD9A-4472-447D-9E01-35E865D6E3E2}" destId="{32EE9D4B-85AF-4927-AFD7-9545388D5785}" srcOrd="0" destOrd="0" presId="urn:microsoft.com/office/officeart/2005/8/layout/chevron1"/>
    <dgm:cxn modelId="{DAF8E5CF-2327-40EB-AC82-38AEA40B0DCD}" type="presParOf" srcId="{809DAD9A-4472-447D-9E01-35E865D6E3E2}" destId="{6EF3E714-0A53-4720-AAB4-1548180CF455}" srcOrd="1" destOrd="0" presId="urn:microsoft.com/office/officeart/2005/8/layout/chevron1"/>
    <dgm:cxn modelId="{99B7F977-9F47-4574-871A-DDA9B71B3A30}" type="presParOf" srcId="{809DAD9A-4472-447D-9E01-35E865D6E3E2}" destId="{F59AD29C-5893-40FD-A9BC-DA20B62D35C6}" srcOrd="2" destOrd="0" presId="urn:microsoft.com/office/officeart/2005/8/layout/chevron1"/>
    <dgm:cxn modelId="{3EFD88E7-01C3-4254-ADA6-BB7B686B087A}" type="presParOf" srcId="{809DAD9A-4472-447D-9E01-35E865D6E3E2}" destId="{03CC839C-593C-4C4A-9A9B-EA27B49B37E9}" srcOrd="3" destOrd="0" presId="urn:microsoft.com/office/officeart/2005/8/layout/chevron1"/>
    <dgm:cxn modelId="{58878F60-55E3-4D9F-836B-E06606D8D353}" type="presParOf" srcId="{809DAD9A-4472-447D-9E01-35E865D6E3E2}" destId="{4881CD63-C747-404C-8426-D7B6C7AB6F51}" srcOrd="4" destOrd="0" presId="urn:microsoft.com/office/officeart/2005/8/layout/chevron1"/>
    <dgm:cxn modelId="{6B5297C4-19ED-4EAD-8F20-D791498262A0}" type="presParOf" srcId="{809DAD9A-4472-447D-9E01-35E865D6E3E2}" destId="{F60C546F-4DC6-404E-AD38-7360F7BF5AC9}" srcOrd="5" destOrd="0" presId="urn:microsoft.com/office/officeart/2005/8/layout/chevron1"/>
    <dgm:cxn modelId="{71299978-B4B0-4231-A634-2FA9AF63C59E}" type="presParOf" srcId="{809DAD9A-4472-447D-9E01-35E865D6E3E2}" destId="{57B84465-708C-46E9-A12E-1C3E97FD5A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000F12-D779-4687-A2FE-7321264B4D5E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8C29C7-676A-4C5B-B0CA-59DCD149B03D}">
      <dgm:prSet phldrT="[Text]"/>
      <dgm:spPr/>
      <dgm:t>
        <a:bodyPr/>
        <a:lstStyle/>
        <a:p>
          <a:r>
            <a:rPr lang="en-IN" b="0" i="0" dirty="0"/>
            <a:t>VAFB SLC-4E</a:t>
          </a:r>
          <a:endParaRPr lang="en-IN" dirty="0"/>
        </a:p>
      </dgm:t>
    </dgm:pt>
    <dgm:pt modelId="{E78BCFA3-91F3-4FDF-95B1-FA93F8FD17AE}" type="parTrans" cxnId="{468B011B-E528-41A0-95AC-2D63B990BE82}">
      <dgm:prSet/>
      <dgm:spPr/>
      <dgm:t>
        <a:bodyPr/>
        <a:lstStyle/>
        <a:p>
          <a:endParaRPr lang="en-IN"/>
        </a:p>
      </dgm:t>
    </dgm:pt>
    <dgm:pt modelId="{1C43429B-DF2B-4963-BFBA-30F634489BBD}" type="sibTrans" cxnId="{468B011B-E528-41A0-95AC-2D63B990BE82}">
      <dgm:prSet/>
      <dgm:spPr/>
      <dgm:t>
        <a:bodyPr/>
        <a:lstStyle/>
        <a:p>
          <a:endParaRPr lang="en-IN"/>
        </a:p>
      </dgm:t>
    </dgm:pt>
    <dgm:pt modelId="{E6C2944C-DE4F-4805-A432-AE26874F2E5C}">
      <dgm:prSet phldrT="[Text]"/>
      <dgm:spPr/>
      <dgm:t>
        <a:bodyPr/>
        <a:lstStyle/>
        <a:p>
          <a:r>
            <a:rPr lang="en-IN" dirty="0"/>
            <a:t>KSC LC-39A</a:t>
          </a:r>
        </a:p>
      </dgm:t>
    </dgm:pt>
    <dgm:pt modelId="{AFE87857-BE46-4D57-A912-BC5DD561A58D}" type="parTrans" cxnId="{82E1B4B2-82A6-48DC-9741-412998C25CB0}">
      <dgm:prSet/>
      <dgm:spPr/>
      <dgm:t>
        <a:bodyPr/>
        <a:lstStyle/>
        <a:p>
          <a:endParaRPr lang="en-IN"/>
        </a:p>
      </dgm:t>
    </dgm:pt>
    <dgm:pt modelId="{90E70DA4-39BE-48C3-B59A-0B1E990FDBF0}" type="sibTrans" cxnId="{82E1B4B2-82A6-48DC-9741-412998C25CB0}">
      <dgm:prSet/>
      <dgm:spPr/>
      <dgm:t>
        <a:bodyPr/>
        <a:lstStyle/>
        <a:p>
          <a:endParaRPr lang="en-IN"/>
        </a:p>
      </dgm:t>
    </dgm:pt>
    <dgm:pt modelId="{853BA6D5-2538-4B9B-8896-8714A1CFDA39}">
      <dgm:prSet phldrT="[Text]"/>
      <dgm:spPr/>
      <dgm:t>
        <a:bodyPr/>
        <a:lstStyle/>
        <a:p>
          <a:r>
            <a:rPr lang="en-IN" b="0" i="0"/>
            <a:t>CCAFS SLC-40</a:t>
          </a:r>
          <a:endParaRPr lang="en-IN"/>
        </a:p>
      </dgm:t>
    </dgm:pt>
    <dgm:pt modelId="{96367D9F-7889-4057-AA20-522515F46598}" type="parTrans" cxnId="{0BB55A32-E5B2-4F10-A2A2-BB3D48863797}">
      <dgm:prSet/>
      <dgm:spPr/>
      <dgm:t>
        <a:bodyPr/>
        <a:lstStyle/>
        <a:p>
          <a:endParaRPr lang="en-IN"/>
        </a:p>
      </dgm:t>
    </dgm:pt>
    <dgm:pt modelId="{EEC53239-6256-4025-8442-417CAE4CA3A2}" type="sibTrans" cxnId="{0BB55A32-E5B2-4F10-A2A2-BB3D48863797}">
      <dgm:prSet/>
      <dgm:spPr/>
      <dgm:t>
        <a:bodyPr/>
        <a:lstStyle/>
        <a:p>
          <a:endParaRPr lang="en-IN"/>
        </a:p>
      </dgm:t>
    </dgm:pt>
    <dgm:pt modelId="{6F862F80-53AC-4A36-B8AA-B0F44C9EBD65}">
      <dgm:prSet phldrT="[Text]"/>
      <dgm:spPr/>
      <dgm:t>
        <a:bodyPr/>
        <a:lstStyle/>
        <a:p>
          <a:r>
            <a:rPr lang="en-IN" b="0" i="0" dirty="0"/>
            <a:t>CCAFS LC-40</a:t>
          </a:r>
          <a:endParaRPr lang="en-IN" dirty="0"/>
        </a:p>
      </dgm:t>
    </dgm:pt>
    <dgm:pt modelId="{4BD4BCC5-AC47-43A5-BAEC-9C2A60F5675C}" type="parTrans" cxnId="{27F32553-B966-438A-80D7-750979FFDF0F}">
      <dgm:prSet/>
      <dgm:spPr/>
      <dgm:t>
        <a:bodyPr/>
        <a:lstStyle/>
        <a:p>
          <a:endParaRPr lang="en-IN"/>
        </a:p>
      </dgm:t>
    </dgm:pt>
    <dgm:pt modelId="{44848B47-2328-45F6-B183-F3D225909DE1}" type="sibTrans" cxnId="{27F32553-B966-438A-80D7-750979FFDF0F}">
      <dgm:prSet/>
      <dgm:spPr/>
      <dgm:t>
        <a:bodyPr/>
        <a:lstStyle/>
        <a:p>
          <a:endParaRPr lang="en-IN"/>
        </a:p>
      </dgm:t>
    </dgm:pt>
    <dgm:pt modelId="{87E4F2FE-B74E-4038-B75E-928B4F34F6D4}" type="pres">
      <dgm:prSet presAssocID="{D0000F12-D779-4687-A2FE-7321264B4D5E}" presName="rootNode" presStyleCnt="0">
        <dgm:presLayoutVars>
          <dgm:chMax/>
          <dgm:chPref/>
          <dgm:dir/>
          <dgm:animLvl val="lvl"/>
        </dgm:presLayoutVars>
      </dgm:prSet>
      <dgm:spPr/>
    </dgm:pt>
    <dgm:pt modelId="{76C9BC76-81C7-480D-BCAD-1AFB9FAB203D}" type="pres">
      <dgm:prSet presAssocID="{0A8C29C7-676A-4C5B-B0CA-59DCD149B03D}" presName="composite" presStyleCnt="0"/>
      <dgm:spPr/>
    </dgm:pt>
    <dgm:pt modelId="{8DC84DC2-B67D-498E-A5C9-73C387043F0C}" type="pres">
      <dgm:prSet presAssocID="{0A8C29C7-676A-4C5B-B0CA-59DCD149B03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18E78379-28C6-43FD-BB58-AD2AA4B8F731}" type="pres">
      <dgm:prSet presAssocID="{0A8C29C7-676A-4C5B-B0CA-59DCD149B03D}" presName="Image" presStyleLbl="bgImgPlace1" presStyleIdx="0" presStyleCnt="4"/>
      <dgm:spPr>
        <a:blipFill>
          <a:blip xmlns:r="http://schemas.openxmlformats.org/officeDocument/2006/relationships" r:embed="rId1"/>
          <a:srcRect/>
          <a:stretch>
            <a:fillRect t="-5000" b="-5000"/>
          </a:stretch>
        </a:blipFill>
      </dgm:spPr>
    </dgm:pt>
    <dgm:pt modelId="{31E3F5A6-65F2-4C4B-A873-B6DD601F2F3C}" type="pres">
      <dgm:prSet presAssocID="{0A8C29C7-676A-4C5B-B0CA-59DCD149B03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B0F25269-CA84-4431-BFD1-FEE402D6DB05}" type="pres">
      <dgm:prSet presAssocID="{1C43429B-DF2B-4963-BFBA-30F634489BBD}" presName="sibTrans" presStyleCnt="0"/>
      <dgm:spPr/>
    </dgm:pt>
    <dgm:pt modelId="{8D363D83-4BE5-4895-9970-B0C837E0D84B}" type="pres">
      <dgm:prSet presAssocID="{E6C2944C-DE4F-4805-A432-AE26874F2E5C}" presName="composite" presStyleCnt="0"/>
      <dgm:spPr/>
    </dgm:pt>
    <dgm:pt modelId="{F2B828B1-4A8A-42F2-9895-2F766337AF11}" type="pres">
      <dgm:prSet presAssocID="{E6C2944C-DE4F-4805-A432-AE26874F2E5C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E2C0A6E-0C29-4621-8435-0A55C3612F84}" type="pres">
      <dgm:prSet presAssocID="{E6C2944C-DE4F-4805-A432-AE26874F2E5C}" presName="Image" presStyleLbl="bgImgPlace1" presStyleIdx="1" presStyleCnt="4"/>
      <dgm:spPr>
        <a:blipFill>
          <a:blip xmlns:r="http://schemas.openxmlformats.org/officeDocument/2006/relationships" r:embed="rId2"/>
          <a:srcRect/>
          <a:stretch>
            <a:fillRect t="-5000" b="-5000"/>
          </a:stretch>
        </a:blipFill>
      </dgm:spPr>
    </dgm:pt>
    <dgm:pt modelId="{1A425111-2E5B-4697-BC42-DBB227FF6EED}" type="pres">
      <dgm:prSet presAssocID="{E6C2944C-DE4F-4805-A432-AE26874F2E5C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5A120751-E245-4EE8-B92C-F520E847CDD2}" type="pres">
      <dgm:prSet presAssocID="{90E70DA4-39BE-48C3-B59A-0B1E990FDBF0}" presName="sibTrans" presStyleCnt="0"/>
      <dgm:spPr/>
    </dgm:pt>
    <dgm:pt modelId="{298685C6-D133-4416-8601-E767026CC687}" type="pres">
      <dgm:prSet presAssocID="{853BA6D5-2538-4B9B-8896-8714A1CFDA39}" presName="composite" presStyleCnt="0"/>
      <dgm:spPr/>
    </dgm:pt>
    <dgm:pt modelId="{5415F7EF-6B8D-4EA0-88CD-FE266A3BD8BA}" type="pres">
      <dgm:prSet presAssocID="{853BA6D5-2538-4B9B-8896-8714A1CFDA39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8AB092FE-94C2-433E-86DA-7CEB3AFA0DDB}" type="pres">
      <dgm:prSet presAssocID="{853BA6D5-2538-4B9B-8896-8714A1CFDA39}" presName="Image" presStyleLbl="bgImgPlace1" presStyleIdx="2" presStyleCnt="4"/>
      <dgm:spPr>
        <a:blipFill>
          <a:blip xmlns:r="http://schemas.openxmlformats.org/officeDocument/2006/relationships" r:embed="rId3"/>
          <a:srcRect/>
          <a:stretch>
            <a:fillRect t="-5000" b="-5000"/>
          </a:stretch>
        </a:blipFill>
      </dgm:spPr>
    </dgm:pt>
    <dgm:pt modelId="{8A774568-9532-4154-9600-3ACFC0E78FF8}" type="pres">
      <dgm:prSet presAssocID="{853BA6D5-2538-4B9B-8896-8714A1CFDA39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256D0B65-BF66-4D63-9C62-8A41CB0E7B8F}" type="pres">
      <dgm:prSet presAssocID="{EEC53239-6256-4025-8442-417CAE4CA3A2}" presName="sibTrans" presStyleCnt="0"/>
      <dgm:spPr/>
    </dgm:pt>
    <dgm:pt modelId="{FB023771-CE06-4ACE-98F7-A267530FF89D}" type="pres">
      <dgm:prSet presAssocID="{6F862F80-53AC-4A36-B8AA-B0F44C9EBD65}" presName="composite" presStyleCnt="0"/>
      <dgm:spPr/>
    </dgm:pt>
    <dgm:pt modelId="{C0B57B9C-7FAE-45BB-B3F3-0627DF48A810}" type="pres">
      <dgm:prSet presAssocID="{6F862F80-53AC-4A36-B8AA-B0F44C9EBD6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543660D4-6AB5-4D42-93CC-FD087CB9A36A}" type="pres">
      <dgm:prSet presAssocID="{6F862F80-53AC-4A36-B8AA-B0F44C9EBD65}" presName="Image" presStyleLbl="bgImgPlace1" presStyleIdx="3" presStyleCnt="4"/>
      <dgm:spPr>
        <a:blipFill>
          <a:blip xmlns:r="http://schemas.openxmlformats.org/officeDocument/2006/relationships" r:embed="rId4"/>
          <a:srcRect/>
          <a:stretch>
            <a:fillRect t="-7000" b="-7000"/>
          </a:stretch>
        </a:blipFill>
      </dgm:spPr>
    </dgm:pt>
    <dgm:pt modelId="{A8F4B404-D869-4FC3-969C-3C30091A8B7B}" type="pres">
      <dgm:prSet presAssocID="{6F862F80-53AC-4A36-B8AA-B0F44C9EBD65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C575F09-DFD9-4C54-BBF3-EBB052D22CB4}" type="presOf" srcId="{0A8C29C7-676A-4C5B-B0CA-59DCD149B03D}" destId="{8DC84DC2-B67D-498E-A5C9-73C387043F0C}" srcOrd="0" destOrd="0" presId="urn:microsoft.com/office/officeart/2008/layout/TitledPictureBlocks"/>
    <dgm:cxn modelId="{468B011B-E528-41A0-95AC-2D63B990BE82}" srcId="{D0000F12-D779-4687-A2FE-7321264B4D5E}" destId="{0A8C29C7-676A-4C5B-B0CA-59DCD149B03D}" srcOrd="0" destOrd="0" parTransId="{E78BCFA3-91F3-4FDF-95B1-FA93F8FD17AE}" sibTransId="{1C43429B-DF2B-4963-BFBA-30F634489BBD}"/>
    <dgm:cxn modelId="{2E2EA51B-7FED-4940-80CC-E6F054C041BC}" type="presOf" srcId="{853BA6D5-2538-4B9B-8896-8714A1CFDA39}" destId="{5415F7EF-6B8D-4EA0-88CD-FE266A3BD8BA}" srcOrd="0" destOrd="0" presId="urn:microsoft.com/office/officeart/2008/layout/TitledPictureBlocks"/>
    <dgm:cxn modelId="{E56D3127-6A53-46E6-8D52-24682254BFA9}" type="presOf" srcId="{6F862F80-53AC-4A36-B8AA-B0F44C9EBD65}" destId="{C0B57B9C-7FAE-45BB-B3F3-0627DF48A810}" srcOrd="0" destOrd="0" presId="urn:microsoft.com/office/officeart/2008/layout/TitledPictureBlocks"/>
    <dgm:cxn modelId="{BAA09D2E-B599-4546-93B8-639335422870}" type="presOf" srcId="{D0000F12-D779-4687-A2FE-7321264B4D5E}" destId="{87E4F2FE-B74E-4038-B75E-928B4F34F6D4}" srcOrd="0" destOrd="0" presId="urn:microsoft.com/office/officeart/2008/layout/TitledPictureBlocks"/>
    <dgm:cxn modelId="{0BB55A32-E5B2-4F10-A2A2-BB3D48863797}" srcId="{D0000F12-D779-4687-A2FE-7321264B4D5E}" destId="{853BA6D5-2538-4B9B-8896-8714A1CFDA39}" srcOrd="2" destOrd="0" parTransId="{96367D9F-7889-4057-AA20-522515F46598}" sibTransId="{EEC53239-6256-4025-8442-417CAE4CA3A2}"/>
    <dgm:cxn modelId="{27F32553-B966-438A-80D7-750979FFDF0F}" srcId="{D0000F12-D779-4687-A2FE-7321264B4D5E}" destId="{6F862F80-53AC-4A36-B8AA-B0F44C9EBD65}" srcOrd="3" destOrd="0" parTransId="{4BD4BCC5-AC47-43A5-BAEC-9C2A60F5675C}" sibTransId="{44848B47-2328-45F6-B183-F3D225909DE1}"/>
    <dgm:cxn modelId="{82E1B4B2-82A6-48DC-9741-412998C25CB0}" srcId="{D0000F12-D779-4687-A2FE-7321264B4D5E}" destId="{E6C2944C-DE4F-4805-A432-AE26874F2E5C}" srcOrd="1" destOrd="0" parTransId="{AFE87857-BE46-4D57-A912-BC5DD561A58D}" sibTransId="{90E70DA4-39BE-48C3-B59A-0B1E990FDBF0}"/>
    <dgm:cxn modelId="{2D5C74F5-2A46-4757-A570-D1414524E30C}" type="presOf" srcId="{E6C2944C-DE4F-4805-A432-AE26874F2E5C}" destId="{F2B828B1-4A8A-42F2-9895-2F766337AF11}" srcOrd="0" destOrd="0" presId="urn:microsoft.com/office/officeart/2008/layout/TitledPictureBlocks"/>
    <dgm:cxn modelId="{543AC04B-C0E4-457C-87DD-BA4EF7534F9B}" type="presParOf" srcId="{87E4F2FE-B74E-4038-B75E-928B4F34F6D4}" destId="{76C9BC76-81C7-480D-BCAD-1AFB9FAB203D}" srcOrd="0" destOrd="0" presId="urn:microsoft.com/office/officeart/2008/layout/TitledPictureBlocks"/>
    <dgm:cxn modelId="{FB006DCB-C461-49E3-9F58-72858B8A170A}" type="presParOf" srcId="{76C9BC76-81C7-480D-BCAD-1AFB9FAB203D}" destId="{8DC84DC2-B67D-498E-A5C9-73C387043F0C}" srcOrd="0" destOrd="0" presId="urn:microsoft.com/office/officeart/2008/layout/TitledPictureBlocks"/>
    <dgm:cxn modelId="{C8304911-0984-4C7C-8813-7BB111E26AE9}" type="presParOf" srcId="{76C9BC76-81C7-480D-BCAD-1AFB9FAB203D}" destId="{18E78379-28C6-43FD-BB58-AD2AA4B8F731}" srcOrd="1" destOrd="0" presId="urn:microsoft.com/office/officeart/2008/layout/TitledPictureBlocks"/>
    <dgm:cxn modelId="{B6A58FDF-FFCA-4322-A5EA-0552A2069108}" type="presParOf" srcId="{76C9BC76-81C7-480D-BCAD-1AFB9FAB203D}" destId="{31E3F5A6-65F2-4C4B-A873-B6DD601F2F3C}" srcOrd="2" destOrd="0" presId="urn:microsoft.com/office/officeart/2008/layout/TitledPictureBlocks"/>
    <dgm:cxn modelId="{68E7921B-822B-4C31-B0FF-3A87A3F6700B}" type="presParOf" srcId="{87E4F2FE-B74E-4038-B75E-928B4F34F6D4}" destId="{B0F25269-CA84-4431-BFD1-FEE402D6DB05}" srcOrd="1" destOrd="0" presId="urn:microsoft.com/office/officeart/2008/layout/TitledPictureBlocks"/>
    <dgm:cxn modelId="{28EC009D-5203-4496-9033-7D3996137085}" type="presParOf" srcId="{87E4F2FE-B74E-4038-B75E-928B4F34F6D4}" destId="{8D363D83-4BE5-4895-9970-B0C837E0D84B}" srcOrd="2" destOrd="0" presId="urn:microsoft.com/office/officeart/2008/layout/TitledPictureBlocks"/>
    <dgm:cxn modelId="{FD9D0383-EC38-49CB-AF8F-E401EDABBDE3}" type="presParOf" srcId="{8D363D83-4BE5-4895-9970-B0C837E0D84B}" destId="{F2B828B1-4A8A-42F2-9895-2F766337AF11}" srcOrd="0" destOrd="0" presId="urn:microsoft.com/office/officeart/2008/layout/TitledPictureBlocks"/>
    <dgm:cxn modelId="{B87ACFAC-2C33-416D-9A1A-EB012C9AF14E}" type="presParOf" srcId="{8D363D83-4BE5-4895-9970-B0C837E0D84B}" destId="{CE2C0A6E-0C29-4621-8435-0A55C3612F84}" srcOrd="1" destOrd="0" presId="urn:microsoft.com/office/officeart/2008/layout/TitledPictureBlocks"/>
    <dgm:cxn modelId="{AC32CACB-8904-4214-997B-853778C6E76A}" type="presParOf" srcId="{8D363D83-4BE5-4895-9970-B0C837E0D84B}" destId="{1A425111-2E5B-4697-BC42-DBB227FF6EED}" srcOrd="2" destOrd="0" presId="urn:microsoft.com/office/officeart/2008/layout/TitledPictureBlocks"/>
    <dgm:cxn modelId="{9FCD7F23-7AAD-4F1F-A1DA-A509C13FC299}" type="presParOf" srcId="{87E4F2FE-B74E-4038-B75E-928B4F34F6D4}" destId="{5A120751-E245-4EE8-B92C-F520E847CDD2}" srcOrd="3" destOrd="0" presId="urn:microsoft.com/office/officeart/2008/layout/TitledPictureBlocks"/>
    <dgm:cxn modelId="{76D13133-43C7-440C-BAF5-22BEAA509F1C}" type="presParOf" srcId="{87E4F2FE-B74E-4038-B75E-928B4F34F6D4}" destId="{298685C6-D133-4416-8601-E767026CC687}" srcOrd="4" destOrd="0" presId="urn:microsoft.com/office/officeart/2008/layout/TitledPictureBlocks"/>
    <dgm:cxn modelId="{DE318DF6-BD4A-4332-8640-C6D294046C22}" type="presParOf" srcId="{298685C6-D133-4416-8601-E767026CC687}" destId="{5415F7EF-6B8D-4EA0-88CD-FE266A3BD8BA}" srcOrd="0" destOrd="0" presId="urn:microsoft.com/office/officeart/2008/layout/TitledPictureBlocks"/>
    <dgm:cxn modelId="{535C075E-DBCD-4A12-A0CF-DEBA13603FF8}" type="presParOf" srcId="{298685C6-D133-4416-8601-E767026CC687}" destId="{8AB092FE-94C2-433E-86DA-7CEB3AFA0DDB}" srcOrd="1" destOrd="0" presId="urn:microsoft.com/office/officeart/2008/layout/TitledPictureBlocks"/>
    <dgm:cxn modelId="{FFEEE301-2AD3-4E46-A8D8-83160AFFAE13}" type="presParOf" srcId="{298685C6-D133-4416-8601-E767026CC687}" destId="{8A774568-9532-4154-9600-3ACFC0E78FF8}" srcOrd="2" destOrd="0" presId="urn:microsoft.com/office/officeart/2008/layout/TitledPictureBlocks"/>
    <dgm:cxn modelId="{D1C79204-6465-4ABF-815E-8E9C14F982A9}" type="presParOf" srcId="{87E4F2FE-B74E-4038-B75E-928B4F34F6D4}" destId="{256D0B65-BF66-4D63-9C62-8A41CB0E7B8F}" srcOrd="5" destOrd="0" presId="urn:microsoft.com/office/officeart/2008/layout/TitledPictureBlocks"/>
    <dgm:cxn modelId="{735FD4CD-948A-466E-B010-325D4C8EF486}" type="presParOf" srcId="{87E4F2FE-B74E-4038-B75E-928B4F34F6D4}" destId="{FB023771-CE06-4ACE-98F7-A267530FF89D}" srcOrd="6" destOrd="0" presId="urn:microsoft.com/office/officeart/2008/layout/TitledPictureBlocks"/>
    <dgm:cxn modelId="{44FE198D-1706-4351-98F4-9CF3F3BA04F5}" type="presParOf" srcId="{FB023771-CE06-4ACE-98F7-A267530FF89D}" destId="{C0B57B9C-7FAE-45BB-B3F3-0627DF48A810}" srcOrd="0" destOrd="0" presId="urn:microsoft.com/office/officeart/2008/layout/TitledPictureBlocks"/>
    <dgm:cxn modelId="{1566669D-ADDC-4E58-B9AE-C356208E345D}" type="presParOf" srcId="{FB023771-CE06-4ACE-98F7-A267530FF89D}" destId="{543660D4-6AB5-4D42-93CC-FD087CB9A36A}" srcOrd="1" destOrd="0" presId="urn:microsoft.com/office/officeart/2008/layout/TitledPictureBlocks"/>
    <dgm:cxn modelId="{3C4BC93C-8867-40B0-8C1F-3E69846DF9FA}" type="presParOf" srcId="{FB023771-CE06-4ACE-98F7-A267530FF89D}" destId="{A8F4B404-D869-4FC3-969C-3C30091A8B7B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6E01D-ABE0-4522-B48A-53A9764FFBF4}">
      <dsp:nvSpPr>
        <dsp:cNvPr id="0" name=""/>
        <dsp:cNvSpPr/>
      </dsp:nvSpPr>
      <dsp:spPr>
        <a:xfrm>
          <a:off x="5267" y="377530"/>
          <a:ext cx="1632838" cy="2260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Getting Response from SpaceX API</a:t>
          </a:r>
        </a:p>
      </dsp:txBody>
      <dsp:txXfrm>
        <a:off x="53091" y="425354"/>
        <a:ext cx="1537190" cy="2164713"/>
      </dsp:txXfrm>
    </dsp:sp>
    <dsp:sp modelId="{5EC73F89-8739-4725-9A1E-643C75BEEA72}">
      <dsp:nvSpPr>
        <dsp:cNvPr id="0" name=""/>
        <dsp:cNvSpPr/>
      </dsp:nvSpPr>
      <dsp:spPr>
        <a:xfrm>
          <a:off x="1801389" y="1305239"/>
          <a:ext cx="346161" cy="404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801389" y="1386228"/>
        <a:ext cx="242313" cy="242965"/>
      </dsp:txXfrm>
    </dsp:sp>
    <dsp:sp modelId="{43692009-9542-4FA5-81C8-6C1AE9BB8523}">
      <dsp:nvSpPr>
        <dsp:cNvPr id="0" name=""/>
        <dsp:cNvSpPr/>
      </dsp:nvSpPr>
      <dsp:spPr>
        <a:xfrm>
          <a:off x="2291241" y="377530"/>
          <a:ext cx="1632838" cy="2260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Converting response to .</a:t>
          </a:r>
          <a:r>
            <a:rPr lang="en-IN" sz="1800" kern="1200" dirty="0" err="1"/>
            <a:t>json</a:t>
          </a:r>
          <a:r>
            <a:rPr lang="en-IN" sz="1800" kern="1200" dirty="0"/>
            <a:t> file</a:t>
          </a:r>
        </a:p>
      </dsp:txBody>
      <dsp:txXfrm>
        <a:off x="2339065" y="425354"/>
        <a:ext cx="1537190" cy="2164713"/>
      </dsp:txXfrm>
    </dsp:sp>
    <dsp:sp modelId="{A1DFFF6A-1C63-4C27-BD9B-4F9BC4581341}">
      <dsp:nvSpPr>
        <dsp:cNvPr id="0" name=""/>
        <dsp:cNvSpPr/>
      </dsp:nvSpPr>
      <dsp:spPr>
        <a:xfrm>
          <a:off x="4087363" y="1305239"/>
          <a:ext cx="346161" cy="404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087363" y="1386228"/>
        <a:ext cx="242313" cy="242965"/>
      </dsp:txXfrm>
    </dsp:sp>
    <dsp:sp modelId="{E0840257-9A36-465E-9FED-54C11EABD70B}">
      <dsp:nvSpPr>
        <dsp:cNvPr id="0" name=""/>
        <dsp:cNvSpPr/>
      </dsp:nvSpPr>
      <dsp:spPr>
        <a:xfrm>
          <a:off x="4577215" y="377530"/>
          <a:ext cx="1632838" cy="2260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Applying Custom Functions to clean data</a:t>
          </a:r>
        </a:p>
      </dsp:txBody>
      <dsp:txXfrm>
        <a:off x="4625039" y="425354"/>
        <a:ext cx="1537190" cy="2164713"/>
      </dsp:txXfrm>
    </dsp:sp>
    <dsp:sp modelId="{79BC3B8E-E48C-4C40-B042-B97118984E7D}">
      <dsp:nvSpPr>
        <dsp:cNvPr id="0" name=""/>
        <dsp:cNvSpPr/>
      </dsp:nvSpPr>
      <dsp:spPr>
        <a:xfrm>
          <a:off x="6373337" y="1305239"/>
          <a:ext cx="346161" cy="404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6373337" y="1386228"/>
        <a:ext cx="242313" cy="242965"/>
      </dsp:txXfrm>
    </dsp:sp>
    <dsp:sp modelId="{BA0B4AC6-40E0-4582-BA51-1EE2AA7CCF29}">
      <dsp:nvSpPr>
        <dsp:cNvPr id="0" name=""/>
        <dsp:cNvSpPr/>
      </dsp:nvSpPr>
      <dsp:spPr>
        <a:xfrm>
          <a:off x="6863189" y="377530"/>
          <a:ext cx="1632838" cy="2260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Creating dictionary from the list of data from custom functions.</a:t>
          </a:r>
        </a:p>
      </dsp:txBody>
      <dsp:txXfrm>
        <a:off x="6911013" y="425354"/>
        <a:ext cx="1537190" cy="2164713"/>
      </dsp:txXfrm>
    </dsp:sp>
    <dsp:sp modelId="{E533AA06-2FBE-4244-BE76-D115C6BCAB24}">
      <dsp:nvSpPr>
        <dsp:cNvPr id="0" name=""/>
        <dsp:cNvSpPr/>
      </dsp:nvSpPr>
      <dsp:spPr>
        <a:xfrm>
          <a:off x="8659311" y="1305239"/>
          <a:ext cx="346161" cy="404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8659311" y="1386228"/>
        <a:ext cx="242313" cy="242965"/>
      </dsp:txXfrm>
    </dsp:sp>
    <dsp:sp modelId="{04F2BEA6-F2E7-4FAD-87FD-A9DD956A6768}">
      <dsp:nvSpPr>
        <dsp:cNvPr id="0" name=""/>
        <dsp:cNvSpPr/>
      </dsp:nvSpPr>
      <dsp:spPr>
        <a:xfrm>
          <a:off x="9149163" y="377530"/>
          <a:ext cx="1632838" cy="2260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Creating a </a:t>
          </a:r>
          <a:r>
            <a:rPr lang="en-IN" sz="1800" kern="1200" dirty="0" err="1"/>
            <a:t>dataframe</a:t>
          </a:r>
          <a:r>
            <a:rPr lang="en-IN" sz="1800" kern="1200" dirty="0"/>
            <a:t> from dictionary and filter out only Falcon9 data.</a:t>
          </a:r>
        </a:p>
      </dsp:txBody>
      <dsp:txXfrm>
        <a:off x="9196987" y="425354"/>
        <a:ext cx="1537190" cy="2164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C763E-78DB-4540-A574-BD454A24F3DB}">
      <dsp:nvSpPr>
        <dsp:cNvPr id="0" name=""/>
        <dsp:cNvSpPr/>
      </dsp:nvSpPr>
      <dsp:spPr>
        <a:xfrm>
          <a:off x="4235" y="967401"/>
          <a:ext cx="3703740" cy="14814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Getting Response from HTML and creating </a:t>
          </a:r>
          <a:r>
            <a:rPr lang="en-IN" sz="1900" kern="1200" dirty="0" err="1"/>
            <a:t>BeautifulSoup</a:t>
          </a:r>
          <a:r>
            <a:rPr lang="en-IN" sz="1900" kern="1200" dirty="0"/>
            <a:t> Object</a:t>
          </a:r>
        </a:p>
      </dsp:txBody>
      <dsp:txXfrm>
        <a:off x="4235" y="967401"/>
        <a:ext cx="3333366" cy="1481496"/>
      </dsp:txXfrm>
    </dsp:sp>
    <dsp:sp modelId="{2F071969-396B-45C4-9650-0840F2DAD08A}">
      <dsp:nvSpPr>
        <dsp:cNvPr id="0" name=""/>
        <dsp:cNvSpPr/>
      </dsp:nvSpPr>
      <dsp:spPr>
        <a:xfrm>
          <a:off x="2967227" y="967401"/>
          <a:ext cx="3703740" cy="1481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Finding and extracting table and its columns.</a:t>
          </a:r>
        </a:p>
      </dsp:txBody>
      <dsp:txXfrm>
        <a:off x="3707975" y="967401"/>
        <a:ext cx="2222244" cy="1481496"/>
      </dsp:txXfrm>
    </dsp:sp>
    <dsp:sp modelId="{0A0B5BED-C752-40E9-8D0C-ABEB47CD5E65}">
      <dsp:nvSpPr>
        <dsp:cNvPr id="0" name=""/>
        <dsp:cNvSpPr/>
      </dsp:nvSpPr>
      <dsp:spPr>
        <a:xfrm>
          <a:off x="5930220" y="967401"/>
          <a:ext cx="3703740" cy="1481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Creating a </a:t>
          </a:r>
          <a:r>
            <a:rPr lang="en-IN" sz="1900" kern="1200" dirty="0" err="1"/>
            <a:t>DataFrame</a:t>
          </a:r>
          <a:r>
            <a:rPr lang="en-IN" sz="1900" kern="1200" dirty="0"/>
            <a:t> from parsing the extracted HTML tables</a:t>
          </a:r>
        </a:p>
      </dsp:txBody>
      <dsp:txXfrm>
        <a:off x="6670968" y="967401"/>
        <a:ext cx="2222244" cy="1481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88978-3B7A-4AA8-BDDD-8C91A897CFA9}">
      <dsp:nvSpPr>
        <dsp:cNvPr id="0" name=""/>
        <dsp:cNvSpPr/>
      </dsp:nvSpPr>
      <dsp:spPr>
        <a:xfrm>
          <a:off x="2757" y="180062"/>
          <a:ext cx="268884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Scatter Graph (Class)</a:t>
          </a:r>
        </a:p>
      </dsp:txBody>
      <dsp:txXfrm>
        <a:off x="2757" y="180062"/>
        <a:ext cx="2688840" cy="489600"/>
      </dsp:txXfrm>
    </dsp:sp>
    <dsp:sp modelId="{4F1F5F2D-9FB7-42CB-B7C8-410BF97531B8}">
      <dsp:nvSpPr>
        <dsp:cNvPr id="0" name=""/>
        <dsp:cNvSpPr/>
      </dsp:nvSpPr>
      <dsp:spPr>
        <a:xfrm>
          <a:off x="2757" y="669662"/>
          <a:ext cx="2688840" cy="2566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Payload vs Flight Number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Flight Number vs Launch Site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Payload vs Launch Site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Flight Number vs Orbit type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Payload vs Orbit type</a:t>
          </a:r>
        </a:p>
      </dsp:txBody>
      <dsp:txXfrm>
        <a:off x="2757" y="669662"/>
        <a:ext cx="2688840" cy="2566575"/>
      </dsp:txXfrm>
    </dsp:sp>
    <dsp:sp modelId="{B401A960-D090-403C-8D0A-A311B8E33815}">
      <dsp:nvSpPr>
        <dsp:cNvPr id="0" name=""/>
        <dsp:cNvSpPr/>
      </dsp:nvSpPr>
      <dsp:spPr>
        <a:xfrm>
          <a:off x="3068036" y="180062"/>
          <a:ext cx="268884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Bar Graph</a:t>
          </a:r>
        </a:p>
      </dsp:txBody>
      <dsp:txXfrm>
        <a:off x="3068036" y="180062"/>
        <a:ext cx="2688840" cy="489600"/>
      </dsp:txXfrm>
    </dsp:sp>
    <dsp:sp modelId="{DB4AD1AA-4A71-4AB3-81D1-AC465273DD35}">
      <dsp:nvSpPr>
        <dsp:cNvPr id="0" name=""/>
        <dsp:cNvSpPr/>
      </dsp:nvSpPr>
      <dsp:spPr>
        <a:xfrm>
          <a:off x="3068036" y="669662"/>
          <a:ext cx="2688840" cy="2566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Success rate of each orbit type</a:t>
          </a:r>
        </a:p>
      </dsp:txBody>
      <dsp:txXfrm>
        <a:off x="3068036" y="669662"/>
        <a:ext cx="2688840" cy="2566575"/>
      </dsp:txXfrm>
    </dsp:sp>
    <dsp:sp modelId="{5C64DBB3-7DFF-4005-BFE7-97C9D5F58225}">
      <dsp:nvSpPr>
        <dsp:cNvPr id="0" name=""/>
        <dsp:cNvSpPr/>
      </dsp:nvSpPr>
      <dsp:spPr>
        <a:xfrm>
          <a:off x="6133314" y="180062"/>
          <a:ext cx="268884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Line Plot</a:t>
          </a:r>
        </a:p>
      </dsp:txBody>
      <dsp:txXfrm>
        <a:off x="6133314" y="180062"/>
        <a:ext cx="2688840" cy="489600"/>
      </dsp:txXfrm>
    </dsp:sp>
    <dsp:sp modelId="{09DF6B99-1530-4691-A574-75241E38CB0D}">
      <dsp:nvSpPr>
        <dsp:cNvPr id="0" name=""/>
        <dsp:cNvSpPr/>
      </dsp:nvSpPr>
      <dsp:spPr>
        <a:xfrm>
          <a:off x="6133314" y="669662"/>
          <a:ext cx="2688840" cy="2566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Success trend in each year</a:t>
          </a:r>
        </a:p>
      </dsp:txBody>
      <dsp:txXfrm>
        <a:off x="6133314" y="669662"/>
        <a:ext cx="2688840" cy="25665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E9D4B-85AF-4927-AFD7-9545388D5785}">
      <dsp:nvSpPr>
        <dsp:cNvPr id="0" name=""/>
        <dsp:cNvSpPr/>
      </dsp:nvSpPr>
      <dsp:spPr>
        <a:xfrm>
          <a:off x="4906" y="337817"/>
          <a:ext cx="2856220" cy="11424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Splitting Dataset into dependent and independent variable.</a:t>
          </a:r>
        </a:p>
      </dsp:txBody>
      <dsp:txXfrm>
        <a:off x="576150" y="337817"/>
        <a:ext cx="1713732" cy="1142488"/>
      </dsp:txXfrm>
    </dsp:sp>
    <dsp:sp modelId="{F59AD29C-5893-40FD-A9BC-DA20B62D35C6}">
      <dsp:nvSpPr>
        <dsp:cNvPr id="0" name=""/>
        <dsp:cNvSpPr/>
      </dsp:nvSpPr>
      <dsp:spPr>
        <a:xfrm>
          <a:off x="2575505" y="337817"/>
          <a:ext cx="2856220" cy="11424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The independent variables are standardized and split into training and test set</a:t>
          </a:r>
        </a:p>
      </dsp:txBody>
      <dsp:txXfrm>
        <a:off x="3146749" y="337817"/>
        <a:ext cx="1713732" cy="1142488"/>
      </dsp:txXfrm>
    </dsp:sp>
    <dsp:sp modelId="{4881CD63-C747-404C-8426-D7B6C7AB6F51}">
      <dsp:nvSpPr>
        <dsp:cNvPr id="0" name=""/>
        <dsp:cNvSpPr/>
      </dsp:nvSpPr>
      <dsp:spPr>
        <a:xfrm>
          <a:off x="5146104" y="337817"/>
          <a:ext cx="2856220" cy="11424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Different models are built and tuned.</a:t>
          </a:r>
        </a:p>
      </dsp:txBody>
      <dsp:txXfrm>
        <a:off x="5717348" y="337817"/>
        <a:ext cx="1713732" cy="1142488"/>
      </dsp:txXfrm>
    </dsp:sp>
    <dsp:sp modelId="{57B84465-708C-46E9-A12E-1C3E97FD5A8D}">
      <dsp:nvSpPr>
        <dsp:cNvPr id="0" name=""/>
        <dsp:cNvSpPr/>
      </dsp:nvSpPr>
      <dsp:spPr>
        <a:xfrm>
          <a:off x="7716703" y="337817"/>
          <a:ext cx="2856220" cy="11424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The best model is found out using the best accuracy score.</a:t>
          </a:r>
        </a:p>
      </dsp:txBody>
      <dsp:txXfrm>
        <a:off x="8287947" y="337817"/>
        <a:ext cx="1713732" cy="11424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78379-28C6-43FD-BB58-AD2AA4B8F731}">
      <dsp:nvSpPr>
        <dsp:cNvPr id="0" name=""/>
        <dsp:cNvSpPr/>
      </dsp:nvSpPr>
      <dsp:spPr>
        <a:xfrm>
          <a:off x="5539" y="628507"/>
          <a:ext cx="1524717" cy="129188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5000" b="-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84DC2-B67D-498E-A5C9-73C387043F0C}">
      <dsp:nvSpPr>
        <dsp:cNvPr id="0" name=""/>
        <dsp:cNvSpPr/>
      </dsp:nvSpPr>
      <dsp:spPr>
        <a:xfrm>
          <a:off x="5539" y="382173"/>
          <a:ext cx="1524717" cy="222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 dirty="0"/>
            <a:t>VAFB SLC-4E</a:t>
          </a:r>
          <a:endParaRPr lang="en-IN" sz="1000" kern="1200" dirty="0"/>
        </a:p>
      </dsp:txBody>
      <dsp:txXfrm>
        <a:off x="5539" y="382173"/>
        <a:ext cx="1524717" cy="222457"/>
      </dsp:txXfrm>
    </dsp:sp>
    <dsp:sp modelId="{CE2C0A6E-0C29-4621-8435-0A55C3612F84}">
      <dsp:nvSpPr>
        <dsp:cNvPr id="0" name=""/>
        <dsp:cNvSpPr/>
      </dsp:nvSpPr>
      <dsp:spPr>
        <a:xfrm>
          <a:off x="2740635" y="628507"/>
          <a:ext cx="1524717" cy="1291884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5000" b="-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828B1-4A8A-42F2-9895-2F766337AF11}">
      <dsp:nvSpPr>
        <dsp:cNvPr id="0" name=""/>
        <dsp:cNvSpPr/>
      </dsp:nvSpPr>
      <dsp:spPr>
        <a:xfrm>
          <a:off x="2740635" y="382173"/>
          <a:ext cx="1524717" cy="222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KSC LC-39A</a:t>
          </a:r>
        </a:p>
      </dsp:txBody>
      <dsp:txXfrm>
        <a:off x="2740635" y="382173"/>
        <a:ext cx="1524717" cy="222457"/>
      </dsp:txXfrm>
    </dsp:sp>
    <dsp:sp modelId="{8AB092FE-94C2-433E-86DA-7CEB3AFA0DDB}">
      <dsp:nvSpPr>
        <dsp:cNvPr id="0" name=""/>
        <dsp:cNvSpPr/>
      </dsp:nvSpPr>
      <dsp:spPr>
        <a:xfrm>
          <a:off x="5475732" y="628507"/>
          <a:ext cx="1524717" cy="1291884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t="-5000" b="-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5F7EF-6B8D-4EA0-88CD-FE266A3BD8BA}">
      <dsp:nvSpPr>
        <dsp:cNvPr id="0" name=""/>
        <dsp:cNvSpPr/>
      </dsp:nvSpPr>
      <dsp:spPr>
        <a:xfrm>
          <a:off x="5475732" y="382173"/>
          <a:ext cx="1524717" cy="222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/>
            <a:t>CCAFS SLC-40</a:t>
          </a:r>
          <a:endParaRPr lang="en-IN" sz="1000" kern="1200"/>
        </a:p>
      </dsp:txBody>
      <dsp:txXfrm>
        <a:off x="5475732" y="382173"/>
        <a:ext cx="1524717" cy="222457"/>
      </dsp:txXfrm>
    </dsp:sp>
    <dsp:sp modelId="{543660D4-6AB5-4D42-93CC-FD087CB9A36A}">
      <dsp:nvSpPr>
        <dsp:cNvPr id="0" name=""/>
        <dsp:cNvSpPr/>
      </dsp:nvSpPr>
      <dsp:spPr>
        <a:xfrm>
          <a:off x="8210828" y="628507"/>
          <a:ext cx="1524717" cy="1291884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t="-7000" b="-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57B9C-7FAE-45BB-B3F3-0627DF48A810}">
      <dsp:nvSpPr>
        <dsp:cNvPr id="0" name=""/>
        <dsp:cNvSpPr/>
      </dsp:nvSpPr>
      <dsp:spPr>
        <a:xfrm>
          <a:off x="8210828" y="382173"/>
          <a:ext cx="1524717" cy="222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 dirty="0"/>
            <a:t>CCAFS LC-40</a:t>
          </a:r>
          <a:endParaRPr lang="en-IN" sz="1000" kern="1200" dirty="0"/>
        </a:p>
      </dsp:txBody>
      <dsp:txXfrm>
        <a:off x="8210828" y="382173"/>
        <a:ext cx="1524717" cy="222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FD4D20-B1ED-DBFC-E3BC-0585F5475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A2ABB-D926-C5EA-0436-ED839C986D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5A5E9-CDF9-4884-8937-51D334D1395E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2A880-3ECE-0CB2-5BEC-09E8B3DD7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IBM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4D56B-FD64-361B-C455-177A852DC1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69FFE-391C-434A-8567-40857D0EF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61361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B3E3E-7ACB-4D27-B72E-E104D499350E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IBM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C8DF2-4668-452D-B1F1-01E5F7525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9067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FC21B3D-88DE-458E-AB28-423B1772AF7B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9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340-43D8-47AB-8734-B26DD0ADE6DA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6621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340-43D8-47AB-8734-B26DD0ADE6DA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723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340-43D8-47AB-8734-B26DD0ADE6DA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714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340-43D8-47AB-8734-B26DD0ADE6DA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7253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340-43D8-47AB-8734-B26DD0ADE6DA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1395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340-43D8-47AB-8734-B26DD0ADE6DA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1178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2A0D4CB-29FE-4AE0-9FB0-0DDBEDFDFE01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2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A39C0EE-B798-46EB-BA5D-C7FC92A98376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9F4-B316-41AF-9576-684E093991E4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8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4D29-2661-4167-9CA4-1021D7C56FCB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3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7EB3-D213-4F5B-9207-BB66C55795EB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52F-8CCD-4A1C-8018-4279C58213F8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3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04F3-A536-4262-9FD1-D1D32F0CCA92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3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080B-8813-4DA9-A16E-C0597CCA3A3B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0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EE1B-6BDB-4111-B960-40F169D089BC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82E-0EE1-4C4E-BD27-79634BC7F298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617340-43D8-47AB-8734-B26DD0ADE6DA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0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ubhagyardas/IBM-Capston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A87641-11A3-9A52-A431-4FEB6D1F80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483705" y="463826"/>
            <a:ext cx="11224591" cy="5910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CD7B20-8751-9A78-6442-82D8A0AA8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59380"/>
            <a:ext cx="8825658" cy="2901803"/>
          </a:xfrm>
        </p:spPr>
        <p:txBody>
          <a:bodyPr/>
          <a:lstStyle/>
          <a:p>
            <a:r>
              <a:rPr lang="en-IN" sz="4400" dirty="0"/>
              <a:t>Data Science Capstone -</a:t>
            </a:r>
            <a:br>
              <a:rPr lang="en-IN" dirty="0"/>
            </a:br>
            <a:r>
              <a:rPr lang="en-IN" sz="4000" dirty="0"/>
              <a:t>Falcon9 Landing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6E3DB-0FEE-FF75-B0CD-2005799BD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Soubhagya Ranjan Das</a:t>
            </a:r>
          </a:p>
          <a:p>
            <a:pPr>
              <a:spcBef>
                <a:spcPts val="0"/>
              </a:spcBef>
            </a:pP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2022-08-27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616C0-D7BF-A22D-2486-688E5C9D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1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56C7-AA7F-1EBE-2662-F83C4236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Methodology: </a:t>
            </a:r>
            <a:r>
              <a:rPr lang="en-IN" sz="2000" dirty="0"/>
              <a:t>Data Wrangling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FA2B-05D8-7478-30FA-C7FCC962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refers to cleaning and unifying messy and complex datasets for analysis and exploration.</a:t>
            </a:r>
          </a:p>
          <a:p>
            <a:r>
              <a:rPr lang="en-IN" dirty="0"/>
              <a:t>Missing values were replaced with the mean value.</a:t>
            </a:r>
          </a:p>
          <a:p>
            <a:r>
              <a:rPr lang="en-IN" dirty="0"/>
              <a:t>New column is created in the dataset based on the column ‘Outcome’ which will ultimately be the dependent variable (or the success/fail criteria)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20EE4-BEF2-6C58-BF69-282B2499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6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E952-2FC4-B3CA-59FC-7FE803FF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Methodology: </a:t>
            </a:r>
            <a:r>
              <a:rPr lang="en-IN" sz="2400" dirty="0"/>
              <a:t>EDA using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A256-5C8F-C1CC-2437-1461610E5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following SQL queries were performed: </a:t>
            </a:r>
          </a:p>
          <a:p>
            <a:pPr lvl="1"/>
            <a:r>
              <a:rPr lang="en-US" dirty="0"/>
              <a:t>Names of the unique launch sites in the space mission.</a:t>
            </a:r>
          </a:p>
          <a:p>
            <a:pPr lvl="1"/>
            <a:r>
              <a:rPr lang="en-US" dirty="0"/>
              <a:t>Top 5 launch sites whose name begin with the string 'CCA’.</a:t>
            </a:r>
          </a:p>
          <a:p>
            <a:pPr lvl="1"/>
            <a:r>
              <a:rPr lang="en-US" dirty="0"/>
              <a:t>Total payload mass carried by boosters launched by NASA (CRS).</a:t>
            </a:r>
          </a:p>
          <a:p>
            <a:pPr lvl="1"/>
            <a:r>
              <a:rPr lang="en-US" dirty="0"/>
              <a:t>Average payload mass carried by booster version F9 v1.1 </a:t>
            </a:r>
          </a:p>
          <a:p>
            <a:pPr lvl="1"/>
            <a:r>
              <a:rPr lang="en-US" dirty="0"/>
              <a:t>Date when the first successful landing outcome in ground pad was achieved</a:t>
            </a:r>
          </a:p>
          <a:p>
            <a:pPr lvl="1"/>
            <a:r>
              <a:rPr lang="en-US" dirty="0"/>
              <a:t>Names of the boosters which have success in drone ship and have payload mass between 4000 and 6000 kg</a:t>
            </a:r>
          </a:p>
          <a:p>
            <a:pPr lvl="1"/>
            <a:r>
              <a:rPr lang="en-US" dirty="0"/>
              <a:t>Total number of successful and failure mission outcomes.</a:t>
            </a:r>
          </a:p>
          <a:p>
            <a:pPr lvl="1"/>
            <a:r>
              <a:rPr lang="en-US" dirty="0"/>
              <a:t>Names of the booster versions which have carried the maximum payload mass.</a:t>
            </a:r>
          </a:p>
          <a:p>
            <a:pPr lvl="1"/>
            <a:r>
              <a:rPr lang="en-US" dirty="0"/>
              <a:t>Failed landing outcomes in drone ship, their booster versions, and launch site names for in year 2015. </a:t>
            </a:r>
          </a:p>
          <a:p>
            <a:pPr lvl="1"/>
            <a:r>
              <a:rPr lang="en-US" dirty="0"/>
              <a:t>Rank of the count of landing outcomes (such as Failure (drone ship) or Success (ground pad)) between the date 2010-06-04 and 2017-03-20.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DBB83-2C51-B9D2-81BE-B64D1AFE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5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B82F-0AC1-6D4A-4300-1326307C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Methodology: </a:t>
            </a:r>
            <a:r>
              <a:rPr lang="en-IN" sz="2400" dirty="0"/>
              <a:t>EDA using visualization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12D4762-8E63-BBC9-77D8-A6D683904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150469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BDD6B-247F-AF5B-1EF2-D9BD6E7A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8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7B3D-01C3-13CC-89F1-4269C53D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Methodology: </a:t>
            </a:r>
            <a:r>
              <a:rPr lang="en-IN" sz="2400" dirty="0"/>
              <a:t>EDA Interactive 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1214-761E-50D7-7DA2-04A08BCF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launch sites were marked on the map.</a:t>
            </a:r>
          </a:p>
          <a:p>
            <a:r>
              <a:rPr lang="en-IN" dirty="0"/>
              <a:t>The success and failed launches were marked for each site on the map.</a:t>
            </a:r>
          </a:p>
          <a:p>
            <a:r>
              <a:rPr lang="en-IN" dirty="0"/>
              <a:t>The distance between the launch site and its proximities are calculated and marked on the map.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A38BE-8B41-39F8-DD4E-FD4B21F5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8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4F4B-B658-171F-8B6B-8E687C1D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Methodology: </a:t>
            </a:r>
            <a:r>
              <a:rPr lang="en-IN" sz="2400" dirty="0"/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BD6A-060E-0908-D7CC-72E7485B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important features which are used for defining the success/failure of launch are selected for the further process.</a:t>
            </a:r>
          </a:p>
          <a:p>
            <a:r>
              <a:rPr lang="en-IN" dirty="0"/>
              <a:t>The categorical variables are one-hot encoded so that we can process these variables in the model.</a:t>
            </a:r>
          </a:p>
          <a:p>
            <a:r>
              <a:rPr lang="en-IN" dirty="0"/>
              <a:t>All the numeric columns are converted to float.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3CF19-3073-4BEC-7979-05AA0909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3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31BA-6D8F-F033-2C7F-AC065F37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Methodology: </a:t>
            </a:r>
            <a:r>
              <a:rPr lang="en-IN" sz="2400" dirty="0"/>
              <a:t>Predictive Analysis (Classification)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E507E-2DAF-D04E-E6D1-0461C4390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85307"/>
            <a:ext cx="8825659" cy="3416300"/>
          </a:xfrm>
        </p:spPr>
        <p:txBody>
          <a:bodyPr/>
          <a:lstStyle/>
          <a:p>
            <a:r>
              <a:rPr lang="en-IN" dirty="0"/>
              <a:t>The model were built on 4 different ML models (Logistic Regression, SVM, Decision Tree, KNN) and the best parameter were find out based on hyperparameter tuning.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46776-0B4B-F7A2-4926-3D18D292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A30B41-4EBA-C923-76C2-A9497CDB5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6689515"/>
              </p:ext>
            </p:extLst>
          </p:nvPr>
        </p:nvGraphicFramePr>
        <p:xfrm>
          <a:off x="523461" y="4253948"/>
          <a:ext cx="10577831" cy="1818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091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D7C41B-AB8F-BCCA-8B8E-2E9AAE9A78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490330" y="478647"/>
            <a:ext cx="11217966" cy="590419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A5522E9-414E-A8F2-7EE9-711AAE19F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E7BBC-DA0D-953C-DC36-72C5F3F7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4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336D-1ECF-B4BC-0D10-B0107E85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400" dirty="0"/>
              <a:t>Visualization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F1D7-6B92-C953-75A8-5DC13208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Payload vs Flight Number:</a:t>
            </a:r>
          </a:p>
          <a:p>
            <a:pPr lvl="1"/>
            <a:r>
              <a:rPr lang="en-US" dirty="0"/>
              <a:t>As the flight number increases, the first stage is more likely to land successfully. </a:t>
            </a:r>
          </a:p>
          <a:p>
            <a:pPr lvl="1"/>
            <a:r>
              <a:rPr lang="en-US" dirty="0"/>
              <a:t>The payload mass is also important; it seems the more massive the payload, the less likely the first stage will return.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367D7-1682-100F-3BAF-5B4186B1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C9C6F-02C3-20F0-0727-00FB036F8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85" y="4281769"/>
            <a:ext cx="94551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63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B0C9-0E66-3AA1-3527-9DBADF30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400" dirty="0"/>
              <a:t>Visualization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6E54-F21B-EC83-7C43-87A0362F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Flight Number vs Launch Site</a:t>
            </a:r>
          </a:p>
          <a:p>
            <a:pPr lvl="1"/>
            <a:r>
              <a:rPr lang="en-IN" dirty="0"/>
              <a:t>With higher flight number, the success rate of rockets are increasing.</a:t>
            </a:r>
          </a:p>
          <a:p>
            <a:pPr lvl="1"/>
            <a:r>
              <a:rPr lang="en-US" dirty="0"/>
              <a:t>The best launch site nowadays is CCAF5 SLC 40, where most of recent launches were successful</a:t>
            </a:r>
            <a:r>
              <a:rPr lang="en-IN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9473F-2EBE-46EC-0913-7FE2BC72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34AF8-E1B0-0511-C05D-9393A8817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08" y="4366188"/>
            <a:ext cx="9505950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92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CF99-103F-503C-246C-729F26B7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400" dirty="0"/>
              <a:t>Visualization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F496-37E7-AEE1-5312-9A4B00D14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93235"/>
            <a:ext cx="8825659" cy="3826565"/>
          </a:xfrm>
        </p:spPr>
        <p:txBody>
          <a:bodyPr/>
          <a:lstStyle/>
          <a:p>
            <a:r>
              <a:rPr lang="en-IN" dirty="0"/>
              <a:t>Payload vs Launch Site</a:t>
            </a:r>
          </a:p>
          <a:p>
            <a:pPr lvl="1"/>
            <a:r>
              <a:rPr lang="en-US" dirty="0"/>
              <a:t>Payloads over 9,000kg (about the weight of a school bus) have excellent success rate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67EFC-AA41-458B-4329-10D3243A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65BFC-E603-AAE6-CED1-F8F4790D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39" y="3286084"/>
            <a:ext cx="6829288" cy="31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0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DF95-F21A-2E29-224C-02A5677B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28CC-929E-0A81-13E1-61E2150D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Appendix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CBF4-0894-0184-0626-34D316C1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92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0657-2BEC-5065-3115-1EF510C6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400" dirty="0"/>
              <a:t>Visualization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0F1A-9321-E1B0-23B1-39A83A80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Flight Number vs Orbit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65A7D-4B35-E4CE-B7BA-99579BD9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C01B5-BCD9-31CA-98FE-6096ACF0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0" y="4215572"/>
            <a:ext cx="9588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89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4549-15B9-2AB2-4932-0E9D136B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400" dirty="0"/>
              <a:t>Visualization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46CA-9B8A-2A3F-EE68-820BCF37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Payload vs Orbit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03BB-A1CA-BBF0-BD52-5953A276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ADF81-E3AE-4EDC-920E-F6FBD4DDB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66" y="3578087"/>
            <a:ext cx="5906387" cy="28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71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2829-EE01-D9B9-6F78-5D8C62F7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400" dirty="0"/>
              <a:t>Visualization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A3B3-B50C-7517-9710-60F9A430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Success rate of Orbit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AD28F-353D-C69E-A7DB-1E7B5F57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44C88-CD07-F4DE-7060-D5149077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91" y="3269164"/>
            <a:ext cx="5746337" cy="31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68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2488-3C67-E891-6AEF-28F02BAB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400" dirty="0"/>
              <a:t>Visualization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69D1-BA68-626D-6180-10610B07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6122"/>
            <a:ext cx="8825659" cy="3753678"/>
          </a:xfrm>
        </p:spPr>
        <p:txBody>
          <a:bodyPr/>
          <a:lstStyle/>
          <a:p>
            <a:r>
              <a:rPr lang="en-IN" dirty="0"/>
              <a:t>Success Yearly Trend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31759-696D-4D8B-F43D-CCC603BA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20993-CCA5-9846-8CF5-C7B1BC302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574" y="3135857"/>
            <a:ext cx="6109641" cy="32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07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E9E9-F27C-78D7-AD0C-A3172CCD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800" dirty="0"/>
              <a:t>From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EFA2-8DEF-EF28-C84B-800A71B6B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 launch sites for the launch of rockets: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27EF2-F26C-E2CD-7E05-CAB85D48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51E66-F079-C490-9042-1DA86679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01" y="3349626"/>
            <a:ext cx="1698918" cy="214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03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0499-4872-A7C7-9D29-9B28503B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800" dirty="0"/>
              <a:t>From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ADEC-C0E8-AFFD-97E9-DE3DE9A9A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payload mass carried by boosters launched by NASA (CRS)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EF21C-5DFB-90A8-0CC2-25E7194F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C4846-24D2-8D73-82F1-3ED4F9497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975" y="3429000"/>
            <a:ext cx="2717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72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1CF3-81FE-56DB-991C-1D491868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800" dirty="0"/>
              <a:t>From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4DD5A-55B2-1FA2-A79B-81079B41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Average payload mass carried by booster F9 v1.1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E1E83-5D4F-515E-2F30-AB75E557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6A6C6-F4F1-5B40-5737-E2A081C3B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922" y="3521904"/>
            <a:ext cx="3265078" cy="66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01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B2CD-C4AF-2A14-4D20-A5297BD7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800" dirty="0"/>
              <a:t>From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1551-7FAE-FD9E-A073-1312DAFA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successful landing outcome in ground pad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EA260-B39A-1999-89E8-3113BA55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05749-8A99-BF60-44A2-9F55BF0E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1" y="3399302"/>
            <a:ext cx="2773845" cy="6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25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B716-FC9B-C1F2-AF3B-40032F9F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800" dirty="0"/>
              <a:t>From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D12F-3FF6-EA50-E80F-D6D834DE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Boosters which have success in drone ship having payload mass between 4000 kg and 6000 kg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CEEA2-881C-B4ED-5AF6-D02545C3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8EFAB-1660-4EC1-1539-51D08321C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202" y="3429000"/>
            <a:ext cx="1865162" cy="209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2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1BAD-FE07-1C3A-87D9-2284CBCB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800" dirty="0"/>
              <a:t>From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78DE-DE28-0CE6-D442-47A1F473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number of successful and failed outcomes</a:t>
            </a:r>
          </a:p>
          <a:p>
            <a:pPr lvl="1"/>
            <a:r>
              <a:rPr lang="en-IN" dirty="0"/>
              <a:t>From the table below, we can see that there are 100 successful landings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8B524-AB4D-DD32-399C-EACF89F6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69FD2-6621-9A2C-4AFE-1D69E345E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757" y="4143097"/>
            <a:ext cx="4235806" cy="16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5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C562-1286-F4A3-727B-4323A863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4F26-09D2-B7EF-13F9-C2139B4A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Methodologies:</a:t>
            </a:r>
          </a:p>
          <a:p>
            <a:pPr lvl="1"/>
            <a:r>
              <a:rPr lang="en-IN" dirty="0"/>
              <a:t>Data is collected using web scraping and SpaceX API.</a:t>
            </a:r>
          </a:p>
          <a:p>
            <a:pPr lvl="1"/>
            <a:r>
              <a:rPr lang="en-IN" dirty="0"/>
              <a:t>EDA, Data wrangling, Data Visualization, Interactive Visual analytics are done.</a:t>
            </a:r>
          </a:p>
          <a:p>
            <a:pPr lvl="1"/>
            <a:r>
              <a:rPr lang="en-IN" dirty="0"/>
              <a:t>Predictive analysis</a:t>
            </a:r>
          </a:p>
          <a:p>
            <a:r>
              <a:rPr lang="en-IN" dirty="0"/>
              <a:t>Summary:</a:t>
            </a:r>
          </a:p>
          <a:p>
            <a:pPr lvl="1"/>
            <a:r>
              <a:rPr lang="en-IN" dirty="0"/>
              <a:t>Through the EDA process, the features best suited to predict the success of launchings are identified. </a:t>
            </a:r>
          </a:p>
          <a:p>
            <a:pPr lvl="1"/>
            <a:r>
              <a:rPr lang="en-US" dirty="0"/>
              <a:t>Predictive analysis was done based on different ML models.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2FE34-A0C6-07F9-6218-3AB0DAE3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1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A82A-AE04-E889-BF3D-69B14869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800" dirty="0"/>
              <a:t>From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7284-4596-F762-AC73-D37D26F0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Boosters which have carried maximum payload: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26E6B-570C-355B-7E78-07DF49A3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C9471-56BF-7067-719B-85F4BF21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058" y="3089838"/>
            <a:ext cx="245745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0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9075-D715-1657-C2B9-554D7E5A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800" dirty="0"/>
              <a:t>From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77D2-C1BA-3167-949E-4E6A130F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Successful landing outcomes between </a:t>
            </a:r>
            <a:r>
              <a:rPr lang="en-IN" b="1" i="1" dirty="0">
                <a:solidFill>
                  <a:srgbClr val="000000"/>
                </a:solidFill>
                <a:effectLst/>
                <a:latin typeface="Helvetica Neue"/>
              </a:rPr>
              <a:t>04-06-2010 and 20-03-2017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11A17-DA5A-8B3B-AB1B-E15FBC50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E67BC-DAA5-1787-A120-D68A65F2A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294" y="3429000"/>
            <a:ext cx="3573531" cy="15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98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EC2B-A431-C418-A91D-A2124253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400" dirty="0"/>
              <a:t>Interactive visualization in map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54F0-24C0-DAD9-5053-AADA7304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Launch sites: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28D47-0571-8E7A-FE20-B7C690FC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2F4D5-4B06-0711-EB92-4D94B3C9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76" y="3008655"/>
            <a:ext cx="6340123" cy="325573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28247D-9458-9C6D-97CA-252A4E455B3A}"/>
              </a:ext>
            </a:extLst>
          </p:cNvPr>
          <p:cNvCxnSpPr/>
          <p:nvPr/>
        </p:nvCxnSpPr>
        <p:spPr>
          <a:xfrm>
            <a:off x="3293165" y="2888974"/>
            <a:ext cx="755374" cy="111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33C4D8-4927-17C5-3B9D-21A2DDA62363}"/>
              </a:ext>
            </a:extLst>
          </p:cNvPr>
          <p:cNvCxnSpPr/>
          <p:nvPr/>
        </p:nvCxnSpPr>
        <p:spPr>
          <a:xfrm>
            <a:off x="3286539" y="2881211"/>
            <a:ext cx="4015409" cy="169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26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868-ECB7-795C-F73C-706FA73B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400" dirty="0"/>
              <a:t>Interactive visualization in map 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47FBB6-6178-F1DA-66DD-D8A9C3FC7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072847"/>
              </p:ext>
            </p:extLst>
          </p:nvPr>
        </p:nvGraphicFramePr>
        <p:xfrm>
          <a:off x="1155700" y="3717234"/>
          <a:ext cx="10261048" cy="2302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058EB-2B09-2267-6E48-0B881ED8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B87CC-8DBB-7CBA-47BA-EBF7A8CAB72A}"/>
              </a:ext>
            </a:extLst>
          </p:cNvPr>
          <p:cNvSpPr txBox="1"/>
          <p:nvPr/>
        </p:nvSpPr>
        <p:spPr>
          <a:xfrm>
            <a:off x="1351721" y="2517913"/>
            <a:ext cx="9090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Success/Failed launches at each 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can see that KSC LC-39A site have a lot of successful landings.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</a:rPr>
              <a:t>Green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marker</a:t>
            </a:r>
            <a:r>
              <a:rPr lang="en-IN" dirty="0"/>
              <a:t> – Success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Red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marker</a:t>
            </a:r>
            <a:r>
              <a:rPr lang="en-IN" dirty="0"/>
              <a:t> – Failed</a:t>
            </a:r>
          </a:p>
        </p:txBody>
      </p:sp>
    </p:spTree>
    <p:extLst>
      <p:ext uri="{BB962C8B-B14F-4D97-AF65-F5344CB8AC3E}">
        <p14:creationId xmlns:p14="http://schemas.microsoft.com/office/powerpoint/2010/main" val="2582644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35FC-302E-3C9B-7721-04C3A5C8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400" dirty="0"/>
              <a:t>Interactive visualization in map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9888-A7EE-1A9A-10D8-1BB09E2C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Distance to nearest coastline:</a:t>
            </a:r>
          </a:p>
          <a:p>
            <a:pPr lvl="1"/>
            <a:r>
              <a:rPr lang="en-IN" dirty="0"/>
              <a:t>All the launch sites are situated near to the coastlines.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931EF-98BF-4965-67CD-4D901CAA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C1F80-EE61-DC7E-F99F-F3EBCB608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452" y="3428999"/>
            <a:ext cx="4926149" cy="27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06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6445-7DF6-C2C8-82A1-C4351276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400" dirty="0"/>
              <a:t>Dashboard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DF03B-A1C4-6AD2-8D6B-18878C6E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E4625-D8F9-6944-1834-5F35AF91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33" y="1651608"/>
            <a:ext cx="7076661" cy="474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79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431E-49BB-7925-156E-85BBF54F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400" dirty="0"/>
              <a:t>Dashboard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2481C6-ACBD-B4D2-08F3-BEEDE8608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149" y="1918793"/>
            <a:ext cx="8335616" cy="410100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72711-A6B4-7483-9CB6-00E7C295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85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AB50-59D4-9B58-F5FA-D983A7C5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400" dirty="0"/>
              <a:t>Dashboard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A1BB8F-4A15-3AFB-6C1B-FCA0C60AB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853" y="2067339"/>
            <a:ext cx="7043530" cy="395246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F60CE-7255-7EAB-F572-CF53ED2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25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6D94-E73E-5CC8-86FD-9B1717D8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400" dirty="0"/>
              <a:t>Dashboard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8516D7-AC19-5F20-65FD-B79DD68F3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183" y="1908313"/>
            <a:ext cx="7924799" cy="41114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31631-42C0-C2EE-CDD0-576EEA1C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64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429A-3047-9852-CD93-2F684898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400" dirty="0"/>
              <a:t>Predictive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C1EB-73ED-8F86-9CCD-1CC930A6C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Confusion Matrix: </a:t>
            </a:r>
          </a:p>
          <a:p>
            <a:pPr lvl="1"/>
            <a:r>
              <a:rPr lang="en-IN" dirty="0"/>
              <a:t>The confusion matrix yielded by all the models is same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7056E-103A-016B-E0EE-A873FC7C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9D0F7-A4F0-7EB8-ED9F-6D501EC1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115" y="3424519"/>
            <a:ext cx="4859018" cy="30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6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D243-41D4-8D4C-41FA-2175C81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3320-0F6E-F1B2-841C-B55982437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2748"/>
            <a:ext cx="8825659" cy="3747052"/>
          </a:xfrm>
        </p:spPr>
        <p:txBody>
          <a:bodyPr/>
          <a:lstStyle/>
          <a:p>
            <a:r>
              <a:rPr lang="en-IN" dirty="0"/>
              <a:t>Context:</a:t>
            </a:r>
          </a:p>
          <a:p>
            <a:pPr lvl="1"/>
            <a:r>
              <a:rPr lang="en-IN" dirty="0"/>
              <a:t>SpaceX advertises Falcon9 rocket launches at a cost of $62 million, while other providers cost upward $165 million, as SpaceX can reuse the stage 1.</a:t>
            </a:r>
          </a:p>
          <a:p>
            <a:pPr lvl="1"/>
            <a:r>
              <a:rPr lang="en-IN" dirty="0"/>
              <a:t>Therefore, if we can predict if stage1 will land we can predict the launch cost.</a:t>
            </a:r>
          </a:p>
          <a:p>
            <a:pPr lvl="1"/>
            <a:r>
              <a:rPr lang="en-IN" dirty="0"/>
              <a:t>This information can be used if any competitor wants to bid for rocket launch.</a:t>
            </a:r>
          </a:p>
          <a:p>
            <a:pPr lvl="1"/>
            <a:r>
              <a:rPr lang="en-IN" dirty="0"/>
              <a:t>The goal is to create a ML model to predict if stage1 will land or crash.</a:t>
            </a:r>
          </a:p>
          <a:p>
            <a:r>
              <a:rPr lang="en-IN" dirty="0"/>
              <a:t>Answers we want:</a:t>
            </a:r>
          </a:p>
          <a:p>
            <a:pPr lvl="1"/>
            <a:r>
              <a:rPr lang="en-IN" dirty="0"/>
              <a:t>What factors lead to successful landing of rocket.</a:t>
            </a:r>
          </a:p>
          <a:p>
            <a:pPr lvl="1"/>
            <a:r>
              <a:rPr lang="en-IN" dirty="0"/>
              <a:t>Relationship between the rocket features and the success/fail outcome.</a:t>
            </a:r>
          </a:p>
          <a:p>
            <a:pPr lvl="1"/>
            <a:r>
              <a:rPr lang="en-IN" dirty="0"/>
              <a:t>Success rate based on location.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097F4-1286-DA02-F01E-5623CA53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64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431B-786A-6A43-4989-027B6CDF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</a:t>
            </a:r>
            <a:r>
              <a:rPr lang="en-IN" sz="2400" dirty="0"/>
              <a:t>Predictive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955F-D523-06CB-16E8-B0A2CAC7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Classification Accuracy</a:t>
            </a:r>
          </a:p>
          <a:p>
            <a:pPr lvl="1"/>
            <a:r>
              <a:rPr lang="en-IN" dirty="0"/>
              <a:t>The models are built using the best parameters and we get the</a:t>
            </a:r>
            <a:br>
              <a:rPr lang="en-IN" dirty="0"/>
            </a:br>
            <a:r>
              <a:rPr lang="en-IN" dirty="0"/>
              <a:t>best score based on that.</a:t>
            </a:r>
          </a:p>
          <a:p>
            <a:pPr lvl="1"/>
            <a:r>
              <a:rPr lang="en-IN" dirty="0"/>
              <a:t>We’ve looked at 4 different machine learning algorithms</a:t>
            </a:r>
            <a:br>
              <a:rPr lang="en-IN" dirty="0"/>
            </a:br>
            <a:r>
              <a:rPr lang="en-IN" dirty="0"/>
              <a:t>and the test accuracy have been calculated.</a:t>
            </a:r>
          </a:p>
          <a:p>
            <a:pPr lvl="1"/>
            <a:r>
              <a:rPr lang="en-IN" dirty="0"/>
              <a:t>The Decision Tree model gave the best result among all other</a:t>
            </a:r>
            <a:br>
              <a:rPr lang="en-IN" dirty="0"/>
            </a:br>
            <a:r>
              <a:rPr lang="en-IN" dirty="0"/>
              <a:t>models.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AF3A0-8277-FE8B-095C-F40CAF54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03A4B-5D3F-DD7F-4CC2-E564EE70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41" y="2749550"/>
            <a:ext cx="2878005" cy="2306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702C91-B9DC-3788-D8FA-E6F9AC15F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19" y="5055703"/>
            <a:ext cx="2593938" cy="11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87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B4028DF-FA46-4409-F5F8-B37635E5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490330" y="478183"/>
            <a:ext cx="11217966" cy="58828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3851B-BF6A-E528-16FA-321EB042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33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E5AE-F937-450D-789D-15354602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C45E-030C-B301-8385-27D69B3B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Orbits ES-L1, GEO, HEO and SSO has the highest successful landing rate.</a:t>
            </a:r>
          </a:p>
          <a:p>
            <a:r>
              <a:rPr lang="en-IN" dirty="0"/>
              <a:t>Success rates for SpaceX launches has been increasing with time.</a:t>
            </a:r>
          </a:p>
          <a:p>
            <a:r>
              <a:rPr lang="en-IN" dirty="0"/>
              <a:t>KSC LC-39A has the most successful launches but increasing payload mass can have negative impact on landing.</a:t>
            </a:r>
          </a:p>
          <a:p>
            <a:r>
              <a:rPr lang="en-US" dirty="0"/>
              <a:t>Although most of mission outcomes are successful, successful landing outcomes seem to improve over time, according the evolution of processes and rockets.</a:t>
            </a:r>
          </a:p>
          <a:p>
            <a:r>
              <a:rPr lang="en-US" dirty="0"/>
              <a:t>Decision Tree algorithm turned out to be the best algorithm to predict the successful landings and reduce the amount of next rocket launch.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059C7-C188-5699-65A0-5082E5FE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23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FF01-19F8-8110-76D5-97FDC1D9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37F8-2246-B6A1-E8C8-29A89BA6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try other models and look if our model can get improved.</a:t>
            </a:r>
          </a:p>
          <a:p>
            <a:r>
              <a:rPr lang="en-IN" dirty="0" err="1"/>
              <a:t>Github</a:t>
            </a:r>
            <a:r>
              <a:rPr lang="en-IN" dirty="0"/>
              <a:t> </a:t>
            </a:r>
            <a:r>
              <a:rPr lang="en-IN"/>
              <a:t>link for the codes: </a:t>
            </a:r>
            <a:r>
              <a:rPr lang="en-IN">
                <a:hlinkClick r:id="rId2"/>
              </a:rPr>
              <a:t>IBM-Capstone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E99E6-B6D9-ED5B-5209-F15250B3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84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C2BA1A-04ED-3CCB-CA8C-4D1E4C265B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AAD48-1FF7-E025-9937-CDA425C5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3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15A3AC-C546-FC59-9FD8-AF2E8DE6C2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60B1C4-40D3-3D25-6284-46254D419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726" y="5148469"/>
            <a:ext cx="8825658" cy="861364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DBA5D-CE18-C7DF-B1A9-79BADBCE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5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6C61-C93F-7773-0381-CB7F012C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Methodology:</a:t>
            </a:r>
            <a:r>
              <a:rPr lang="en-IN" sz="2400" dirty="0"/>
              <a:t>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1B56-8300-709E-4F17-6A65C7A4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Collection Methodology:</a:t>
            </a:r>
          </a:p>
          <a:p>
            <a:pPr lvl="1"/>
            <a:r>
              <a:rPr lang="en-IN" dirty="0"/>
              <a:t>Data is collected using SpaceX API and scraping data from Wikipedia website.</a:t>
            </a:r>
          </a:p>
          <a:p>
            <a:r>
              <a:rPr lang="en-IN" dirty="0"/>
              <a:t>Data Wrangling:</a:t>
            </a:r>
          </a:p>
          <a:p>
            <a:pPr lvl="1"/>
            <a:r>
              <a:rPr lang="en-US" dirty="0"/>
              <a:t>Collected data was enriched by creating a landing outcome label based on outcome data after summarizing and analyzing features.</a:t>
            </a:r>
          </a:p>
          <a:p>
            <a:r>
              <a:rPr lang="en-US" dirty="0"/>
              <a:t>Exploratory Data Analysis (using SQL and Data Visualization):</a:t>
            </a:r>
          </a:p>
          <a:p>
            <a:pPr lvl="1"/>
            <a:r>
              <a:rPr lang="en-IN" dirty="0"/>
              <a:t>The data was explored as to how much different features are impacting the final outcome of the launch, whether the stage1 is landed successfully or failed.</a:t>
            </a:r>
          </a:p>
          <a:p>
            <a:pPr lvl="1"/>
            <a:r>
              <a:rPr lang="en-IN" dirty="0"/>
              <a:t>Impact of Payload mass, Orbit etc. on the outcome.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3F1DD-63F7-233E-30AC-5E986452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8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4EF3-FBD6-8DCD-B51F-60C9538F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r>
              <a:rPr lang="en-IN" sz="3600" dirty="0"/>
              <a:t>:</a:t>
            </a:r>
            <a:r>
              <a:rPr lang="en-IN" sz="2400" dirty="0"/>
              <a:t>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DB8B-C301-6F77-3606-CEBB61AE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  <a:p>
            <a:pPr lvl="1"/>
            <a:r>
              <a:rPr lang="en-IN" dirty="0"/>
              <a:t>Features that will be used in success prediction will be extracted and dummy variables for the categorical variables are created.</a:t>
            </a:r>
          </a:p>
          <a:p>
            <a:r>
              <a:rPr lang="en-IN" dirty="0"/>
              <a:t>Interactive Visualization:</a:t>
            </a:r>
          </a:p>
          <a:p>
            <a:pPr lvl="1"/>
            <a:r>
              <a:rPr lang="en-IN" dirty="0"/>
              <a:t>Using </a:t>
            </a:r>
            <a:r>
              <a:rPr lang="en-IN" dirty="0" err="1"/>
              <a:t>Plotly</a:t>
            </a:r>
            <a:r>
              <a:rPr lang="en-IN" dirty="0"/>
              <a:t> and Dash, the visual analytics are done.</a:t>
            </a:r>
          </a:p>
          <a:p>
            <a:r>
              <a:rPr lang="en-IN" dirty="0"/>
              <a:t>Predictive Analytics:</a:t>
            </a:r>
          </a:p>
          <a:p>
            <a:pPr lvl="1"/>
            <a:r>
              <a:rPr lang="en-IN" dirty="0"/>
              <a:t>Different models were used for the prediction of landing success and models were tuned and errors were evaluated.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1D16F-CB81-C2A0-2B9A-872BCDB5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0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D850-2885-268F-45BE-2D36C753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Methodology: </a:t>
            </a:r>
            <a:r>
              <a:rPr lang="en-IN" sz="2400" dirty="0"/>
              <a:t>Data Collection via SpaceX API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8D3550-F700-7863-45BF-BBCBED1DE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469307"/>
              </p:ext>
            </p:extLst>
          </p:nvPr>
        </p:nvGraphicFramePr>
        <p:xfrm>
          <a:off x="793023" y="2630003"/>
          <a:ext cx="10787269" cy="3015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C99A8-B8FD-254C-6499-1D9F59F4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7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BFF1-6B26-8367-1484-07CEC3B7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Methodology: </a:t>
            </a:r>
            <a:r>
              <a:rPr lang="en-IN" sz="2000" dirty="0"/>
              <a:t>Data Collection via scraping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A476B4-4BC6-0ED3-D269-1EC94D771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216628"/>
              </p:ext>
            </p:extLst>
          </p:nvPr>
        </p:nvGraphicFramePr>
        <p:xfrm>
          <a:off x="1155700" y="2603500"/>
          <a:ext cx="9638196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E0EAC-9A81-044C-F0A6-2EB198BC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Developer - Skills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38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747</TotalTime>
  <Words>1622</Words>
  <Application>Microsoft Office PowerPoint</Application>
  <PresentationFormat>Widescreen</PresentationFormat>
  <Paragraphs>211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Century Gothic</vt:lpstr>
      <vt:lpstr>Helvetica Neue</vt:lpstr>
      <vt:lpstr>Wingdings</vt:lpstr>
      <vt:lpstr>Wingdings 3</vt:lpstr>
      <vt:lpstr>Ion Boardroom</vt:lpstr>
      <vt:lpstr>Data Science Capstone - Falcon9 Landing Prediction</vt:lpstr>
      <vt:lpstr>Outline</vt:lpstr>
      <vt:lpstr>Executive summary</vt:lpstr>
      <vt:lpstr>Introduction</vt:lpstr>
      <vt:lpstr>METHODOLOGY</vt:lpstr>
      <vt:lpstr>Methodology: Overview</vt:lpstr>
      <vt:lpstr>Methodology: Overview</vt:lpstr>
      <vt:lpstr>Methodology: Data Collection via SpaceX API</vt:lpstr>
      <vt:lpstr>Methodology: Data Collection via scraping</vt:lpstr>
      <vt:lpstr>Methodology: Data Wrangling</vt:lpstr>
      <vt:lpstr>Methodology: EDA using SQL</vt:lpstr>
      <vt:lpstr>Methodology: EDA using visualization</vt:lpstr>
      <vt:lpstr>Methodology: EDA Interactive Map</vt:lpstr>
      <vt:lpstr>Methodology: Feature Engineering</vt:lpstr>
      <vt:lpstr>Methodology: Predictive Analysis (Classification)</vt:lpstr>
      <vt:lpstr>RESULTS</vt:lpstr>
      <vt:lpstr>RESULTS: Visualization Results</vt:lpstr>
      <vt:lpstr>RESULTS: Visualization Results</vt:lpstr>
      <vt:lpstr>RESULTS: Visualization Results</vt:lpstr>
      <vt:lpstr>RESULTS: Visualization Results</vt:lpstr>
      <vt:lpstr>RESULTS: Visualization Results</vt:lpstr>
      <vt:lpstr>RESULTS: Visualization Results</vt:lpstr>
      <vt:lpstr>RESULTS: Visualization Results</vt:lpstr>
      <vt:lpstr>RESULTS: From SQL</vt:lpstr>
      <vt:lpstr>RESULTS: From SQL</vt:lpstr>
      <vt:lpstr>RESULTS: From SQL</vt:lpstr>
      <vt:lpstr>RESULTS: From SQL</vt:lpstr>
      <vt:lpstr>RESULTS: From SQL</vt:lpstr>
      <vt:lpstr>RESULTS: From SQL</vt:lpstr>
      <vt:lpstr>RESULTS: From SQL</vt:lpstr>
      <vt:lpstr>RESULTS: From SQL</vt:lpstr>
      <vt:lpstr>RESULTS: Interactive visualization in map </vt:lpstr>
      <vt:lpstr>RESULTS: Interactive visualization in map </vt:lpstr>
      <vt:lpstr>RESULTS: Interactive visualization in map </vt:lpstr>
      <vt:lpstr>RESULTS: Dashboard</vt:lpstr>
      <vt:lpstr>RESULTS: Dashboard</vt:lpstr>
      <vt:lpstr>RESULTS: Dashboard</vt:lpstr>
      <vt:lpstr>RESULTS: Dashboard</vt:lpstr>
      <vt:lpstr>RESULTS: Predictive Analysis</vt:lpstr>
      <vt:lpstr>RESULTS: Predictive Analysis</vt:lpstr>
      <vt:lpstr>PowerPoint Presentation</vt:lpstr>
      <vt:lpstr>CONCLUSION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- Falcon9 Landing Prediction</dc:title>
  <dc:creator>Soubhagya Ranjan Das</dc:creator>
  <cp:lastModifiedBy>Soubhagya Ranjan Das</cp:lastModifiedBy>
  <cp:revision>4</cp:revision>
  <dcterms:created xsi:type="dcterms:W3CDTF">2022-08-27T16:30:50Z</dcterms:created>
  <dcterms:modified xsi:type="dcterms:W3CDTF">2022-08-29T09:44:17Z</dcterms:modified>
</cp:coreProperties>
</file>