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2-1.jpe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3-1.jpe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4-1.jpe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5-1.jpe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6-1.jpe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7-1.jpe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8-1.jpe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100"/>
          </a:xfrm>
          <a:prstGeom prst="rect">
            <a:avLst/>
          </a:prstGeom>
          <a:solidFill>
            <a:srgbClr val="FCBF01"/>
          </a:solidFill>
          <a:ln/>
        </p:spPr>
      </p:sp>
      <p:sp>
        <p:nvSpPr>
          <p:cNvPr id="3" name="Text 1"/>
          <p:cNvSpPr/>
          <p:nvPr/>
        </p:nvSpPr>
        <p:spPr>
          <a:xfrm>
            <a:off x="0" y="2651760"/>
            <a:ext cx="12192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IoT Based RO Filter Quality Monitoring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0" y="3749040"/>
            <a:ext cx="1219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Ensuring safe drinking water through advanced monitoring</a:t>
            </a:r>
            <a:endParaRPr lang="en-US" sz="1800" dirty="0"/>
          </a:p>
        </p:txBody>
      </p:sp>
      <p:sp>
        <p:nvSpPr>
          <p:cNvPr id="5" name="Shape 3"/>
          <p:cNvSpPr/>
          <p:nvPr/>
        </p:nvSpPr>
        <p:spPr>
          <a:xfrm>
            <a:off x="0" y="0"/>
            <a:ext cx="12192000" cy="100"/>
          </a:xfrm>
          <a:prstGeom prst="rect">
            <a:avLst/>
          </a:prstGeom>
          <a:solidFill>
            <a:srgbClr val="FCBF01"/>
          </a:solidFill>
          <a:ln/>
        </p:spPr>
      </p:sp>
      <p:sp>
        <p:nvSpPr>
          <p:cNvPr id="6" name="Shape 4"/>
          <p:cNvSpPr/>
          <p:nvPr/>
        </p:nvSpPr>
        <p:spPr>
          <a:xfrm>
            <a:off x="0" y="0"/>
            <a:ext cx="12192000" cy="100"/>
          </a:xfrm>
          <a:prstGeom prst="rect">
            <a:avLst/>
          </a:prstGeom>
          <a:solidFill>
            <a:srgbClr val="FCBF01"/>
          </a:solidFill>
          <a:ln/>
        </p:spPr>
      </p:sp>
      <p:sp>
        <p:nvSpPr>
          <p:cNvPr id="7" name="Shape 5"/>
          <p:cNvSpPr/>
          <p:nvPr/>
        </p:nvSpPr>
        <p:spPr>
          <a:xfrm>
            <a:off x="0" y="0"/>
            <a:ext cx="12192000" cy="100"/>
          </a:xfrm>
          <a:prstGeom prst="rect">
            <a:avLst/>
          </a:prstGeom>
          <a:solidFill>
            <a:srgbClr val="FCBF01"/>
          </a:solidFill>
          <a:ln/>
        </p:spPr>
      </p:sp>
      <p:sp>
        <p:nvSpPr>
          <p:cNvPr id="8" name="Shape 6"/>
          <p:cNvSpPr/>
          <p:nvPr/>
        </p:nvSpPr>
        <p:spPr>
          <a:xfrm>
            <a:off x="0" y="0"/>
            <a:ext cx="12192000" cy="100"/>
          </a:xfrm>
          <a:prstGeom prst="rect">
            <a:avLst/>
          </a:prstGeom>
          <a:solidFill>
            <a:srgbClr val="FCBF01"/>
          </a:solidFill>
          <a:ln/>
        </p:spPr>
      </p:sp>
      <p:sp>
        <p:nvSpPr>
          <p:cNvPr id="9" name="Shape 7"/>
          <p:cNvSpPr/>
          <p:nvPr/>
        </p:nvSpPr>
        <p:spPr>
          <a:xfrm>
            <a:off x="0" y="0"/>
            <a:ext cx="12192000" cy="100"/>
          </a:xfrm>
          <a:prstGeom prst="rect">
            <a:avLst/>
          </a:prstGeom>
          <a:solidFill>
            <a:srgbClr val="FCBF01"/>
          </a:solidFill>
          <a:ln/>
        </p:spPr>
      </p:sp>
      <p:sp>
        <p:nvSpPr>
          <p:cNvPr id="10" name="Shape 8"/>
          <p:cNvSpPr/>
          <p:nvPr/>
        </p:nvSpPr>
        <p:spPr>
          <a:xfrm>
            <a:off x="0" y="0"/>
            <a:ext cx="12192000" cy="100"/>
          </a:xfrm>
          <a:prstGeom prst="rect">
            <a:avLst/>
          </a:prstGeom>
          <a:solidFill>
            <a:srgbClr val="FCBF01"/>
          </a:solidFill>
          <a:ln/>
        </p:spPr>
      </p:sp>
      <p:sp>
        <p:nvSpPr>
          <p:cNvPr id="11" name="Shape 9"/>
          <p:cNvSpPr/>
          <p:nvPr/>
        </p:nvSpPr>
        <p:spPr>
          <a:xfrm>
            <a:off x="0" y="0"/>
            <a:ext cx="12192000" cy="100"/>
          </a:xfrm>
          <a:prstGeom prst="rect">
            <a:avLst/>
          </a:prstGeom>
          <a:solidFill>
            <a:srgbClr val="FCBF01"/>
          </a:solidFill>
          <a:ln/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6858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FFFFFF"/>
                </a:solidFill>
              </a:rPr>
              <a:t>Introduction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1600200" y="132588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• Introducing the IoT Water Filter Health Monitoring System: Ensuring safe drinking water is vital, but traditional methods for filter maintenance fall short.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1600200" y="278892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• This project leverages IoT technology to transform water filtration monitoring.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600200" y="352044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• By seamlessly integrating advanced sensors and data analysis, our system remotely tracks parameters like TDS, flow rates, and filter health.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1600200" y="498348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• Early detection of issues, proactive alerts, and data-driven decisions help ensure water quality and safety.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1600200" y="608076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• This innovation reduces costs, minimizes waste, and improves public health.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1600200" y="681228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• Join us as we explore the development and impact of the IoT Water Filter Health Monitoring System, a critical step towards clean and accessible water for all.</a:t>
            </a:r>
            <a:endParaRPr lang="en-US" sz="1600" dirty="0"/>
          </a:p>
        </p:txBody>
      </p:sp>
      <p:pic>
        <p:nvPicPr>
          <p:cNvPr id="9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7434072" y="0"/>
            <a:ext cx="4754880" cy="6858000"/>
          </a:xfrm>
          <a:prstGeom prst="rect">
            <a:avLst/>
          </a:prstGeom>
        </p:spPr>
      </p:pic>
      <p:sp>
        <p:nvSpPr>
          <p:cNvPr id="10" name="Text 7">
            <a:hlinkClick r:id="rId2" tooltip="Click to open link"/>
          </p:cNvPr>
          <p:cNvSpPr/>
          <p:nvPr/>
        </p:nvSpPr>
        <p:spPr>
          <a:xfrm>
            <a:off x="7434072" y="6217920"/>
            <a:ext cx="47548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u="sng" dirty="0">
                <a:solidFill>
                  <a:srgbClr val="FFFFFF"/>
                </a:solidFill>
                <a:hlinkClick r:id="rId2" invalidUrl="" action="" tgtFrame="" tooltip="Click to open link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6858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FFFFFF"/>
                </a:solidFill>
              </a:rPr>
              <a:t>Instruments Used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1600200" y="132588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• To implement IoT based RO filter quality monitoring, the following instruments are used: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1600200" y="242316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• - RO Filter: The Reverse Osmosis (RO) filter is used to remove impurities from the water.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600200" y="315468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• - TDS Sensors: TDS sensors work based on the principle that when a current is passed through water, the dissolved ionic substances in the water conduct electricity.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1600200" y="461772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• - Node MCU: A WiFi module is used to control the sensors and send data to the cloud server.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1600200" y="571500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• - Arduino Uno: A microcontroller for prototyping the model for monitoring purposes.</a:t>
            </a:r>
            <a:endParaRPr lang="en-US" sz="1600" dirty="0"/>
          </a:p>
        </p:txBody>
      </p:sp>
      <p:pic>
        <p:nvPicPr>
          <p:cNvPr id="8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7434072" y="0"/>
            <a:ext cx="4754880" cy="6858000"/>
          </a:xfrm>
          <a:prstGeom prst="rect">
            <a:avLst/>
          </a:prstGeom>
        </p:spPr>
      </p:pic>
      <p:sp>
        <p:nvSpPr>
          <p:cNvPr id="9" name="Text 6">
            <a:hlinkClick r:id="rId2" tooltip="Click to open link"/>
          </p:cNvPr>
          <p:cNvSpPr/>
          <p:nvPr/>
        </p:nvSpPr>
        <p:spPr>
          <a:xfrm>
            <a:off x="7434072" y="6217920"/>
            <a:ext cx="47548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u="sng" dirty="0">
                <a:solidFill>
                  <a:srgbClr val="FFFFFF"/>
                </a:solidFill>
                <a:hlinkClick r:id="rId2" invalidUrl="" action="" tgtFrame="" tooltip="Click to open link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6858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FFFFFF"/>
                </a:solidFill>
              </a:rPr>
              <a:t>RO Filter Overview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1600200" y="132588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• RO (reverse osmosis) water filtration systems are widely used in households and commercial settings to purify water.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1600200" y="242316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• These systems work by forcing water through a semi-permeable membrane that removes impurities and contaminants, leaving behind clean and safe drinking water.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600200" y="388620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• However, ensuring the quality of the filtered water is crucial, and this is where IoT-based RO filter quality monitoring comes into play.</a:t>
            </a:r>
            <a:endParaRPr lang="en-US" sz="1600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7434072" y="0"/>
            <a:ext cx="4754880" cy="6858000"/>
          </a:xfrm>
          <a:prstGeom prst="rect">
            <a:avLst/>
          </a:prstGeom>
        </p:spPr>
      </p:pic>
      <p:sp>
        <p:nvSpPr>
          <p:cNvPr id="7" name="Text 4">
            <a:hlinkClick r:id="rId2" tooltip="Click to open link"/>
          </p:cNvPr>
          <p:cNvSpPr/>
          <p:nvPr/>
        </p:nvSpPr>
        <p:spPr>
          <a:xfrm>
            <a:off x="7434072" y="6217920"/>
            <a:ext cx="47548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u="sng" dirty="0">
                <a:solidFill>
                  <a:srgbClr val="FFFFFF"/>
                </a:solidFill>
                <a:hlinkClick r:id="rId2" invalidUrl="" action="" tgtFrame="" tooltip="Click to open link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6858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FFFFFF"/>
                </a:solidFill>
              </a:rPr>
              <a:t>RO Filter Maintenance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1600200" y="132588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• RO filters require regular maintenance to ensure their optimal performance.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1600200" y="205740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• This includes replacing filters, cleaning the membrane, and checking for leaks.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600200" y="278892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• IoT-based monitoring systems can help automate this process by providing real-time data on filter performance and alerting users when maintenance is required.</a:t>
            </a:r>
            <a:endParaRPr lang="en-US" sz="1600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7434072" y="0"/>
            <a:ext cx="4754880" cy="6858000"/>
          </a:xfrm>
          <a:prstGeom prst="rect">
            <a:avLst/>
          </a:prstGeom>
        </p:spPr>
      </p:pic>
      <p:sp>
        <p:nvSpPr>
          <p:cNvPr id="7" name="Text 4">
            <a:hlinkClick r:id="rId2" tooltip="Click to open link"/>
          </p:cNvPr>
          <p:cNvSpPr/>
          <p:nvPr/>
        </p:nvSpPr>
        <p:spPr>
          <a:xfrm>
            <a:off x="7434072" y="6217920"/>
            <a:ext cx="47548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u="sng" dirty="0">
                <a:solidFill>
                  <a:srgbClr val="FFFFFF"/>
                </a:solidFill>
                <a:hlinkClick r:id="rId2" invalidUrl="" action="" tgtFrame="" tooltip="Click to open link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1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6858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FFFFFF"/>
                </a:solidFill>
              </a:rPr>
              <a:t>Benefits of IoT-Based RO Filter Monitoring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1600200" y="132588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• - Real-time monitoring of filter performance and water quality.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1600200" y="205740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• - Automated alerts for filter replacement and maintenance.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600200" y="278892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• - Data analytics for tracking water usage and quality over time.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1600200" y="352044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• - Remote access to filter data and control of filter settings.</a:t>
            </a:r>
            <a:endParaRPr lang="en-US" sz="1600" dirty="0"/>
          </a:p>
        </p:txBody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7434072" y="0"/>
            <a:ext cx="4754880" cy="6858000"/>
          </a:xfrm>
          <a:prstGeom prst="rect">
            <a:avLst/>
          </a:prstGeom>
        </p:spPr>
      </p:pic>
      <p:sp>
        <p:nvSpPr>
          <p:cNvPr id="8" name="Text 5">
            <a:hlinkClick r:id="rId2" tooltip="Click to open link"/>
          </p:cNvPr>
          <p:cNvSpPr/>
          <p:nvPr/>
        </p:nvSpPr>
        <p:spPr>
          <a:xfrm>
            <a:off x="7434072" y="6217920"/>
            <a:ext cx="47548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u="sng" dirty="0">
                <a:solidFill>
                  <a:srgbClr val="FFFFFF"/>
                </a:solidFill>
                <a:hlinkClick r:id="rId2" invalidUrl="" action="" tgtFrame="" tooltip="Click to open link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1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6858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FFFFFF"/>
                </a:solidFill>
              </a:rPr>
              <a:t>IoT Implementation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1600200" y="132588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• Our IoT-based RO filter quality monitoring system is designed to provide real-time monitoring, alerts, and data analytics for efficient and effective management of water quality.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1600200" y="315468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• The system is implemented through a network of sensors and devices that collect and transmit data to a cloud-based platform for analysis and reporting.</a:t>
            </a:r>
            <a:endParaRPr lang="en-US" sz="160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7434072" y="0"/>
            <a:ext cx="4754880" cy="6858000"/>
          </a:xfrm>
          <a:prstGeom prst="rect">
            <a:avLst/>
          </a:prstGeom>
        </p:spPr>
      </p:pic>
      <p:sp>
        <p:nvSpPr>
          <p:cNvPr id="6" name="Text 3">
            <a:hlinkClick r:id="rId2" tooltip="Click to open link"/>
          </p:cNvPr>
          <p:cNvSpPr/>
          <p:nvPr/>
        </p:nvSpPr>
        <p:spPr>
          <a:xfrm>
            <a:off x="7434072" y="6217920"/>
            <a:ext cx="47548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u="sng" dirty="0">
                <a:solidFill>
                  <a:srgbClr val="FFFFFF"/>
                </a:solidFill>
                <a:hlinkClick r:id="rId2" invalidUrl="" action="" tgtFrame="" tooltip="Click to open link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1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6858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FFFFFF"/>
                </a:solidFill>
              </a:rPr>
              <a:t>Real-time Monitoring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1600200" y="132588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• TDS 2 (Waste Water)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1600200" y="169164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• TDS 3 (Pure Water)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600200" y="205740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• Benefits of IoT Based RO Filter Monitoring: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1600200" y="242316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• - Real-time Monitoring: IoT based RO filter monitoring allows for real-time monitoring of filter quality, ensuring that the water is safe to drink.</a:t>
            </a:r>
            <a:endParaRPr lang="en-US" sz="1600" dirty="0"/>
          </a:p>
        </p:txBody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7434072" y="0"/>
            <a:ext cx="4754880" cy="6858000"/>
          </a:xfrm>
          <a:prstGeom prst="rect">
            <a:avLst/>
          </a:prstGeom>
        </p:spPr>
      </p:pic>
      <p:sp>
        <p:nvSpPr>
          <p:cNvPr id="8" name="Text 5">
            <a:hlinkClick r:id="rId2" tooltip="Click to open link"/>
          </p:cNvPr>
          <p:cNvSpPr/>
          <p:nvPr/>
        </p:nvSpPr>
        <p:spPr>
          <a:xfrm>
            <a:off x="7434072" y="6217920"/>
            <a:ext cx="47548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u="sng" dirty="0">
                <a:solidFill>
                  <a:srgbClr val="FFFFFF"/>
                </a:solidFill>
                <a:hlinkClick r:id="rId2" invalidUrl="" action="" tgtFrame="" tooltip="Click to open link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2023-12-13T09:20:57Z</dcterms:created>
  <dcterms:modified xsi:type="dcterms:W3CDTF">2023-12-13T09:20:57Z</dcterms:modified>
</cp:coreProperties>
</file>