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Tatiana Medvedeva"/>
  <p:cmAuthor clrIdx="1" id="1" initials="" lastIdx="2" name="Екатерина К"/>
  <p:cmAuthor clrIdx="2" id="2" initials="" lastIdx="1" name="Мария Лазаренко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25T10:01:00.859">
    <p:pos x="196" y="738"/>
    <p:text>текст можно убрать ?</p:text>
  </p:cm>
  <p:cm authorId="1" idx="1" dt="2022-09-25T09:58:20.453">
    <p:pos x="196" y="738"/>
    <p:text>да, думаю вполне</p:text>
  </p:cm>
  <p:cm authorId="1" idx="2" dt="2022-09-25T09:58:54.244">
    <p:pos x="196" y="738"/>
    <p:text>а мы уже большие, чтобы выпендриваться, что мы знаем слово к ближайших соседей?((((((</p:text>
  </p:cm>
  <p:cm authorId="0" idx="2" dt="2022-09-25T10:01:00.859">
    <p:pos x="196" y="738"/>
    <p:text>а я думала у нас без соседей
просто косинусы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2-09-25T10:18:52.509">
    <p:pos x="240" y="1582"/>
    <p:text>???
может, это сюда, а улучшения отдельно</p:text>
  </p:cm>
  <p:cm authorId="0" idx="3" dt="2022-09-25T10:18:52.509">
    <p:pos x="240" y="1582"/>
    <p:text>пусть тут модель будет
результат и улучшения тоже на отдельных можно сделат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937165ee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937165ee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37165ee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37165e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приведение нужных для обучения колонок к строковому виду, использование словаря русских стоп-слов, удаление знаков </a:t>
            </a: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препинания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37165ee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937165ee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937165ee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937165ee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968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модели ранжирования соответствия пула кандидатов предлагаемой вакансии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ОПГ Фламинго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Пайплайн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75" y="1544425"/>
            <a:ext cx="7724451" cy="26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Feature extraction: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Извлечение дополнительных фич из текстовых данных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Заполнение пустых значений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Составление словаря для полей Гражданство/Языки, приведение к единому формату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Объединение текстовых фич в единые строки, лемматизация и выделение ключевых слов с помощью TF-IDF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Предобученные эмбеддинги – sentence-transformer RoBERTa-base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Вычисление косинусного расстояния между эмбеддингом-резюме и эмбеддингом-запросом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213250" y="4577125"/>
            <a:ext cx="57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https://huggingface.co/symanto/sn-xlm-roberta-base-snli-mnli-anli-xnli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16652" l="3184" r="2028" t="8367"/>
          <a:stretch/>
        </p:blipFill>
        <p:spPr>
          <a:xfrm>
            <a:off x="381200" y="2511651"/>
            <a:ext cx="8381600" cy="16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Дальнейшие улучшения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Использование категориальных и числовых фич как дополнительный бонус к рангу на базе косинусного расстояния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Оптимизация кода, улучшение времени работы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Более тщательный 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