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a </a:t>
            </a:r>
            <a:r>
              <a:rPr lang="en-US" smtClean="0"/>
              <a:t>local repository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This is a local repository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local repository</dc:title>
  <dc:creator>sl1-lab</dc:creator>
  <cp:lastModifiedBy>sl1-9</cp:lastModifiedBy>
  <cp:revision>1</cp:revision>
  <dcterms:created xsi:type="dcterms:W3CDTF">2006-08-16T00:00:00Z</dcterms:created>
  <dcterms:modified xsi:type="dcterms:W3CDTF">2016-08-29T10:29:45Z</dcterms:modified>
</cp:coreProperties>
</file>