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9" roundtripDataSignature="AMtx7mjIZpBy5D9Pkqm9p+J+2IbvLE+cY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439abbd991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439abbd99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5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5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7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7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8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8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9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9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2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2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3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3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azure.microsoft.com/en-in/services/machine-learning/automatedml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Building ML Model</a:t>
            </a:r>
            <a:endParaRPr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Choosing models</a:t>
            </a:r>
            <a:endParaRPr/>
          </a:p>
        </p:txBody>
      </p:sp>
      <p:sp>
        <p:nvSpPr>
          <p:cNvPr id="91" name="Google Shape;91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92" name="Google Shape;92;p2"/>
          <p:cNvSpPr/>
          <p:nvPr/>
        </p:nvSpPr>
        <p:spPr>
          <a:xfrm>
            <a:off x="3942080" y="2001520"/>
            <a:ext cx="3647440" cy="95504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Supervised/unsupervised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2"/>
          <p:cNvSpPr/>
          <p:nvPr/>
        </p:nvSpPr>
        <p:spPr>
          <a:xfrm>
            <a:off x="1645920" y="3342640"/>
            <a:ext cx="2042160" cy="65024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Training data size Less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2"/>
          <p:cNvSpPr/>
          <p:nvPr/>
        </p:nvSpPr>
        <p:spPr>
          <a:xfrm>
            <a:off x="7833360" y="3342640"/>
            <a:ext cx="2042160" cy="65024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Un-supervised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2"/>
          <p:cNvSpPr/>
          <p:nvPr/>
        </p:nvSpPr>
        <p:spPr>
          <a:xfrm>
            <a:off x="8778240" y="4526121"/>
            <a:ext cx="1625600" cy="55880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Clustering models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2"/>
          <p:cNvSpPr/>
          <p:nvPr/>
        </p:nvSpPr>
        <p:spPr>
          <a:xfrm>
            <a:off x="3568700" y="4344035"/>
            <a:ext cx="2042160" cy="65024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Deep Learning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2"/>
          <p:cNvSpPr/>
          <p:nvPr/>
        </p:nvSpPr>
        <p:spPr>
          <a:xfrm>
            <a:off x="934720" y="4404361"/>
            <a:ext cx="2042160" cy="65024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Machine Learning 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2"/>
          <p:cNvSpPr/>
          <p:nvPr/>
        </p:nvSpPr>
        <p:spPr>
          <a:xfrm>
            <a:off x="2189480" y="5080636"/>
            <a:ext cx="2580640" cy="1066483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Leverage existing models/embeddings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9" name="Google Shape;99;p2"/>
          <p:cNvCxnSpPr/>
          <p:nvPr/>
        </p:nvCxnSpPr>
        <p:spPr>
          <a:xfrm flipH="1">
            <a:off x="3149600" y="2824480"/>
            <a:ext cx="955040" cy="383223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0" name="Google Shape;100;p2"/>
          <p:cNvCxnSpPr/>
          <p:nvPr/>
        </p:nvCxnSpPr>
        <p:spPr>
          <a:xfrm flipH="1">
            <a:off x="1889760" y="3992880"/>
            <a:ext cx="599440" cy="39624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1" name="Google Shape;101;p2"/>
          <p:cNvCxnSpPr/>
          <p:nvPr/>
        </p:nvCxnSpPr>
        <p:spPr>
          <a:xfrm>
            <a:off x="2976880" y="3992880"/>
            <a:ext cx="955040" cy="411481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2" name="Google Shape;102;p2"/>
          <p:cNvCxnSpPr/>
          <p:nvPr/>
        </p:nvCxnSpPr>
        <p:spPr>
          <a:xfrm>
            <a:off x="6756400" y="2956560"/>
            <a:ext cx="1381760" cy="38608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3" name="Google Shape;103;p2"/>
          <p:cNvCxnSpPr/>
          <p:nvPr/>
        </p:nvCxnSpPr>
        <p:spPr>
          <a:xfrm>
            <a:off x="9144000" y="3992880"/>
            <a:ext cx="213360" cy="533241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4" name="Google Shape;104;p2"/>
          <p:cNvCxnSpPr/>
          <p:nvPr/>
        </p:nvCxnSpPr>
        <p:spPr>
          <a:xfrm>
            <a:off x="2727960" y="4071621"/>
            <a:ext cx="591820" cy="1117917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Sequence of steps</a:t>
            </a:r>
            <a:endParaRPr/>
          </a:p>
        </p:txBody>
      </p:sp>
      <p:sp>
        <p:nvSpPr>
          <p:cNvPr id="110" name="Google Shape;110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11" name="Google Shape;111;p3"/>
          <p:cNvSpPr/>
          <p:nvPr/>
        </p:nvSpPr>
        <p:spPr>
          <a:xfrm>
            <a:off x="1127760" y="4001294"/>
            <a:ext cx="2113280" cy="74676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Apply BOW/TF-IDF/Word</a:t>
            </a: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Embeddings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3"/>
          <p:cNvSpPr/>
          <p:nvPr/>
        </p:nvSpPr>
        <p:spPr>
          <a:xfrm>
            <a:off x="1127760" y="2602865"/>
            <a:ext cx="1981200" cy="74676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 Cleaning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3"/>
          <p:cNvSpPr/>
          <p:nvPr/>
        </p:nvSpPr>
        <p:spPr>
          <a:xfrm>
            <a:off x="1127760" y="5093574"/>
            <a:ext cx="2184400" cy="74676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Supervised/un-supervised algorithms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3"/>
          <p:cNvSpPr/>
          <p:nvPr/>
        </p:nvSpPr>
        <p:spPr>
          <a:xfrm>
            <a:off x="6949440" y="2500710"/>
            <a:ext cx="2133602" cy="74676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 Cleaning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3"/>
          <p:cNvSpPr/>
          <p:nvPr/>
        </p:nvSpPr>
        <p:spPr>
          <a:xfrm>
            <a:off x="6949440" y="3549175"/>
            <a:ext cx="2113280" cy="74676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Word embeddings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3"/>
          <p:cNvSpPr/>
          <p:nvPr/>
        </p:nvSpPr>
        <p:spPr>
          <a:xfrm>
            <a:off x="6949440" y="4541759"/>
            <a:ext cx="2225040" cy="74676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RNN/LSTM/Transformers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3"/>
          <p:cNvSpPr/>
          <p:nvPr/>
        </p:nvSpPr>
        <p:spPr>
          <a:xfrm>
            <a:off x="3601720" y="4033442"/>
            <a:ext cx="1508760" cy="74676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AutoML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3"/>
          <p:cNvSpPr/>
          <p:nvPr/>
        </p:nvSpPr>
        <p:spPr>
          <a:xfrm>
            <a:off x="9552940" y="3549175"/>
            <a:ext cx="1813560" cy="74676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APIs/Opensource Models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9" name="Google Shape;119;p3"/>
          <p:cNvCxnSpPr/>
          <p:nvPr/>
        </p:nvCxnSpPr>
        <p:spPr>
          <a:xfrm>
            <a:off x="1960880" y="3429000"/>
            <a:ext cx="0" cy="572294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20" name="Google Shape;120;p3"/>
          <p:cNvCxnSpPr/>
          <p:nvPr/>
        </p:nvCxnSpPr>
        <p:spPr>
          <a:xfrm>
            <a:off x="2092960" y="3429000"/>
            <a:ext cx="1889760" cy="572294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21" name="Google Shape;121;p3"/>
          <p:cNvCxnSpPr>
            <a:stCxn id="111" idx="2"/>
            <a:endCxn id="113" idx="0"/>
          </p:cNvCxnSpPr>
          <p:nvPr/>
        </p:nvCxnSpPr>
        <p:spPr>
          <a:xfrm>
            <a:off x="2184400" y="4748054"/>
            <a:ext cx="35700" cy="345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22" name="Google Shape;122;p3"/>
          <p:cNvCxnSpPr>
            <a:stCxn id="114" idx="2"/>
          </p:cNvCxnSpPr>
          <p:nvPr/>
        </p:nvCxnSpPr>
        <p:spPr>
          <a:xfrm>
            <a:off x="8016241" y="3247470"/>
            <a:ext cx="20400" cy="301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23" name="Google Shape;123;p3"/>
          <p:cNvCxnSpPr/>
          <p:nvPr/>
        </p:nvCxnSpPr>
        <p:spPr>
          <a:xfrm>
            <a:off x="8072121" y="3308825"/>
            <a:ext cx="2021839" cy="24035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24" name="Google Shape;124;p3"/>
          <p:cNvCxnSpPr/>
          <p:nvPr/>
        </p:nvCxnSpPr>
        <p:spPr>
          <a:xfrm>
            <a:off x="7980680" y="4295935"/>
            <a:ext cx="0" cy="484267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5" name="Google Shape;125;p3"/>
          <p:cNvSpPr/>
          <p:nvPr/>
        </p:nvSpPr>
        <p:spPr>
          <a:xfrm>
            <a:off x="4622800" y="5391070"/>
            <a:ext cx="2326640" cy="785893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Evaluation &amp; Deployment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6" name="Google Shape;126;p3"/>
          <p:cNvCxnSpPr/>
          <p:nvPr/>
        </p:nvCxnSpPr>
        <p:spPr>
          <a:xfrm>
            <a:off x="4378960" y="4780202"/>
            <a:ext cx="1168400" cy="960198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27" name="Google Shape;127;p3"/>
          <p:cNvCxnSpPr/>
          <p:nvPr/>
        </p:nvCxnSpPr>
        <p:spPr>
          <a:xfrm>
            <a:off x="2219960" y="5875337"/>
            <a:ext cx="2453640" cy="333774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28" name="Google Shape;128;p3"/>
          <p:cNvCxnSpPr>
            <a:stCxn id="116" idx="2"/>
          </p:cNvCxnSpPr>
          <p:nvPr/>
        </p:nvCxnSpPr>
        <p:spPr>
          <a:xfrm flipH="1">
            <a:off x="6949560" y="5288519"/>
            <a:ext cx="1112400" cy="4482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29" name="Google Shape;129;p3"/>
          <p:cNvCxnSpPr/>
          <p:nvPr/>
        </p:nvCxnSpPr>
        <p:spPr>
          <a:xfrm flipH="1">
            <a:off x="7096760" y="4331893"/>
            <a:ext cx="3408680" cy="1778315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439abbd991_0_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Azure AutoML</a:t>
            </a:r>
            <a:endParaRPr/>
          </a:p>
        </p:txBody>
      </p:sp>
      <p:sp>
        <p:nvSpPr>
          <p:cNvPr id="135" name="Google Shape;135;g1439abbd991_0_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https://azure.microsoft.com/en-in/services/machine-learning/automatedml/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Github sample code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https://github.com/Azure/azureml-examples/tree/main/python-sdk/tutorials/automl-with-azureml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2022-08-08T16:25:29Z</dcterms:created>
  <dc:creator>Soudamini Sreepada</dc:creator>
</cp:coreProperties>
</file>