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4" r:id="rId14"/>
    <p:sldId id="275" r:id="rId15"/>
    <p:sldId id="270" r:id="rId16"/>
    <p:sldId id="271" r:id="rId17"/>
    <p:sldId id="272" r:id="rId18"/>
    <p:sldId id="273" r:id="rId19"/>
    <p:sldId id="276" r:id="rId20"/>
    <p:sldId id="278" r:id="rId21"/>
    <p:sldId id="277" r:id="rId22"/>
    <p:sldId id="2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0245"/>
    <a:srgbClr val="4D9B21"/>
    <a:srgbClr val="0097CC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41A1-824F-4B4C-9E72-EC167D61E87D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DC9C-B60F-4855-A516-B7D5A75A81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41A1-824F-4B4C-9E72-EC167D61E87D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DC9C-B60F-4855-A516-B7D5A75A81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41A1-824F-4B4C-9E72-EC167D61E87D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DC9C-B60F-4855-A516-B7D5A75A81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41A1-824F-4B4C-9E72-EC167D61E87D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DC9C-B60F-4855-A516-B7D5A75A81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41A1-824F-4B4C-9E72-EC167D61E87D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DC9C-B60F-4855-A516-B7D5A75A81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41A1-824F-4B4C-9E72-EC167D61E87D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DC9C-B60F-4855-A516-B7D5A75A81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41A1-824F-4B4C-9E72-EC167D61E87D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DC9C-B60F-4855-A516-B7D5A75A81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41A1-824F-4B4C-9E72-EC167D61E87D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DC9C-B60F-4855-A516-B7D5A75A81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41A1-824F-4B4C-9E72-EC167D61E87D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DC9C-B60F-4855-A516-B7D5A75A81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41A1-824F-4B4C-9E72-EC167D61E87D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DC9C-B60F-4855-A516-B7D5A75A81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41A1-824F-4B4C-9E72-EC167D61E87D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CDC9C-B60F-4855-A516-B7D5A75A81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41A1-824F-4B4C-9E72-EC167D61E87D}" type="datetimeFigureOut">
              <a:rPr lang="en-US" smtClean="0"/>
              <a:pPr/>
              <a:t>5/28/2014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CDC9C-B60F-4855-A516-B7D5A75A818C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57554" y="4572008"/>
            <a:ext cx="30003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0" b="1" dirty="0" smtClean="0">
                <a:solidFill>
                  <a:srgbClr val="4D9B21"/>
                </a:solidFill>
              </a:rPr>
              <a:t>CSS</a:t>
            </a:r>
            <a:r>
              <a:rPr lang="en-US" sz="11000" b="1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8992" y="5988626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The Latest Standard for CSS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13314" name="Picture 2" descr="http://people.rit.edu/rag7482/320/Project3/images/css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886002"/>
            <a:ext cx="2643206" cy="3707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28662" y="1643050"/>
            <a:ext cx="7715304" cy="47863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matrix() method combines all of the 2D transform methods into one.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matrix method take six parameters, containing mathematic functions, which allows you to: rotate, scale, move (translate), and skew elements.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0" lang="en-US" sz="2200" b="1" i="0" u="sng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endParaRPr kumimoji="0" lang="en-US" sz="2200" b="1" i="0" u="sng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transform: matrix(0.866,0.5,-0.5,0.866,0,0);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200" i="0" u="sng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2976" y="714356"/>
            <a:ext cx="5929354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b="1" dirty="0" smtClean="0">
                <a:solidFill>
                  <a:srgbClr val="0070C0"/>
                </a:solidFill>
              </a:rPr>
              <a:t>Transform Matrix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571868" y="1928802"/>
            <a:ext cx="5286412" cy="35004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3D transform methods: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rotateX()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rotateY()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Internet Explorer, Firefox, and Opera does not yet support the 3D transform methods. Chrome and Safari requires the prefix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-webkit-.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57620" y="1142984"/>
            <a:ext cx="4357718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b="1" dirty="0" smtClean="0">
                <a:solidFill>
                  <a:srgbClr val="0070C0"/>
                </a:solidFill>
              </a:rPr>
              <a:t>3D Transforms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http://www.webkit.org/blog-files/3d-transforms/poster-circ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500175"/>
            <a:ext cx="3428992" cy="4025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071538" y="2000240"/>
            <a:ext cx="7072362" cy="264320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the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rotateX()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method, the element rotates around its X-axis at a given degree.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transform: rotateX(120deg);</a:t>
            </a:r>
            <a:endParaRPr kumimoji="0" lang="en-US" sz="2200" i="0" u="sng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57290" y="1142984"/>
            <a:ext cx="6858048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b="1" dirty="0" smtClean="0">
                <a:solidFill>
                  <a:srgbClr val="0070C0"/>
                </a:solidFill>
              </a:rPr>
              <a:t>3D Transform Rotate X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1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6" y="2786058"/>
            <a:ext cx="2668998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57290" y="1142984"/>
            <a:ext cx="6858048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b="1" dirty="0" smtClean="0">
                <a:solidFill>
                  <a:srgbClr val="0070C0"/>
                </a:solidFill>
              </a:rPr>
              <a:t>3D Transform Rotate Y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71538" y="2000240"/>
            <a:ext cx="6929486" cy="278608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the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rotateY()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method, the element rotates around its Y-axis at a given degree.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endParaRPr kumimoji="0" lang="en-US" sz="2200" b="1" i="0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transform: rotateY(130deg);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rgbClr val="88024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1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2857496"/>
            <a:ext cx="2358110" cy="164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57290" y="1142984"/>
            <a:ext cx="6858048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b="1" dirty="0" smtClean="0">
                <a:solidFill>
                  <a:srgbClr val="0070C0"/>
                </a:solidFill>
              </a:rPr>
              <a:t>CSS3 Transitions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71538" y="1857364"/>
            <a:ext cx="6929486" cy="478634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CSS3, we can add an effect when changing from one style to another, without using Flash animations or JavaScript.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does it work?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CSS3 transitions are effects that let an element gradually change from one style to another.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do this, must specify two things:-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Courier New" pitchFamily="49" charset="0"/>
              <a:buChar char="o"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Specify the CSS property you want to add an effect to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Courier New" pitchFamily="49" charset="0"/>
              <a:buChar char="o"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Specify the duration of the effect.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500298" y="1571612"/>
            <a:ext cx="6429420" cy="464347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CSS3, we can create animations, which can replace animated images, Flash animations, and JavaScripts in many web pages.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CSS3 @keyframes Rule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endParaRPr kumimoji="0" lang="en-US" sz="2200" b="1" i="0" u="sng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@keyframes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 is where the animation is created. Specify a CSS style inside the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@keyframes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rule and the animation will gradually change from the current style to the new style.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832275" y="857232"/>
            <a:ext cx="5597377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b="1" dirty="0" smtClean="0">
                <a:solidFill>
                  <a:srgbClr val="0070C0"/>
                </a:solidFill>
              </a:rPr>
              <a:t>CSS3 Animations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http://people.rit.edu/rag7482/320/Project3/images/css3.png"/>
          <p:cNvPicPr>
            <a:picLocks noChangeAspect="1" noChangeArrowheads="1"/>
          </p:cNvPicPr>
          <p:nvPr/>
        </p:nvPicPr>
        <p:blipFill>
          <a:blip r:embed="rId2"/>
          <a:srcRect l="50000" t="15739"/>
          <a:stretch>
            <a:fillRect/>
          </a:stretch>
        </p:blipFill>
        <p:spPr bwMode="auto">
          <a:xfrm>
            <a:off x="0" y="1395800"/>
            <a:ext cx="1857356" cy="439065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14414" y="1571612"/>
            <a:ext cx="7072362" cy="328614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the animation is created in the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@keyframe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bind it to a selector, otherwise the animation will have no effect.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Bind the animation to a selector by specifying at least these two CSS3 animation properties: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Courier New" pitchFamily="49" charset="0"/>
              <a:buChar char="o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Specify the name of the animation.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Courier New" pitchFamily="49" charset="0"/>
              <a:buChar char="o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Specify the duration of the animation.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00166" y="714356"/>
            <a:ext cx="5597377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b="1" dirty="0" smtClean="0">
                <a:solidFill>
                  <a:srgbClr val="0070C0"/>
                </a:solidFill>
              </a:rPr>
              <a:t>CSS3 Animations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14414" y="1643050"/>
            <a:ext cx="7572428" cy="35004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animation is an effect that lets an element gradually change from one style to another.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change as many styles you want, as many times you want.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Specify when the change will happen in percent, or the keywords "from" and "to", which is the same as 0% and 100%.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0% is the beginning of the animation, 100% is when the animation is complete.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00166" y="714356"/>
            <a:ext cx="5597377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b="1" dirty="0" smtClean="0">
                <a:solidFill>
                  <a:srgbClr val="0070C0"/>
                </a:solidFill>
              </a:rPr>
              <a:t>CSS3 Animations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00166" y="1500174"/>
            <a:ext cx="6143668" cy="4857784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6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@keyframes myfirst{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rgbClr val="880245"/>
                </a:solidFill>
              </a:rPr>
              <a:t>		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0%   {background: red;}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25%  {background: yellow;}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50%  {background: blue;}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100% {background: green;}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rgbClr val="880245"/>
                </a:solidFill>
              </a:rPr>
              <a:t>		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@-webkit-keyframes myfirst Safari and Chrome{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rgbClr val="880245"/>
                </a:solidFill>
              </a:rPr>
              <a:t>		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0%   {background: red;}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25%  {background: yellow;}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50%  {background: blue;}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100% {background: green;}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3200" b="1" i="0" u="sng" strike="noStrike" kern="1200" cap="none" spc="0" normalizeH="0" baseline="0" noProof="0" dirty="0" smtClean="0">
              <a:ln>
                <a:noFill/>
              </a:ln>
              <a:solidFill>
                <a:srgbClr val="88024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00166" y="714356"/>
            <a:ext cx="5597377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b="1" dirty="0" smtClean="0">
                <a:solidFill>
                  <a:srgbClr val="0070C0"/>
                </a:solidFill>
              </a:rPr>
              <a:t>CSS3 Animations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screen cap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142984"/>
            <a:ext cx="3290230" cy="4798252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3571868" y="1225539"/>
            <a:ext cx="5286412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400" b="1" dirty="0" smtClean="0">
                <a:solidFill>
                  <a:srgbClr val="0070C0"/>
                </a:solidFill>
              </a:rPr>
              <a:t>CSS3 Media Queries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57554" y="2000240"/>
            <a:ext cx="5429288" cy="457203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75000"/>
              <a:buFont typeface="Wingdings" pitchFamily="2" charset="2"/>
              <a:buChar char="v"/>
            </a:pPr>
            <a:r>
              <a:rPr lang="en-IN" sz="2200" dirty="0" smtClean="0">
                <a:solidFill>
                  <a:srgbClr val="002060"/>
                </a:solidFill>
              </a:rPr>
              <a:t>Media queries will allow us to change our layouts to suit the extract need of different devices – without changing the content</a:t>
            </a:r>
          </a:p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75000"/>
              <a:buFont typeface="Wingdings" pitchFamily="2" charset="2"/>
              <a:buChar char="v"/>
            </a:pPr>
            <a:r>
              <a:rPr lang="en-IN" sz="2200" dirty="0" smtClean="0">
                <a:solidFill>
                  <a:srgbClr val="002060"/>
                </a:solidFill>
              </a:rPr>
              <a:t>CSS can be used to specify how a document is presented </a:t>
            </a:r>
            <a:r>
              <a:rPr lang="en-IN" sz="2200" b="1" dirty="0" smtClean="0">
                <a:solidFill>
                  <a:srgbClr val="002060"/>
                </a:solidFill>
              </a:rPr>
              <a:t>in different media.</a:t>
            </a:r>
            <a:endParaRPr lang="en-IN" sz="2200" dirty="0" smtClean="0">
              <a:solidFill>
                <a:srgbClr val="002060"/>
              </a:solidFill>
            </a:endParaRPr>
          </a:p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75000"/>
              <a:buFont typeface="Wingdings" pitchFamily="2" charset="2"/>
              <a:buChar char="v"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2576514" y="1571612"/>
            <a:ext cx="3638560" cy="631825"/>
          </a:xfrm>
        </p:spPr>
        <p:txBody>
          <a:bodyPr>
            <a:noAutofit/>
          </a:bodyPr>
          <a:lstStyle/>
          <a:p>
            <a:pPr algn="l"/>
            <a:r>
              <a:rPr lang="en-IN" sz="4800" b="1" dirty="0" smtClean="0">
                <a:solidFill>
                  <a:srgbClr val="0070C0"/>
                </a:solidFill>
              </a:rPr>
              <a:t>Introduction</a:t>
            </a:r>
            <a:endParaRPr lang="en-IN" sz="48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14546" y="2357430"/>
            <a:ext cx="6357982" cy="3571900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CSS3 - Cascading Style Sheets Level 3.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CSS3 offers several new features that really help us in web design and web development. 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CSS3 has taken a very large step forward in helping web developers get away from importing mass amounts of images/JavaScript and making it possible to do this only by using pure CSS.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CSS3 specification is still under development by W3C.</a:t>
            </a:r>
          </a:p>
        </p:txBody>
      </p:sp>
      <p:pic>
        <p:nvPicPr>
          <p:cNvPr id="7" name="Picture 2" descr="http://people.rit.edu/rag7482/320/Project3/images/css3.png"/>
          <p:cNvPicPr>
            <a:picLocks noChangeAspect="1" noChangeArrowheads="1"/>
          </p:cNvPicPr>
          <p:nvPr/>
        </p:nvPicPr>
        <p:blipFill>
          <a:blip r:embed="rId2"/>
          <a:srcRect l="50000" t="15739"/>
          <a:stretch>
            <a:fillRect/>
          </a:stretch>
        </p:blipFill>
        <p:spPr bwMode="auto">
          <a:xfrm>
            <a:off x="0" y="1395800"/>
            <a:ext cx="1857356" cy="43906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14414" y="1643050"/>
            <a:ext cx="7572428" cy="100013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lang="en-IN" sz="2200" dirty="0" smtClean="0">
                <a:solidFill>
                  <a:srgbClr val="002060"/>
                </a:solidFill>
              </a:rPr>
              <a:t>Make the background gray. But up to a maximum width of 500 pixels, make the background blue.</a:t>
            </a:r>
            <a:endParaRPr kumimoji="0" lang="en-US" sz="2200" b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00166" y="868349"/>
            <a:ext cx="7072362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4400" b="1" dirty="0" smtClean="0">
                <a:solidFill>
                  <a:srgbClr val="0070C0"/>
                </a:solidFill>
              </a:rPr>
              <a:t>Media query syntax: internal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2714620"/>
            <a:ext cx="49292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rgbClr val="880245"/>
                </a:solidFill>
              </a:rPr>
              <a:t>body { </a:t>
            </a:r>
          </a:p>
          <a:p>
            <a:r>
              <a:rPr lang="en-IN" sz="2200" dirty="0" smtClean="0">
                <a:solidFill>
                  <a:srgbClr val="880245"/>
                </a:solidFill>
              </a:rPr>
              <a:t>	background: gray; </a:t>
            </a:r>
          </a:p>
          <a:p>
            <a:r>
              <a:rPr lang="en-IN" sz="2200" dirty="0" smtClean="0">
                <a:solidFill>
                  <a:srgbClr val="880245"/>
                </a:solidFill>
              </a:rPr>
              <a:t>	}</a:t>
            </a:r>
          </a:p>
          <a:p>
            <a:endParaRPr lang="en-IN" sz="2200" dirty="0" smtClean="0">
              <a:solidFill>
                <a:srgbClr val="880245"/>
              </a:solidFill>
            </a:endParaRPr>
          </a:p>
          <a:p>
            <a:r>
              <a:rPr lang="en-IN" sz="2200" dirty="0" smtClean="0">
                <a:solidFill>
                  <a:srgbClr val="880245"/>
                </a:solidFill>
              </a:rPr>
              <a:t>@media screen and (max-width:500px) { </a:t>
            </a:r>
          </a:p>
          <a:p>
            <a:r>
              <a:rPr lang="en-IN" sz="2200" dirty="0" smtClean="0">
                <a:solidFill>
                  <a:srgbClr val="880245"/>
                </a:solidFill>
              </a:rPr>
              <a:t>body { </a:t>
            </a:r>
          </a:p>
          <a:p>
            <a:r>
              <a:rPr lang="en-IN" sz="2200" dirty="0" smtClean="0">
                <a:solidFill>
                  <a:srgbClr val="880245"/>
                </a:solidFill>
              </a:rPr>
              <a:t>	background: blue; </a:t>
            </a:r>
          </a:p>
          <a:p>
            <a:r>
              <a:rPr lang="en-IN" sz="2200" dirty="0" smtClean="0">
                <a:solidFill>
                  <a:srgbClr val="880245"/>
                </a:solidFill>
              </a:rPr>
              <a:t>	} </a:t>
            </a:r>
          </a:p>
          <a:p>
            <a:r>
              <a:rPr lang="en-IN" sz="2200" dirty="0" smtClean="0">
                <a:solidFill>
                  <a:srgbClr val="880245"/>
                </a:solidFill>
              </a:rPr>
              <a:t>}</a:t>
            </a:r>
            <a:endParaRPr lang="en-IN" sz="2200" dirty="0">
              <a:solidFill>
                <a:srgbClr val="88024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00166" y="868349"/>
            <a:ext cx="7072362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4400" b="1" dirty="0" smtClean="0">
                <a:solidFill>
                  <a:srgbClr val="0070C0"/>
                </a:solidFill>
              </a:rPr>
              <a:t>Media query syntax: external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4414" y="1643050"/>
            <a:ext cx="7572428" cy="100013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lang="en-IN" sz="2200" dirty="0" smtClean="0">
                <a:solidFill>
                  <a:srgbClr val="002060"/>
                </a:solidFill>
              </a:rPr>
              <a:t>Extend the existing media part of the </a:t>
            </a:r>
            <a:r>
              <a:rPr lang="en-IN" sz="2200" b="1" dirty="0" smtClean="0">
                <a:solidFill>
                  <a:srgbClr val="002060"/>
                </a:solidFill>
              </a:rPr>
              <a:t>link element or @import rule:</a:t>
            </a:r>
            <a:endParaRPr kumimoji="0" lang="en-US" sz="2200" b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04" y="3071810"/>
            <a:ext cx="56435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 smtClean="0">
                <a:solidFill>
                  <a:srgbClr val="880245"/>
                </a:solidFill>
              </a:rPr>
              <a:t>&lt;link </a:t>
            </a:r>
            <a:r>
              <a:rPr lang="en-IN" sz="2200" dirty="0" err="1" smtClean="0">
                <a:solidFill>
                  <a:srgbClr val="880245"/>
                </a:solidFill>
              </a:rPr>
              <a:t>href</a:t>
            </a:r>
            <a:r>
              <a:rPr lang="en-IN" sz="2200" dirty="0" smtClean="0">
                <a:solidFill>
                  <a:srgbClr val="880245"/>
                </a:solidFill>
              </a:rPr>
              <a:t>="narrow.css" </a:t>
            </a:r>
            <a:r>
              <a:rPr lang="en-IN" sz="2200" dirty="0" err="1" smtClean="0">
                <a:solidFill>
                  <a:srgbClr val="880245"/>
                </a:solidFill>
              </a:rPr>
              <a:t>rel</a:t>
            </a:r>
            <a:r>
              <a:rPr lang="en-IN" sz="2200" dirty="0" smtClean="0">
                <a:solidFill>
                  <a:srgbClr val="880245"/>
                </a:solidFill>
              </a:rPr>
              <a:t>="</a:t>
            </a:r>
            <a:r>
              <a:rPr lang="en-IN" sz="2200" dirty="0" err="1" smtClean="0">
                <a:solidFill>
                  <a:srgbClr val="880245"/>
                </a:solidFill>
              </a:rPr>
              <a:t>stylesheet</a:t>
            </a:r>
            <a:r>
              <a:rPr lang="en-IN" sz="2200" dirty="0" smtClean="0">
                <a:solidFill>
                  <a:srgbClr val="880245"/>
                </a:solidFill>
              </a:rPr>
              <a:t>" </a:t>
            </a:r>
          </a:p>
          <a:p>
            <a:r>
              <a:rPr lang="en-IN" sz="2200" dirty="0" smtClean="0">
                <a:solidFill>
                  <a:srgbClr val="880245"/>
                </a:solidFill>
              </a:rPr>
              <a:t>media="only screen and (max-width:500px)"&gt;</a:t>
            </a:r>
          </a:p>
          <a:p>
            <a:r>
              <a:rPr lang="en-IN" sz="2200" dirty="0" smtClean="0">
                <a:solidFill>
                  <a:srgbClr val="880245"/>
                </a:solidFill>
              </a:rPr>
              <a:t> </a:t>
            </a:r>
          </a:p>
          <a:p>
            <a:r>
              <a:rPr lang="en-IN" sz="2200" dirty="0" smtClean="0">
                <a:solidFill>
                  <a:srgbClr val="880245"/>
                </a:solidFill>
              </a:rPr>
              <a:t>@import </a:t>
            </a:r>
            <a:r>
              <a:rPr lang="en-IN" sz="2200" dirty="0" err="1" smtClean="0">
                <a:solidFill>
                  <a:srgbClr val="880245"/>
                </a:solidFill>
              </a:rPr>
              <a:t>url</a:t>
            </a:r>
            <a:r>
              <a:rPr lang="en-IN" sz="2200" dirty="0" smtClean="0">
                <a:solidFill>
                  <a:srgbClr val="880245"/>
                </a:solidFill>
              </a:rPr>
              <a:t>(narrow.css) only screen and </a:t>
            </a:r>
          </a:p>
          <a:p>
            <a:r>
              <a:rPr lang="en-IN" sz="2200" dirty="0" smtClean="0">
                <a:solidFill>
                  <a:srgbClr val="880245"/>
                </a:solidFill>
              </a:rPr>
              <a:t>(max-width:500px);</a:t>
            </a:r>
            <a:endParaRPr lang="en-IN" sz="2200" dirty="0">
              <a:solidFill>
                <a:srgbClr val="88024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857760"/>
            <a:ext cx="7901014" cy="631844"/>
          </a:xfrm>
        </p:spPr>
        <p:txBody>
          <a:bodyPr>
            <a:noAutofit/>
          </a:bodyPr>
          <a:lstStyle/>
          <a:p>
            <a:r>
              <a:rPr lang="en-IN" sz="8000" b="1" dirty="0" smtClean="0">
                <a:solidFill>
                  <a:srgbClr val="0070C0"/>
                </a:solidFill>
              </a:rPr>
              <a:t>Question Time</a:t>
            </a:r>
            <a:endParaRPr lang="en-IN" sz="80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://www.artsyasylum.com/photos/uncategorized/2008/06/08/ques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1178704"/>
            <a:ext cx="2928958" cy="3084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28662" y="1000108"/>
            <a:ext cx="407196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CSS3 Prefixes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42910" y="1785926"/>
            <a:ext cx="7929618" cy="928694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Clr>
                <a:srgbClr val="0070C0"/>
              </a:buClr>
              <a:buSzPct val="75000"/>
              <a:buFont typeface="Wingdings" pitchFamily="2" charset="2"/>
              <a:buChar char="v"/>
              <a:defRPr/>
            </a:pPr>
            <a:r>
              <a:rPr lang="en-IN" sz="2200" dirty="0" smtClean="0">
                <a:solidFill>
                  <a:srgbClr val="002060"/>
                </a:solidFill>
              </a:rPr>
              <a:t>A way for browser makers to add support for new CSS features in a sort of testing and experimentation period. </a:t>
            </a:r>
          </a:p>
        </p:txBody>
      </p:sp>
      <p:pic>
        <p:nvPicPr>
          <p:cNvPr id="8" name="Picture 5" descr="http://shoppittsburghnow.net/wp-content/uploads/2012/03/browsers.png"/>
          <p:cNvPicPr>
            <a:picLocks noChangeAspect="1" noChangeArrowheads="1"/>
          </p:cNvPicPr>
          <p:nvPr/>
        </p:nvPicPr>
        <p:blipFill>
          <a:blip r:embed="rId2"/>
          <a:srcRect t="30000"/>
          <a:stretch>
            <a:fillRect/>
          </a:stretch>
        </p:blipFill>
        <p:spPr bwMode="auto">
          <a:xfrm>
            <a:off x="428596" y="3643314"/>
            <a:ext cx="8215370" cy="239614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929058" y="5853660"/>
            <a:ext cx="1072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-webkit-</a:t>
            </a:r>
            <a:endParaRPr lang="en-I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29322" y="5682266"/>
            <a:ext cx="787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-moz-</a:t>
            </a:r>
            <a:endParaRPr lang="en-I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85869" y="5467952"/>
            <a:ext cx="1072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-webkit-</a:t>
            </a:r>
            <a:endParaRPr lang="en-IN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419059" y="5682266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-ms-</a:t>
            </a:r>
            <a:endParaRPr lang="en-IN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0100" y="546795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-o-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2857488" y="2071678"/>
            <a:ext cx="4357718" cy="39290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CSS3 is split up into "modules". 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Selectors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Box Model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Backgrounds and Borders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Effects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2D/3D Transformations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Animations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Courier New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Column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143240" y="1285860"/>
            <a:ext cx="407196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CSS3 Modules</a:t>
            </a:r>
            <a:endParaRPr kumimoji="0" lang="en-IN" sz="4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http://people.rit.edu/rag7482/320/Project3/images/css3.png"/>
          <p:cNvPicPr>
            <a:picLocks noChangeAspect="1" noChangeArrowheads="1"/>
          </p:cNvPicPr>
          <p:nvPr/>
        </p:nvPicPr>
        <p:blipFill>
          <a:blip r:embed="rId2"/>
          <a:srcRect l="50000" t="15739"/>
          <a:stretch>
            <a:fillRect/>
          </a:stretch>
        </p:blipFill>
        <p:spPr bwMode="auto">
          <a:xfrm>
            <a:off x="0" y="1395800"/>
            <a:ext cx="1857356" cy="43906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57224" y="1643050"/>
            <a:ext cx="7000924" cy="335758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CSS3 transform, we can move, scale, turn, spin, and stretch elements.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Does it Work?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transform is an effect that lets an element change shape, size and position.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endParaRPr kumimoji="0" lang="en-US" sz="2200" b="1" i="0" u="sng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2D Transform methods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endParaRPr kumimoji="0" lang="en-US" sz="2200" b="1" i="0" u="sng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976" y="714356"/>
            <a:ext cx="5929354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b="1" dirty="0" smtClean="0">
                <a:solidFill>
                  <a:srgbClr val="0070C0"/>
                </a:solidFill>
              </a:rPr>
              <a:t>CSS3 2D Transforms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57224" y="5572140"/>
            <a:ext cx="1357322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Translate()</a:t>
            </a:r>
            <a:endParaRPr lang="en-IN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428860" y="5572140"/>
            <a:ext cx="1357322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Rotate()</a:t>
            </a:r>
            <a:endParaRPr lang="en-IN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929058" y="5572140"/>
            <a:ext cx="1357322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Scale()</a:t>
            </a:r>
            <a:endParaRPr lang="en-IN" sz="20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429256" y="5572140"/>
            <a:ext cx="1357322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Skew()</a:t>
            </a:r>
            <a:endParaRPr lang="en-IN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000892" y="5572140"/>
            <a:ext cx="1357322" cy="5000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Matrix()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57224" y="1571612"/>
            <a:ext cx="7715304" cy="47863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the translate() method, the element moves from its current position, depending on the parameters given for the left (X-axis) and the top (Y-axis) position.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transform: translate(50px,100px);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1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26" y="2678901"/>
            <a:ext cx="2143140" cy="160735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42976" y="714356"/>
            <a:ext cx="5929354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b="1" dirty="0" smtClean="0">
                <a:solidFill>
                  <a:srgbClr val="0070C0"/>
                </a:solidFill>
              </a:rPr>
              <a:t>Transform Translate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57224" y="1571612"/>
            <a:ext cx="6929486" cy="33575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the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rotate()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method, the element rotates clockwise at a given degree. Negative values are allowed and rotates the element counter-clockwise.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transform: rotate(30deg);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200" i="0" u="sng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42976" y="714356"/>
            <a:ext cx="5929354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b="1" dirty="0" smtClean="0">
                <a:solidFill>
                  <a:srgbClr val="0070C0"/>
                </a:solidFill>
              </a:rPr>
              <a:t>Transform Rotate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1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2571744"/>
            <a:ext cx="2236287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28662" y="1643050"/>
            <a:ext cx="6929486" cy="31432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the scale() method, the element increases or decreases the size, depending on the parameters given for the width (X-axis) and the height (Y-axis).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transform: scale(2,4);</a:t>
            </a:r>
            <a:endParaRPr kumimoji="0" lang="en-US" sz="2200" i="0" u="sng" strike="noStrike" kern="1200" cap="none" spc="0" normalizeH="0" baseline="0" noProof="0" dirty="0" smtClean="0">
              <a:ln>
                <a:noFill/>
              </a:ln>
              <a:solidFill>
                <a:srgbClr val="88024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1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25" y="2857496"/>
            <a:ext cx="1817189" cy="171451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42976" y="714356"/>
            <a:ext cx="5929354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b="1" dirty="0" smtClean="0">
                <a:solidFill>
                  <a:srgbClr val="0070C0"/>
                </a:solidFill>
              </a:rPr>
              <a:t>Transform Scale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42976" y="714356"/>
            <a:ext cx="5929354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5400" b="1" dirty="0" smtClean="0">
                <a:solidFill>
                  <a:srgbClr val="0070C0"/>
                </a:solidFill>
              </a:rPr>
              <a:t>Transform Skew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28662" y="1571612"/>
            <a:ext cx="7286676" cy="32861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the skew() method, the element turns in a given angle, depending on the parameters given for the horizontal (X-axis) and the vertical (Y-axis) lines.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3200" b="1" i="0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buFont typeface="Wingdings" pitchFamily="2" charset="2"/>
              <a:buChar char="v"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75000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8802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transform: skew(30deg,20deg);</a:t>
            </a:r>
            <a:endParaRPr kumimoji="0" lang="en-US" sz="2200" i="0" u="sng" strike="noStrike" kern="1200" cap="none" spc="0" normalizeH="0" baseline="0" noProof="0" dirty="0">
              <a:ln>
                <a:noFill/>
              </a:ln>
              <a:solidFill>
                <a:srgbClr val="88024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1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702" y="3000371"/>
            <a:ext cx="2143140" cy="1901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771</Words>
  <Application>Microsoft Office PowerPoint</Application>
  <PresentationFormat>On-screen Show (4:3)</PresentationFormat>
  <Paragraphs>133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Introduction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Question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Aitrich</dc:creator>
  <cp:lastModifiedBy>WIN-8</cp:lastModifiedBy>
  <cp:revision>346</cp:revision>
  <dcterms:created xsi:type="dcterms:W3CDTF">2012-10-11T13:28:00Z</dcterms:created>
  <dcterms:modified xsi:type="dcterms:W3CDTF">2014-05-28T09:36:16Z</dcterms:modified>
</cp:coreProperties>
</file>