
<file path=[Content_Types].xml><?xml version="1.0" encoding="utf-8"?>
<Types xmlns="http://schemas.openxmlformats.org/package/2006/content-types">
  <Default Extension="png" ContentType="image/png"/>
  <Default Extension="jpeg" ContentType="image/jpeg"/>
  <Default Extension="JPG" ContentType="image/.jp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307" r:id="rId4"/>
    <p:sldId id="309" r:id="rId5"/>
    <p:sldId id="310" r:id="rId6"/>
    <p:sldId id="257" r:id="rId7"/>
    <p:sldId id="261" r:id="rId8"/>
    <p:sldId id="311" r:id="rId9"/>
    <p:sldId id="259" r:id="rId11"/>
    <p:sldId id="312" r:id="rId12"/>
    <p:sldId id="284" r:id="rId13"/>
    <p:sldId id="267" r:id="rId14"/>
    <p:sldId id="313" r:id="rId15"/>
    <p:sldId id="314" r:id="rId16"/>
    <p:sldId id="264" r:id="rId17"/>
    <p:sldId id="316" r:id="rId18"/>
    <p:sldId id="265" r:id="rId19"/>
    <p:sldId id="266" r:id="rId20"/>
    <p:sldId id="269" r:id="rId21"/>
    <p:sldId id="263" r:id="rId22"/>
    <p:sldId id="270" r:id="rId23"/>
    <p:sldId id="317" r:id="rId24"/>
    <p:sldId id="271" r:id="rId25"/>
    <p:sldId id="318" r:id="rId26"/>
    <p:sldId id="272" r:id="rId27"/>
    <p:sldId id="273" r:id="rId28"/>
    <p:sldId id="320" r:id="rId29"/>
    <p:sldId id="321" r:id="rId30"/>
    <p:sldId id="319" r:id="rId31"/>
    <p:sldId id="274" r:id="rId32"/>
    <p:sldId id="276" r:id="rId33"/>
    <p:sldId id="277" r:id="rId34"/>
    <p:sldId id="278" r:id="rId35"/>
    <p:sldId id="322" r:id="rId36"/>
    <p:sldId id="323" r:id="rId37"/>
    <p:sldId id="279" r:id="rId38"/>
    <p:sldId id="280" r:id="rId39"/>
    <p:sldId id="282" r:id="rId40"/>
    <p:sldId id="281" r:id="rId41"/>
    <p:sldId id="328" r:id="rId42"/>
    <p:sldId id="329" r:id="rId43"/>
    <p:sldId id="324" r:id="rId44"/>
    <p:sldId id="325" r:id="rId45"/>
    <p:sldId id="327" r:id="rId46"/>
    <p:sldId id="288" r:id="rId47"/>
    <p:sldId id="296" r:id="rId48"/>
    <p:sldId id="292" r:id="rId49"/>
    <p:sldId id="331" r:id="rId50"/>
    <p:sldId id="301" r:id="rId51"/>
    <p:sldId id="302" r:id="rId52"/>
    <p:sldId id="333" r:id="rId53"/>
    <p:sldId id="305" r:id="rId54"/>
    <p:sldId id="334" r:id="rId55"/>
    <p:sldId id="30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27" autoAdjust="0"/>
    <p:restoredTop sz="87627" autoAdjust="0"/>
  </p:normalViewPr>
  <p:slideViewPr>
    <p:cSldViewPr>
      <p:cViewPr>
        <p:scale>
          <a:sx n="60" d="100"/>
          <a:sy n="60" d="100"/>
        </p:scale>
        <p:origin x="-1626" y="-162"/>
      </p:cViewPr>
      <p:guideLst>
        <p:guide orient="horz" pos="2160"/>
        <p:guide pos="2880"/>
      </p:guideLst>
    </p:cSldViewPr>
  </p:slideViewPr>
  <p:outlineViewPr>
    <p:cViewPr>
      <p:scale>
        <a:sx n="33" d="100"/>
        <a:sy n="33" d="100"/>
      </p:scale>
      <p:origin x="0" y="2829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7602AFA-5F17-4CEC-A7E4-8AB7A11C8386}" type="doc">
      <dgm:prSet loTypeId="urn:microsoft.com/office/officeart/2008/layout/HorizontalMultiLevelHierarchy" loCatId="hierarchy" qsTypeId="urn:microsoft.com/office/officeart/2005/8/quickstyle/simple5" qsCatId="simple" csTypeId="urn:microsoft.com/office/officeart/2005/8/colors/colorful1#1" csCatId="colorful" phldr="1"/>
      <dgm:spPr/>
      <dgm:t>
        <a:bodyPr/>
        <a:lstStyle/>
        <a:p>
          <a:endParaRPr lang="en-US"/>
        </a:p>
      </dgm:t>
    </dgm:pt>
    <dgm:pt modelId="{E3F8F787-907F-41BE-811E-AB1C0382197B}">
      <dgm:prSet phldrT="[Text]"/>
      <dgm:spPr/>
      <dgm:t>
        <a:bodyPr/>
        <a:lstStyle/>
        <a:p>
          <a:r>
            <a:rPr lang="en-US" dirty="0" smtClean="0"/>
            <a:t>State Management</a:t>
          </a:r>
          <a:endParaRPr lang="en-US" dirty="0"/>
        </a:p>
      </dgm:t>
    </dgm:pt>
    <dgm:pt modelId="{FC9A32B0-BED1-464B-ADAC-7A4D3C34E7F9}" cxnId="{3A0A9EF2-9642-45BB-880D-8546170CC9B6}" type="parTrans">
      <dgm:prSet/>
      <dgm:spPr/>
      <dgm:t>
        <a:bodyPr/>
        <a:lstStyle/>
        <a:p>
          <a:endParaRPr lang="en-US"/>
        </a:p>
      </dgm:t>
    </dgm:pt>
    <dgm:pt modelId="{AEA657AD-FE79-441B-8301-28B09FB34099}" cxnId="{3A0A9EF2-9642-45BB-880D-8546170CC9B6}" type="sibTrans">
      <dgm:prSet/>
      <dgm:spPr/>
      <dgm:t>
        <a:bodyPr/>
        <a:lstStyle/>
        <a:p>
          <a:endParaRPr lang="en-US"/>
        </a:p>
      </dgm:t>
    </dgm:pt>
    <dgm:pt modelId="{2F966D26-8CAB-4EE2-A184-E21BA78CC2A6}">
      <dgm:prSet phldrT="[Text]"/>
      <dgm:spPr/>
      <dgm:t>
        <a:bodyPr/>
        <a:lstStyle/>
        <a:p>
          <a:r>
            <a:rPr lang="en-US" dirty="0" smtClean="0"/>
            <a:t>Client Side</a:t>
          </a:r>
          <a:endParaRPr lang="en-US" dirty="0"/>
        </a:p>
      </dgm:t>
    </dgm:pt>
    <dgm:pt modelId="{14A8FBA5-8CBC-4DF3-B1A5-54B62DB452BC}" cxnId="{38DCF809-9CE9-4F6D-9F3F-3A395B09BB64}" type="parTrans">
      <dgm:prSet/>
      <dgm:spPr/>
      <dgm:t>
        <a:bodyPr/>
        <a:lstStyle/>
        <a:p>
          <a:endParaRPr lang="en-US"/>
        </a:p>
      </dgm:t>
    </dgm:pt>
    <dgm:pt modelId="{9EDAB7AE-BFDF-4721-B17B-2350F9225E4C}" cxnId="{38DCF809-9CE9-4F6D-9F3F-3A395B09BB64}" type="sibTrans">
      <dgm:prSet/>
      <dgm:spPr/>
      <dgm:t>
        <a:bodyPr/>
        <a:lstStyle/>
        <a:p>
          <a:endParaRPr lang="en-US"/>
        </a:p>
      </dgm:t>
    </dgm:pt>
    <dgm:pt modelId="{26D569BF-7D05-4253-8708-7A0FB6DB2F79}">
      <dgm:prSet phldrT="[Text]"/>
      <dgm:spPr/>
      <dgm:t>
        <a:bodyPr/>
        <a:lstStyle/>
        <a:p>
          <a:r>
            <a:rPr lang="en-US" dirty="0" smtClean="0"/>
            <a:t>Server Side</a:t>
          </a:r>
          <a:endParaRPr lang="en-US" dirty="0"/>
        </a:p>
      </dgm:t>
    </dgm:pt>
    <dgm:pt modelId="{EA1BBF65-CE89-43D2-9CC5-D114D33F093D}" cxnId="{FA572E6C-DD14-4F4A-A181-D08D32A79850}" type="parTrans">
      <dgm:prSet/>
      <dgm:spPr/>
      <dgm:t>
        <a:bodyPr/>
        <a:lstStyle/>
        <a:p>
          <a:endParaRPr lang="en-US"/>
        </a:p>
      </dgm:t>
    </dgm:pt>
    <dgm:pt modelId="{427E7E0F-D075-4A2F-BBBA-4D6640553FAF}" cxnId="{FA572E6C-DD14-4F4A-A181-D08D32A79850}" type="sibTrans">
      <dgm:prSet/>
      <dgm:spPr/>
      <dgm:t>
        <a:bodyPr/>
        <a:lstStyle/>
        <a:p>
          <a:endParaRPr lang="en-US"/>
        </a:p>
      </dgm:t>
    </dgm:pt>
    <dgm:pt modelId="{7752E023-5B99-430B-9AB4-C2A4E4F784BD}">
      <dgm:prSet/>
      <dgm:spPr/>
      <dgm:t>
        <a:bodyPr/>
        <a:lstStyle/>
        <a:p>
          <a:r>
            <a:rPr lang="en-US" dirty="0" smtClean="0"/>
            <a:t>Hidden Field</a:t>
          </a:r>
          <a:endParaRPr lang="en-US" dirty="0"/>
        </a:p>
      </dgm:t>
    </dgm:pt>
    <dgm:pt modelId="{BE7E5220-8ACB-4A75-9B73-B29B5DB2E406}" cxnId="{5E41FB71-63FB-4DB5-80AC-496460104E8D}" type="parTrans">
      <dgm:prSet/>
      <dgm:spPr/>
      <dgm:t>
        <a:bodyPr/>
        <a:lstStyle/>
        <a:p>
          <a:endParaRPr lang="en-US"/>
        </a:p>
      </dgm:t>
    </dgm:pt>
    <dgm:pt modelId="{5B79EFD6-104C-4369-A52E-DAE2B0C5D351}" cxnId="{5E41FB71-63FB-4DB5-80AC-496460104E8D}" type="sibTrans">
      <dgm:prSet/>
      <dgm:spPr/>
      <dgm:t>
        <a:bodyPr/>
        <a:lstStyle/>
        <a:p>
          <a:endParaRPr lang="en-US"/>
        </a:p>
      </dgm:t>
    </dgm:pt>
    <dgm:pt modelId="{94C4EBC4-7D07-47CB-8373-62100E1A0DE8}">
      <dgm:prSet/>
      <dgm:spPr/>
      <dgm:t>
        <a:bodyPr/>
        <a:lstStyle/>
        <a:p>
          <a:r>
            <a:rPr lang="en-US" dirty="0" smtClean="0"/>
            <a:t>Cookies</a:t>
          </a:r>
          <a:endParaRPr lang="en-US" dirty="0"/>
        </a:p>
      </dgm:t>
    </dgm:pt>
    <dgm:pt modelId="{400E97B5-1668-4AB2-A345-31CB44F96838}" cxnId="{0BB9D083-E35F-415C-B690-D557E06C958E}" type="parTrans">
      <dgm:prSet/>
      <dgm:spPr/>
      <dgm:t>
        <a:bodyPr/>
        <a:lstStyle/>
        <a:p>
          <a:endParaRPr lang="en-US"/>
        </a:p>
      </dgm:t>
    </dgm:pt>
    <dgm:pt modelId="{DF026B47-A6CA-439E-BE05-A8979D84B165}" cxnId="{0BB9D083-E35F-415C-B690-D557E06C958E}" type="sibTrans">
      <dgm:prSet/>
      <dgm:spPr/>
      <dgm:t>
        <a:bodyPr/>
        <a:lstStyle/>
        <a:p>
          <a:endParaRPr lang="en-US"/>
        </a:p>
      </dgm:t>
    </dgm:pt>
    <dgm:pt modelId="{DA1CEFA2-84E7-4A21-8A75-F0FBA89ED562}">
      <dgm:prSet/>
      <dgm:spPr/>
      <dgm:t>
        <a:bodyPr/>
        <a:lstStyle/>
        <a:p>
          <a:r>
            <a:rPr lang="en-US" dirty="0" smtClean="0"/>
            <a:t>Query String</a:t>
          </a:r>
          <a:endParaRPr lang="en-US" dirty="0"/>
        </a:p>
      </dgm:t>
    </dgm:pt>
    <dgm:pt modelId="{8F00ED1D-B001-40D2-9FA1-D66683DB2DCD}" cxnId="{3ABDEEED-F5D0-4719-968D-264519827480}" type="parTrans">
      <dgm:prSet/>
      <dgm:spPr/>
      <dgm:t>
        <a:bodyPr/>
        <a:lstStyle/>
        <a:p>
          <a:endParaRPr lang="en-US"/>
        </a:p>
      </dgm:t>
    </dgm:pt>
    <dgm:pt modelId="{7F3C0E94-61C6-4F06-A493-133A8D5CB4F9}" cxnId="{3ABDEEED-F5D0-4719-968D-264519827480}" type="sibTrans">
      <dgm:prSet/>
      <dgm:spPr/>
      <dgm:t>
        <a:bodyPr/>
        <a:lstStyle/>
        <a:p>
          <a:endParaRPr lang="en-US"/>
        </a:p>
      </dgm:t>
    </dgm:pt>
    <dgm:pt modelId="{A4777FA5-B0C1-4CF3-B02C-CE82ECA5AD7E}">
      <dgm:prSet/>
      <dgm:spPr/>
      <dgm:t>
        <a:bodyPr/>
        <a:lstStyle/>
        <a:p>
          <a:r>
            <a:rPr lang="en-US" dirty="0" smtClean="0"/>
            <a:t>View State</a:t>
          </a:r>
          <a:endParaRPr lang="en-US" dirty="0"/>
        </a:p>
      </dgm:t>
    </dgm:pt>
    <dgm:pt modelId="{F9D5E456-B011-48A6-B17B-49A3BE82E0BE}" cxnId="{C29096AB-6FD9-4BC5-963E-2633B59F2588}" type="parTrans">
      <dgm:prSet/>
      <dgm:spPr/>
      <dgm:t>
        <a:bodyPr/>
        <a:lstStyle/>
        <a:p>
          <a:endParaRPr lang="en-US"/>
        </a:p>
      </dgm:t>
    </dgm:pt>
    <dgm:pt modelId="{61C61DF1-3B1C-470F-A5C4-8A95DE49C928}" cxnId="{C29096AB-6FD9-4BC5-963E-2633B59F2588}" type="sibTrans">
      <dgm:prSet/>
      <dgm:spPr/>
      <dgm:t>
        <a:bodyPr/>
        <a:lstStyle/>
        <a:p>
          <a:endParaRPr lang="en-US"/>
        </a:p>
      </dgm:t>
    </dgm:pt>
    <dgm:pt modelId="{5912E8EC-22BD-49E1-B0A8-A96505EEE25A}">
      <dgm:prSet/>
      <dgm:spPr/>
      <dgm:t>
        <a:bodyPr/>
        <a:lstStyle/>
        <a:p>
          <a:r>
            <a:rPr lang="en-US" dirty="0" smtClean="0"/>
            <a:t>Control State</a:t>
          </a:r>
          <a:endParaRPr lang="en-US" dirty="0"/>
        </a:p>
      </dgm:t>
    </dgm:pt>
    <dgm:pt modelId="{DF5AE868-51C5-407A-B340-8FD7629AAEA6}" cxnId="{3A5C1B8F-CB67-4659-B6B6-E1E2218DBA04}" type="parTrans">
      <dgm:prSet/>
      <dgm:spPr/>
      <dgm:t>
        <a:bodyPr/>
        <a:lstStyle/>
        <a:p>
          <a:endParaRPr lang="en-US"/>
        </a:p>
      </dgm:t>
    </dgm:pt>
    <dgm:pt modelId="{E3ED9A1E-2789-479E-B25A-F8074AEAB333}" cxnId="{3A5C1B8F-CB67-4659-B6B6-E1E2218DBA04}" type="sibTrans">
      <dgm:prSet/>
      <dgm:spPr/>
      <dgm:t>
        <a:bodyPr/>
        <a:lstStyle/>
        <a:p>
          <a:endParaRPr lang="en-US"/>
        </a:p>
      </dgm:t>
    </dgm:pt>
    <dgm:pt modelId="{983D7DA7-A2CD-4073-ADA3-F1616B5CC636}">
      <dgm:prSet/>
      <dgm:spPr/>
      <dgm:t>
        <a:bodyPr/>
        <a:lstStyle/>
        <a:p>
          <a:r>
            <a:rPr lang="en-US" dirty="0" smtClean="0"/>
            <a:t>Session	</a:t>
          </a:r>
          <a:endParaRPr lang="en-US" dirty="0"/>
        </a:p>
      </dgm:t>
    </dgm:pt>
    <dgm:pt modelId="{4937087B-3797-443E-B9BE-80E7B600D96B}" cxnId="{0E113D4E-43E7-4C89-B723-F371F094FBA4}" type="parTrans">
      <dgm:prSet/>
      <dgm:spPr/>
      <dgm:t>
        <a:bodyPr/>
        <a:lstStyle/>
        <a:p>
          <a:endParaRPr lang="en-US"/>
        </a:p>
      </dgm:t>
    </dgm:pt>
    <dgm:pt modelId="{360A1A23-70E0-4FDB-BF26-2C4662168432}" cxnId="{0E113D4E-43E7-4C89-B723-F371F094FBA4}" type="sibTrans">
      <dgm:prSet/>
      <dgm:spPr/>
      <dgm:t>
        <a:bodyPr/>
        <a:lstStyle/>
        <a:p>
          <a:endParaRPr lang="en-US"/>
        </a:p>
      </dgm:t>
    </dgm:pt>
    <dgm:pt modelId="{C0456800-2942-456B-93D5-0CC9A8D02937}">
      <dgm:prSet/>
      <dgm:spPr/>
      <dgm:t>
        <a:bodyPr/>
        <a:lstStyle/>
        <a:p>
          <a:r>
            <a:rPr lang="en-US" dirty="0" smtClean="0"/>
            <a:t>Application Object</a:t>
          </a:r>
          <a:endParaRPr lang="en-US" dirty="0"/>
        </a:p>
      </dgm:t>
    </dgm:pt>
    <dgm:pt modelId="{A7D3F0A3-B0A6-4CE6-AB9D-7F37E495CA47}" cxnId="{CF8795D6-3562-420D-945E-EAC6041506D5}" type="parTrans">
      <dgm:prSet/>
      <dgm:spPr/>
      <dgm:t>
        <a:bodyPr/>
        <a:lstStyle/>
        <a:p>
          <a:endParaRPr lang="en-US"/>
        </a:p>
      </dgm:t>
    </dgm:pt>
    <dgm:pt modelId="{1568A949-60B4-41F3-A2C3-8605E2783B1E}" cxnId="{CF8795D6-3562-420D-945E-EAC6041506D5}" type="sibTrans">
      <dgm:prSet/>
      <dgm:spPr/>
      <dgm:t>
        <a:bodyPr/>
        <a:lstStyle/>
        <a:p>
          <a:endParaRPr lang="en-US"/>
        </a:p>
      </dgm:t>
    </dgm:pt>
    <dgm:pt modelId="{49094D8D-1821-440F-82CD-B51181B122F1}">
      <dgm:prSet/>
      <dgm:spPr/>
      <dgm:t>
        <a:bodyPr/>
        <a:lstStyle/>
        <a:p>
          <a:r>
            <a:rPr lang="en-US" dirty="0" smtClean="0"/>
            <a:t>Caching</a:t>
          </a:r>
          <a:endParaRPr lang="en-US" dirty="0"/>
        </a:p>
      </dgm:t>
    </dgm:pt>
    <dgm:pt modelId="{5735E8D5-F9A5-4AE6-8CD5-DD96B325C116}" cxnId="{C56E0EFE-0DB2-4C55-A3A5-491201651454}" type="parTrans">
      <dgm:prSet/>
      <dgm:spPr/>
      <dgm:t>
        <a:bodyPr/>
        <a:lstStyle/>
        <a:p>
          <a:endParaRPr lang="en-US"/>
        </a:p>
      </dgm:t>
    </dgm:pt>
    <dgm:pt modelId="{57A5652F-4FD0-4FD7-ADCB-BF9F7EA1ED71}" cxnId="{C56E0EFE-0DB2-4C55-A3A5-491201651454}" type="sibTrans">
      <dgm:prSet/>
      <dgm:spPr/>
      <dgm:t>
        <a:bodyPr/>
        <a:lstStyle/>
        <a:p>
          <a:endParaRPr lang="en-US"/>
        </a:p>
      </dgm:t>
    </dgm:pt>
    <dgm:pt modelId="{9A1747A1-46E6-4F30-9946-6FCB2A1A5302}" type="pres">
      <dgm:prSet presAssocID="{17602AFA-5F17-4CEC-A7E4-8AB7A11C8386}" presName="Name0" presStyleCnt="0">
        <dgm:presLayoutVars>
          <dgm:chPref val="1"/>
          <dgm:dir/>
          <dgm:animOne val="branch"/>
          <dgm:animLvl val="lvl"/>
          <dgm:resizeHandles val="exact"/>
        </dgm:presLayoutVars>
      </dgm:prSet>
      <dgm:spPr/>
      <dgm:t>
        <a:bodyPr/>
        <a:lstStyle/>
        <a:p>
          <a:endParaRPr lang="en-US"/>
        </a:p>
      </dgm:t>
    </dgm:pt>
    <dgm:pt modelId="{B0FE88E1-D398-4F98-B030-10345A71A187}" type="pres">
      <dgm:prSet presAssocID="{E3F8F787-907F-41BE-811E-AB1C0382197B}" presName="root1" presStyleCnt="0"/>
      <dgm:spPr/>
    </dgm:pt>
    <dgm:pt modelId="{E306B6B5-D59C-4845-9A98-576BCB52BD87}" type="pres">
      <dgm:prSet presAssocID="{E3F8F787-907F-41BE-811E-AB1C0382197B}" presName="LevelOneTextNode" presStyleLbl="node0" presStyleIdx="0" presStyleCnt="1">
        <dgm:presLayoutVars>
          <dgm:chPref val="3"/>
        </dgm:presLayoutVars>
      </dgm:prSet>
      <dgm:spPr/>
      <dgm:t>
        <a:bodyPr/>
        <a:lstStyle/>
        <a:p>
          <a:endParaRPr lang="en-US"/>
        </a:p>
      </dgm:t>
    </dgm:pt>
    <dgm:pt modelId="{F6F013A4-C80A-4455-97CD-A3D60D35FD81}" type="pres">
      <dgm:prSet presAssocID="{E3F8F787-907F-41BE-811E-AB1C0382197B}" presName="level2hierChild" presStyleCnt="0"/>
      <dgm:spPr/>
    </dgm:pt>
    <dgm:pt modelId="{D708F8A5-CA9B-430C-BF23-2D4C586C0E58}" type="pres">
      <dgm:prSet presAssocID="{14A8FBA5-8CBC-4DF3-B1A5-54B62DB452BC}" presName="conn2-1" presStyleLbl="parChTrans1D2" presStyleIdx="0" presStyleCnt="2"/>
      <dgm:spPr/>
      <dgm:t>
        <a:bodyPr/>
        <a:lstStyle/>
        <a:p>
          <a:endParaRPr lang="en-US"/>
        </a:p>
      </dgm:t>
    </dgm:pt>
    <dgm:pt modelId="{8C46B394-CE00-4F59-AE3C-93AEEAE40CA9}" type="pres">
      <dgm:prSet presAssocID="{14A8FBA5-8CBC-4DF3-B1A5-54B62DB452BC}" presName="connTx" presStyleLbl="parChTrans1D2" presStyleIdx="0" presStyleCnt="2"/>
      <dgm:spPr/>
      <dgm:t>
        <a:bodyPr/>
        <a:lstStyle/>
        <a:p>
          <a:endParaRPr lang="en-US"/>
        </a:p>
      </dgm:t>
    </dgm:pt>
    <dgm:pt modelId="{3179C0C2-1BBD-474F-A8A2-BE778819AAEB}" type="pres">
      <dgm:prSet presAssocID="{2F966D26-8CAB-4EE2-A184-E21BA78CC2A6}" presName="root2" presStyleCnt="0"/>
      <dgm:spPr/>
    </dgm:pt>
    <dgm:pt modelId="{A80469DC-58D1-48B2-A8A3-BE589A9A9512}" type="pres">
      <dgm:prSet presAssocID="{2F966D26-8CAB-4EE2-A184-E21BA78CC2A6}" presName="LevelTwoTextNode" presStyleLbl="node2" presStyleIdx="0" presStyleCnt="2">
        <dgm:presLayoutVars>
          <dgm:chPref val="3"/>
        </dgm:presLayoutVars>
      </dgm:prSet>
      <dgm:spPr/>
      <dgm:t>
        <a:bodyPr/>
        <a:lstStyle/>
        <a:p>
          <a:endParaRPr lang="en-US"/>
        </a:p>
      </dgm:t>
    </dgm:pt>
    <dgm:pt modelId="{70BCBABA-B9B4-418F-9D1F-64F4CFF175AA}" type="pres">
      <dgm:prSet presAssocID="{2F966D26-8CAB-4EE2-A184-E21BA78CC2A6}" presName="level3hierChild" presStyleCnt="0"/>
      <dgm:spPr/>
    </dgm:pt>
    <dgm:pt modelId="{DD003635-7FA7-4137-96EC-A0B28624E104}" type="pres">
      <dgm:prSet presAssocID="{BE7E5220-8ACB-4A75-9B73-B29B5DB2E406}" presName="conn2-1" presStyleLbl="parChTrans1D3" presStyleIdx="0" presStyleCnt="8"/>
      <dgm:spPr/>
      <dgm:t>
        <a:bodyPr/>
        <a:lstStyle/>
        <a:p>
          <a:endParaRPr lang="en-US"/>
        </a:p>
      </dgm:t>
    </dgm:pt>
    <dgm:pt modelId="{2C176ECF-47C3-4AE9-BD5C-8BC9F6DCCE00}" type="pres">
      <dgm:prSet presAssocID="{BE7E5220-8ACB-4A75-9B73-B29B5DB2E406}" presName="connTx" presStyleLbl="parChTrans1D3" presStyleIdx="0" presStyleCnt="8"/>
      <dgm:spPr/>
      <dgm:t>
        <a:bodyPr/>
        <a:lstStyle/>
        <a:p>
          <a:endParaRPr lang="en-US"/>
        </a:p>
      </dgm:t>
    </dgm:pt>
    <dgm:pt modelId="{3808B4BB-9324-42F6-BECF-28BD899C69AB}" type="pres">
      <dgm:prSet presAssocID="{7752E023-5B99-430B-9AB4-C2A4E4F784BD}" presName="root2" presStyleCnt="0"/>
      <dgm:spPr/>
    </dgm:pt>
    <dgm:pt modelId="{C6ECEDDB-9A61-46ED-81EC-A0BF027E0E5F}" type="pres">
      <dgm:prSet presAssocID="{7752E023-5B99-430B-9AB4-C2A4E4F784BD}" presName="LevelTwoTextNode" presStyleLbl="node3" presStyleIdx="0" presStyleCnt="8">
        <dgm:presLayoutVars>
          <dgm:chPref val="3"/>
        </dgm:presLayoutVars>
      </dgm:prSet>
      <dgm:spPr/>
      <dgm:t>
        <a:bodyPr/>
        <a:lstStyle/>
        <a:p>
          <a:endParaRPr lang="en-US"/>
        </a:p>
      </dgm:t>
    </dgm:pt>
    <dgm:pt modelId="{43FF712A-CB1A-406F-88C8-B9B95F8AF9DA}" type="pres">
      <dgm:prSet presAssocID="{7752E023-5B99-430B-9AB4-C2A4E4F784BD}" presName="level3hierChild" presStyleCnt="0"/>
      <dgm:spPr/>
    </dgm:pt>
    <dgm:pt modelId="{B68F4CDA-77F3-4C80-8F4C-0E03D423A73E}" type="pres">
      <dgm:prSet presAssocID="{400E97B5-1668-4AB2-A345-31CB44F96838}" presName="conn2-1" presStyleLbl="parChTrans1D3" presStyleIdx="1" presStyleCnt="8"/>
      <dgm:spPr/>
      <dgm:t>
        <a:bodyPr/>
        <a:lstStyle/>
        <a:p>
          <a:endParaRPr lang="en-US"/>
        </a:p>
      </dgm:t>
    </dgm:pt>
    <dgm:pt modelId="{AC8A7465-0A12-4C15-A6FE-ABC841BBB6CC}" type="pres">
      <dgm:prSet presAssocID="{400E97B5-1668-4AB2-A345-31CB44F96838}" presName="connTx" presStyleLbl="parChTrans1D3" presStyleIdx="1" presStyleCnt="8"/>
      <dgm:spPr/>
      <dgm:t>
        <a:bodyPr/>
        <a:lstStyle/>
        <a:p>
          <a:endParaRPr lang="en-US"/>
        </a:p>
      </dgm:t>
    </dgm:pt>
    <dgm:pt modelId="{D43D66F9-2100-44BE-8F7D-60A56DA55CF0}" type="pres">
      <dgm:prSet presAssocID="{94C4EBC4-7D07-47CB-8373-62100E1A0DE8}" presName="root2" presStyleCnt="0"/>
      <dgm:spPr/>
    </dgm:pt>
    <dgm:pt modelId="{09DED18B-AE04-4204-B7E3-06D753B62B3F}" type="pres">
      <dgm:prSet presAssocID="{94C4EBC4-7D07-47CB-8373-62100E1A0DE8}" presName="LevelTwoTextNode" presStyleLbl="node3" presStyleIdx="1" presStyleCnt="8">
        <dgm:presLayoutVars>
          <dgm:chPref val="3"/>
        </dgm:presLayoutVars>
      </dgm:prSet>
      <dgm:spPr/>
      <dgm:t>
        <a:bodyPr/>
        <a:lstStyle/>
        <a:p>
          <a:endParaRPr lang="en-US"/>
        </a:p>
      </dgm:t>
    </dgm:pt>
    <dgm:pt modelId="{662DA6C1-493B-41E2-9D4B-59E7CC4A4FBD}" type="pres">
      <dgm:prSet presAssocID="{94C4EBC4-7D07-47CB-8373-62100E1A0DE8}" presName="level3hierChild" presStyleCnt="0"/>
      <dgm:spPr/>
    </dgm:pt>
    <dgm:pt modelId="{FC55D842-BBB4-4095-9CAB-B32D8935D7B1}" type="pres">
      <dgm:prSet presAssocID="{8F00ED1D-B001-40D2-9FA1-D66683DB2DCD}" presName="conn2-1" presStyleLbl="parChTrans1D3" presStyleIdx="2" presStyleCnt="8"/>
      <dgm:spPr/>
      <dgm:t>
        <a:bodyPr/>
        <a:lstStyle/>
        <a:p>
          <a:endParaRPr lang="en-US"/>
        </a:p>
      </dgm:t>
    </dgm:pt>
    <dgm:pt modelId="{D9F9AF69-6D66-4190-9B03-BAE0F19D3592}" type="pres">
      <dgm:prSet presAssocID="{8F00ED1D-B001-40D2-9FA1-D66683DB2DCD}" presName="connTx" presStyleLbl="parChTrans1D3" presStyleIdx="2" presStyleCnt="8"/>
      <dgm:spPr/>
      <dgm:t>
        <a:bodyPr/>
        <a:lstStyle/>
        <a:p>
          <a:endParaRPr lang="en-US"/>
        </a:p>
      </dgm:t>
    </dgm:pt>
    <dgm:pt modelId="{E20BAA88-12AC-4603-8A5B-EA24E07F86E3}" type="pres">
      <dgm:prSet presAssocID="{DA1CEFA2-84E7-4A21-8A75-F0FBA89ED562}" presName="root2" presStyleCnt="0"/>
      <dgm:spPr/>
    </dgm:pt>
    <dgm:pt modelId="{338DA449-0B10-46B3-AEF7-3C210A640B40}" type="pres">
      <dgm:prSet presAssocID="{DA1CEFA2-84E7-4A21-8A75-F0FBA89ED562}" presName="LevelTwoTextNode" presStyleLbl="node3" presStyleIdx="2" presStyleCnt="8">
        <dgm:presLayoutVars>
          <dgm:chPref val="3"/>
        </dgm:presLayoutVars>
      </dgm:prSet>
      <dgm:spPr/>
      <dgm:t>
        <a:bodyPr/>
        <a:lstStyle/>
        <a:p>
          <a:endParaRPr lang="en-US"/>
        </a:p>
      </dgm:t>
    </dgm:pt>
    <dgm:pt modelId="{F938BC17-FED0-47D3-BA37-1EC77DB71140}" type="pres">
      <dgm:prSet presAssocID="{DA1CEFA2-84E7-4A21-8A75-F0FBA89ED562}" presName="level3hierChild" presStyleCnt="0"/>
      <dgm:spPr/>
    </dgm:pt>
    <dgm:pt modelId="{2996929D-E3CF-4D27-8A1E-C1FEDB7DF33C}" type="pres">
      <dgm:prSet presAssocID="{F9D5E456-B011-48A6-B17B-49A3BE82E0BE}" presName="conn2-1" presStyleLbl="parChTrans1D3" presStyleIdx="3" presStyleCnt="8"/>
      <dgm:spPr/>
      <dgm:t>
        <a:bodyPr/>
        <a:lstStyle/>
        <a:p>
          <a:endParaRPr lang="en-US"/>
        </a:p>
      </dgm:t>
    </dgm:pt>
    <dgm:pt modelId="{9DC263A8-FBA8-4FB3-89AD-EFC7E590D9D6}" type="pres">
      <dgm:prSet presAssocID="{F9D5E456-B011-48A6-B17B-49A3BE82E0BE}" presName="connTx" presStyleLbl="parChTrans1D3" presStyleIdx="3" presStyleCnt="8"/>
      <dgm:spPr/>
      <dgm:t>
        <a:bodyPr/>
        <a:lstStyle/>
        <a:p>
          <a:endParaRPr lang="en-US"/>
        </a:p>
      </dgm:t>
    </dgm:pt>
    <dgm:pt modelId="{22C1AC6A-4E95-4EB9-B57D-DE11BCC9BAE1}" type="pres">
      <dgm:prSet presAssocID="{A4777FA5-B0C1-4CF3-B02C-CE82ECA5AD7E}" presName="root2" presStyleCnt="0"/>
      <dgm:spPr/>
    </dgm:pt>
    <dgm:pt modelId="{1A29A1DF-A115-4717-9D88-E1D10101F15C}" type="pres">
      <dgm:prSet presAssocID="{A4777FA5-B0C1-4CF3-B02C-CE82ECA5AD7E}" presName="LevelTwoTextNode" presStyleLbl="node3" presStyleIdx="3" presStyleCnt="8">
        <dgm:presLayoutVars>
          <dgm:chPref val="3"/>
        </dgm:presLayoutVars>
      </dgm:prSet>
      <dgm:spPr/>
      <dgm:t>
        <a:bodyPr/>
        <a:lstStyle/>
        <a:p>
          <a:endParaRPr lang="en-US"/>
        </a:p>
      </dgm:t>
    </dgm:pt>
    <dgm:pt modelId="{067B9E40-C16B-4B6B-B490-11D322C04585}" type="pres">
      <dgm:prSet presAssocID="{A4777FA5-B0C1-4CF3-B02C-CE82ECA5AD7E}" presName="level3hierChild" presStyleCnt="0"/>
      <dgm:spPr/>
    </dgm:pt>
    <dgm:pt modelId="{C7DA851B-64A4-4FEC-B437-D5587F734887}" type="pres">
      <dgm:prSet presAssocID="{DF5AE868-51C5-407A-B340-8FD7629AAEA6}" presName="conn2-1" presStyleLbl="parChTrans1D3" presStyleIdx="4" presStyleCnt="8"/>
      <dgm:spPr/>
      <dgm:t>
        <a:bodyPr/>
        <a:lstStyle/>
        <a:p>
          <a:endParaRPr lang="en-US"/>
        </a:p>
      </dgm:t>
    </dgm:pt>
    <dgm:pt modelId="{B141DB17-8500-4777-88C4-9FB5C4CD5952}" type="pres">
      <dgm:prSet presAssocID="{DF5AE868-51C5-407A-B340-8FD7629AAEA6}" presName="connTx" presStyleLbl="parChTrans1D3" presStyleIdx="4" presStyleCnt="8"/>
      <dgm:spPr/>
      <dgm:t>
        <a:bodyPr/>
        <a:lstStyle/>
        <a:p>
          <a:endParaRPr lang="en-US"/>
        </a:p>
      </dgm:t>
    </dgm:pt>
    <dgm:pt modelId="{82085D9C-6C61-4A92-8695-2E5612941916}" type="pres">
      <dgm:prSet presAssocID="{5912E8EC-22BD-49E1-B0A8-A96505EEE25A}" presName="root2" presStyleCnt="0"/>
      <dgm:spPr/>
    </dgm:pt>
    <dgm:pt modelId="{7441176B-9E63-418A-8C04-E3F28F2C083B}" type="pres">
      <dgm:prSet presAssocID="{5912E8EC-22BD-49E1-B0A8-A96505EEE25A}" presName="LevelTwoTextNode" presStyleLbl="node3" presStyleIdx="4" presStyleCnt="8">
        <dgm:presLayoutVars>
          <dgm:chPref val="3"/>
        </dgm:presLayoutVars>
      </dgm:prSet>
      <dgm:spPr/>
      <dgm:t>
        <a:bodyPr/>
        <a:lstStyle/>
        <a:p>
          <a:endParaRPr lang="en-US"/>
        </a:p>
      </dgm:t>
    </dgm:pt>
    <dgm:pt modelId="{FDBA416F-9CF4-42AC-8C2D-C2C493772630}" type="pres">
      <dgm:prSet presAssocID="{5912E8EC-22BD-49E1-B0A8-A96505EEE25A}" presName="level3hierChild" presStyleCnt="0"/>
      <dgm:spPr/>
    </dgm:pt>
    <dgm:pt modelId="{6B834205-AA52-4196-91C1-62176D9E6263}" type="pres">
      <dgm:prSet presAssocID="{EA1BBF65-CE89-43D2-9CC5-D114D33F093D}" presName="conn2-1" presStyleLbl="parChTrans1D2" presStyleIdx="1" presStyleCnt="2"/>
      <dgm:spPr/>
      <dgm:t>
        <a:bodyPr/>
        <a:lstStyle/>
        <a:p>
          <a:endParaRPr lang="en-US"/>
        </a:p>
      </dgm:t>
    </dgm:pt>
    <dgm:pt modelId="{B46EB9E7-8D32-4E67-B9DB-8859DB0A1929}" type="pres">
      <dgm:prSet presAssocID="{EA1BBF65-CE89-43D2-9CC5-D114D33F093D}" presName="connTx" presStyleLbl="parChTrans1D2" presStyleIdx="1" presStyleCnt="2"/>
      <dgm:spPr/>
      <dgm:t>
        <a:bodyPr/>
        <a:lstStyle/>
        <a:p>
          <a:endParaRPr lang="en-US"/>
        </a:p>
      </dgm:t>
    </dgm:pt>
    <dgm:pt modelId="{F2076345-B859-4829-8167-45CDC1D05CFE}" type="pres">
      <dgm:prSet presAssocID="{26D569BF-7D05-4253-8708-7A0FB6DB2F79}" presName="root2" presStyleCnt="0"/>
      <dgm:spPr/>
    </dgm:pt>
    <dgm:pt modelId="{357CA5AA-4405-4EF2-9BDD-13E33580F337}" type="pres">
      <dgm:prSet presAssocID="{26D569BF-7D05-4253-8708-7A0FB6DB2F79}" presName="LevelTwoTextNode" presStyleLbl="node2" presStyleIdx="1" presStyleCnt="2">
        <dgm:presLayoutVars>
          <dgm:chPref val="3"/>
        </dgm:presLayoutVars>
      </dgm:prSet>
      <dgm:spPr/>
      <dgm:t>
        <a:bodyPr/>
        <a:lstStyle/>
        <a:p>
          <a:endParaRPr lang="en-US"/>
        </a:p>
      </dgm:t>
    </dgm:pt>
    <dgm:pt modelId="{A023D1B9-9FAF-410F-92C3-D9A1F728615C}" type="pres">
      <dgm:prSet presAssocID="{26D569BF-7D05-4253-8708-7A0FB6DB2F79}" presName="level3hierChild" presStyleCnt="0"/>
      <dgm:spPr/>
    </dgm:pt>
    <dgm:pt modelId="{86B0E388-AB3C-4F96-BDF1-56CDB8729DAC}" type="pres">
      <dgm:prSet presAssocID="{4937087B-3797-443E-B9BE-80E7B600D96B}" presName="conn2-1" presStyleLbl="parChTrans1D3" presStyleIdx="5" presStyleCnt="8"/>
      <dgm:spPr/>
      <dgm:t>
        <a:bodyPr/>
        <a:lstStyle/>
        <a:p>
          <a:endParaRPr lang="en-US"/>
        </a:p>
      </dgm:t>
    </dgm:pt>
    <dgm:pt modelId="{1EF77407-B58E-4C07-8E55-162E65F4FA3A}" type="pres">
      <dgm:prSet presAssocID="{4937087B-3797-443E-B9BE-80E7B600D96B}" presName="connTx" presStyleLbl="parChTrans1D3" presStyleIdx="5" presStyleCnt="8"/>
      <dgm:spPr/>
      <dgm:t>
        <a:bodyPr/>
        <a:lstStyle/>
        <a:p>
          <a:endParaRPr lang="en-US"/>
        </a:p>
      </dgm:t>
    </dgm:pt>
    <dgm:pt modelId="{3AD7CB85-3C48-4558-B55B-12F87C4FB93E}" type="pres">
      <dgm:prSet presAssocID="{983D7DA7-A2CD-4073-ADA3-F1616B5CC636}" presName="root2" presStyleCnt="0"/>
      <dgm:spPr/>
    </dgm:pt>
    <dgm:pt modelId="{42C0A077-A6DD-4559-9F1F-9B62AA1F18F3}" type="pres">
      <dgm:prSet presAssocID="{983D7DA7-A2CD-4073-ADA3-F1616B5CC636}" presName="LevelTwoTextNode" presStyleLbl="node3" presStyleIdx="5" presStyleCnt="8">
        <dgm:presLayoutVars>
          <dgm:chPref val="3"/>
        </dgm:presLayoutVars>
      </dgm:prSet>
      <dgm:spPr/>
      <dgm:t>
        <a:bodyPr/>
        <a:lstStyle/>
        <a:p>
          <a:endParaRPr lang="en-US"/>
        </a:p>
      </dgm:t>
    </dgm:pt>
    <dgm:pt modelId="{D4162709-992F-49D0-A1D8-ACEB0A99BE70}" type="pres">
      <dgm:prSet presAssocID="{983D7DA7-A2CD-4073-ADA3-F1616B5CC636}" presName="level3hierChild" presStyleCnt="0"/>
      <dgm:spPr/>
    </dgm:pt>
    <dgm:pt modelId="{E9CFCB38-29AF-44BC-98E9-5582DE7530FE}" type="pres">
      <dgm:prSet presAssocID="{A7D3F0A3-B0A6-4CE6-AB9D-7F37E495CA47}" presName="conn2-1" presStyleLbl="parChTrans1D3" presStyleIdx="6" presStyleCnt="8"/>
      <dgm:spPr/>
      <dgm:t>
        <a:bodyPr/>
        <a:lstStyle/>
        <a:p>
          <a:endParaRPr lang="en-US"/>
        </a:p>
      </dgm:t>
    </dgm:pt>
    <dgm:pt modelId="{DD6BF3AF-29C1-4020-9979-06FC6D412FEE}" type="pres">
      <dgm:prSet presAssocID="{A7D3F0A3-B0A6-4CE6-AB9D-7F37E495CA47}" presName="connTx" presStyleLbl="parChTrans1D3" presStyleIdx="6" presStyleCnt="8"/>
      <dgm:spPr/>
      <dgm:t>
        <a:bodyPr/>
        <a:lstStyle/>
        <a:p>
          <a:endParaRPr lang="en-US"/>
        </a:p>
      </dgm:t>
    </dgm:pt>
    <dgm:pt modelId="{D2BF2CC9-A58C-44F3-B633-FC2035F9C1E2}" type="pres">
      <dgm:prSet presAssocID="{C0456800-2942-456B-93D5-0CC9A8D02937}" presName="root2" presStyleCnt="0"/>
      <dgm:spPr/>
    </dgm:pt>
    <dgm:pt modelId="{BAD700DF-CB63-4D98-95B4-37CDA8753726}" type="pres">
      <dgm:prSet presAssocID="{C0456800-2942-456B-93D5-0CC9A8D02937}" presName="LevelTwoTextNode" presStyleLbl="node3" presStyleIdx="6" presStyleCnt="8">
        <dgm:presLayoutVars>
          <dgm:chPref val="3"/>
        </dgm:presLayoutVars>
      </dgm:prSet>
      <dgm:spPr/>
      <dgm:t>
        <a:bodyPr/>
        <a:lstStyle/>
        <a:p>
          <a:endParaRPr lang="en-US"/>
        </a:p>
      </dgm:t>
    </dgm:pt>
    <dgm:pt modelId="{19EEE1F6-F007-4039-B7E7-74369A7EF72A}" type="pres">
      <dgm:prSet presAssocID="{C0456800-2942-456B-93D5-0CC9A8D02937}" presName="level3hierChild" presStyleCnt="0"/>
      <dgm:spPr/>
    </dgm:pt>
    <dgm:pt modelId="{78FB1180-AE3C-4297-A2FD-D56E5C0C7961}" type="pres">
      <dgm:prSet presAssocID="{5735E8D5-F9A5-4AE6-8CD5-DD96B325C116}" presName="conn2-1" presStyleLbl="parChTrans1D3" presStyleIdx="7" presStyleCnt="8"/>
      <dgm:spPr/>
      <dgm:t>
        <a:bodyPr/>
        <a:lstStyle/>
        <a:p>
          <a:endParaRPr lang="en-US"/>
        </a:p>
      </dgm:t>
    </dgm:pt>
    <dgm:pt modelId="{98DFADDB-1A5A-44CE-9155-AA5ADD8D02CE}" type="pres">
      <dgm:prSet presAssocID="{5735E8D5-F9A5-4AE6-8CD5-DD96B325C116}" presName="connTx" presStyleLbl="parChTrans1D3" presStyleIdx="7" presStyleCnt="8"/>
      <dgm:spPr/>
      <dgm:t>
        <a:bodyPr/>
        <a:lstStyle/>
        <a:p>
          <a:endParaRPr lang="en-US"/>
        </a:p>
      </dgm:t>
    </dgm:pt>
    <dgm:pt modelId="{151AAE4A-C800-437C-9ECB-58DAC499FF70}" type="pres">
      <dgm:prSet presAssocID="{49094D8D-1821-440F-82CD-B51181B122F1}" presName="root2" presStyleCnt="0"/>
      <dgm:spPr/>
    </dgm:pt>
    <dgm:pt modelId="{38A20CDF-EDA1-426B-81BE-3E307C755D03}" type="pres">
      <dgm:prSet presAssocID="{49094D8D-1821-440F-82CD-B51181B122F1}" presName="LevelTwoTextNode" presStyleLbl="node3" presStyleIdx="7" presStyleCnt="8">
        <dgm:presLayoutVars>
          <dgm:chPref val="3"/>
        </dgm:presLayoutVars>
      </dgm:prSet>
      <dgm:spPr/>
      <dgm:t>
        <a:bodyPr/>
        <a:lstStyle/>
        <a:p>
          <a:endParaRPr lang="en-US"/>
        </a:p>
      </dgm:t>
    </dgm:pt>
    <dgm:pt modelId="{AEEB590E-D678-43C8-9C1E-6B492D7AA8C9}" type="pres">
      <dgm:prSet presAssocID="{49094D8D-1821-440F-82CD-B51181B122F1}" presName="level3hierChild" presStyleCnt="0"/>
      <dgm:spPr/>
    </dgm:pt>
  </dgm:ptLst>
  <dgm:cxnLst>
    <dgm:cxn modelId="{95B1FFE1-1F68-4314-B564-C1E55D6DC0D7}" type="presOf" srcId="{400E97B5-1668-4AB2-A345-31CB44F96838}" destId="{B68F4CDA-77F3-4C80-8F4C-0E03D423A73E}" srcOrd="0" destOrd="0" presId="urn:microsoft.com/office/officeart/2008/layout/HorizontalMultiLevelHierarchy"/>
    <dgm:cxn modelId="{0521D6FD-C84A-484E-B9C7-379D5380E38E}" type="presOf" srcId="{F9D5E456-B011-48A6-B17B-49A3BE82E0BE}" destId="{2996929D-E3CF-4D27-8A1E-C1FEDB7DF33C}" srcOrd="0" destOrd="0" presId="urn:microsoft.com/office/officeart/2008/layout/HorizontalMultiLevelHierarchy"/>
    <dgm:cxn modelId="{6AA3DAE5-4F43-45BE-A68D-13E1E44C2724}" type="presOf" srcId="{14A8FBA5-8CBC-4DF3-B1A5-54B62DB452BC}" destId="{D708F8A5-CA9B-430C-BF23-2D4C586C0E58}" srcOrd="0" destOrd="0" presId="urn:microsoft.com/office/officeart/2008/layout/HorizontalMultiLevelHierarchy"/>
    <dgm:cxn modelId="{3A0A9EF2-9642-45BB-880D-8546170CC9B6}" srcId="{17602AFA-5F17-4CEC-A7E4-8AB7A11C8386}" destId="{E3F8F787-907F-41BE-811E-AB1C0382197B}" srcOrd="0" destOrd="0" parTransId="{FC9A32B0-BED1-464B-ADAC-7A4D3C34E7F9}" sibTransId="{AEA657AD-FE79-441B-8301-28B09FB34099}"/>
    <dgm:cxn modelId="{C29096AB-6FD9-4BC5-963E-2633B59F2588}" srcId="{2F966D26-8CAB-4EE2-A184-E21BA78CC2A6}" destId="{A4777FA5-B0C1-4CF3-B02C-CE82ECA5AD7E}" srcOrd="3" destOrd="0" parTransId="{F9D5E456-B011-48A6-B17B-49A3BE82E0BE}" sibTransId="{61C61DF1-3B1C-470F-A5C4-8A95DE49C928}"/>
    <dgm:cxn modelId="{CF8795D6-3562-420D-945E-EAC6041506D5}" srcId="{26D569BF-7D05-4253-8708-7A0FB6DB2F79}" destId="{C0456800-2942-456B-93D5-0CC9A8D02937}" srcOrd="1" destOrd="0" parTransId="{A7D3F0A3-B0A6-4CE6-AB9D-7F37E495CA47}" sibTransId="{1568A949-60B4-41F3-A2C3-8605E2783B1E}"/>
    <dgm:cxn modelId="{B5612D1E-680E-44B8-8CBC-D059C9EAF1B9}" type="presOf" srcId="{4937087B-3797-443E-B9BE-80E7B600D96B}" destId="{86B0E388-AB3C-4F96-BDF1-56CDB8729DAC}" srcOrd="0" destOrd="0" presId="urn:microsoft.com/office/officeart/2008/layout/HorizontalMultiLevelHierarchy"/>
    <dgm:cxn modelId="{EDF9CB20-7938-4C2A-89CB-0FF730FE740D}" type="presOf" srcId="{A7D3F0A3-B0A6-4CE6-AB9D-7F37E495CA47}" destId="{DD6BF3AF-29C1-4020-9979-06FC6D412FEE}" srcOrd="1" destOrd="0" presId="urn:microsoft.com/office/officeart/2008/layout/HorizontalMultiLevelHierarchy"/>
    <dgm:cxn modelId="{81B120AE-870B-4F13-9A2B-1690F108A6F5}" type="presOf" srcId="{BE7E5220-8ACB-4A75-9B73-B29B5DB2E406}" destId="{DD003635-7FA7-4137-96EC-A0B28624E104}" srcOrd="0" destOrd="0" presId="urn:microsoft.com/office/officeart/2008/layout/HorizontalMultiLevelHierarchy"/>
    <dgm:cxn modelId="{EA91439F-1627-4DA9-99D3-6FAAF1604ACC}" type="presOf" srcId="{49094D8D-1821-440F-82CD-B51181B122F1}" destId="{38A20CDF-EDA1-426B-81BE-3E307C755D03}" srcOrd="0" destOrd="0" presId="urn:microsoft.com/office/officeart/2008/layout/HorizontalMultiLevelHierarchy"/>
    <dgm:cxn modelId="{07717A1B-F162-4467-87C0-188574F8A9BC}" type="presOf" srcId="{EA1BBF65-CE89-43D2-9CC5-D114D33F093D}" destId="{B46EB9E7-8D32-4E67-B9DB-8859DB0A1929}" srcOrd="1" destOrd="0" presId="urn:microsoft.com/office/officeart/2008/layout/HorizontalMultiLevelHierarchy"/>
    <dgm:cxn modelId="{EE1112F5-C629-4ACE-B246-C2CB27F9C55D}" type="presOf" srcId="{EA1BBF65-CE89-43D2-9CC5-D114D33F093D}" destId="{6B834205-AA52-4196-91C1-62176D9E6263}" srcOrd="0" destOrd="0" presId="urn:microsoft.com/office/officeart/2008/layout/HorizontalMultiLevelHierarchy"/>
    <dgm:cxn modelId="{4656F887-1B14-4C77-97F5-A0A49941853A}" type="presOf" srcId="{8F00ED1D-B001-40D2-9FA1-D66683DB2DCD}" destId="{D9F9AF69-6D66-4190-9B03-BAE0F19D3592}" srcOrd="1" destOrd="0" presId="urn:microsoft.com/office/officeart/2008/layout/HorizontalMultiLevelHierarchy"/>
    <dgm:cxn modelId="{9F4D482F-6F88-4C11-962A-8327A34B39B9}" type="presOf" srcId="{14A8FBA5-8CBC-4DF3-B1A5-54B62DB452BC}" destId="{8C46B394-CE00-4F59-AE3C-93AEEAE40CA9}" srcOrd="1" destOrd="0" presId="urn:microsoft.com/office/officeart/2008/layout/HorizontalMultiLevelHierarchy"/>
    <dgm:cxn modelId="{709DA457-6A03-49B1-8478-7CE7C3D319A2}" type="presOf" srcId="{5735E8D5-F9A5-4AE6-8CD5-DD96B325C116}" destId="{98DFADDB-1A5A-44CE-9155-AA5ADD8D02CE}" srcOrd="1" destOrd="0" presId="urn:microsoft.com/office/officeart/2008/layout/HorizontalMultiLevelHierarchy"/>
    <dgm:cxn modelId="{797B148A-8AC7-4E22-BF39-CB94CA05AA02}" type="presOf" srcId="{E3F8F787-907F-41BE-811E-AB1C0382197B}" destId="{E306B6B5-D59C-4845-9A98-576BCB52BD87}" srcOrd="0" destOrd="0" presId="urn:microsoft.com/office/officeart/2008/layout/HorizontalMultiLevelHierarchy"/>
    <dgm:cxn modelId="{0E113D4E-43E7-4C89-B723-F371F094FBA4}" srcId="{26D569BF-7D05-4253-8708-7A0FB6DB2F79}" destId="{983D7DA7-A2CD-4073-ADA3-F1616B5CC636}" srcOrd="0" destOrd="0" parTransId="{4937087B-3797-443E-B9BE-80E7B600D96B}" sibTransId="{360A1A23-70E0-4FDB-BF26-2C4662168432}"/>
    <dgm:cxn modelId="{3C708169-C2AF-40F8-A706-D8BCDEF8E9AF}" type="presOf" srcId="{5735E8D5-F9A5-4AE6-8CD5-DD96B325C116}" destId="{78FB1180-AE3C-4297-A2FD-D56E5C0C7961}" srcOrd="0" destOrd="0" presId="urn:microsoft.com/office/officeart/2008/layout/HorizontalMultiLevelHierarchy"/>
    <dgm:cxn modelId="{38DCF809-9CE9-4F6D-9F3F-3A395B09BB64}" srcId="{E3F8F787-907F-41BE-811E-AB1C0382197B}" destId="{2F966D26-8CAB-4EE2-A184-E21BA78CC2A6}" srcOrd="0" destOrd="0" parTransId="{14A8FBA5-8CBC-4DF3-B1A5-54B62DB452BC}" sibTransId="{9EDAB7AE-BFDF-4721-B17B-2350F9225E4C}"/>
    <dgm:cxn modelId="{FDBDB2E8-8557-4755-B97E-038CD6E365B6}" type="presOf" srcId="{DA1CEFA2-84E7-4A21-8A75-F0FBA89ED562}" destId="{338DA449-0B10-46B3-AEF7-3C210A640B40}" srcOrd="0" destOrd="0" presId="urn:microsoft.com/office/officeart/2008/layout/HorizontalMultiLevelHierarchy"/>
    <dgm:cxn modelId="{AC238B21-6F88-49A1-9DAA-C7C05C1AB3BF}" type="presOf" srcId="{A7D3F0A3-B0A6-4CE6-AB9D-7F37E495CA47}" destId="{E9CFCB38-29AF-44BC-98E9-5582DE7530FE}" srcOrd="0" destOrd="0" presId="urn:microsoft.com/office/officeart/2008/layout/HorizontalMultiLevelHierarchy"/>
    <dgm:cxn modelId="{9C7A1679-10D9-45EB-83ED-5DB9A76F47C2}" type="presOf" srcId="{F9D5E456-B011-48A6-B17B-49A3BE82E0BE}" destId="{9DC263A8-FBA8-4FB3-89AD-EFC7E590D9D6}" srcOrd="1" destOrd="0" presId="urn:microsoft.com/office/officeart/2008/layout/HorizontalMultiLevelHierarchy"/>
    <dgm:cxn modelId="{0D1612DB-2DCC-4949-BF72-EA3618088E21}" type="presOf" srcId="{400E97B5-1668-4AB2-A345-31CB44F96838}" destId="{AC8A7465-0A12-4C15-A6FE-ABC841BBB6CC}" srcOrd="1" destOrd="0" presId="urn:microsoft.com/office/officeart/2008/layout/HorizontalMultiLevelHierarchy"/>
    <dgm:cxn modelId="{5E41FB71-63FB-4DB5-80AC-496460104E8D}" srcId="{2F966D26-8CAB-4EE2-A184-E21BA78CC2A6}" destId="{7752E023-5B99-430B-9AB4-C2A4E4F784BD}" srcOrd="0" destOrd="0" parTransId="{BE7E5220-8ACB-4A75-9B73-B29B5DB2E406}" sibTransId="{5B79EFD6-104C-4369-A52E-DAE2B0C5D351}"/>
    <dgm:cxn modelId="{0BB9D083-E35F-415C-B690-D557E06C958E}" srcId="{2F966D26-8CAB-4EE2-A184-E21BA78CC2A6}" destId="{94C4EBC4-7D07-47CB-8373-62100E1A0DE8}" srcOrd="1" destOrd="0" parTransId="{400E97B5-1668-4AB2-A345-31CB44F96838}" sibTransId="{DF026B47-A6CA-439E-BE05-A8979D84B165}"/>
    <dgm:cxn modelId="{D2DC1FF5-7D2C-472F-88EB-EA950BFD8558}" type="presOf" srcId="{983D7DA7-A2CD-4073-ADA3-F1616B5CC636}" destId="{42C0A077-A6DD-4559-9F1F-9B62AA1F18F3}" srcOrd="0" destOrd="0" presId="urn:microsoft.com/office/officeart/2008/layout/HorizontalMultiLevelHierarchy"/>
    <dgm:cxn modelId="{E97B7189-85B7-4894-93EE-396ED8DCBCE3}" type="presOf" srcId="{94C4EBC4-7D07-47CB-8373-62100E1A0DE8}" destId="{09DED18B-AE04-4204-B7E3-06D753B62B3F}" srcOrd="0" destOrd="0" presId="urn:microsoft.com/office/officeart/2008/layout/HorizontalMultiLevelHierarchy"/>
    <dgm:cxn modelId="{E5D81E5E-EC6E-4074-87BF-30CA0131946C}" type="presOf" srcId="{C0456800-2942-456B-93D5-0CC9A8D02937}" destId="{BAD700DF-CB63-4D98-95B4-37CDA8753726}" srcOrd="0" destOrd="0" presId="urn:microsoft.com/office/officeart/2008/layout/HorizontalMultiLevelHierarchy"/>
    <dgm:cxn modelId="{EE69F8F6-3FCD-4932-A619-F87BF766817E}" type="presOf" srcId="{26D569BF-7D05-4253-8708-7A0FB6DB2F79}" destId="{357CA5AA-4405-4EF2-9BDD-13E33580F337}" srcOrd="0" destOrd="0" presId="urn:microsoft.com/office/officeart/2008/layout/HorizontalMultiLevelHierarchy"/>
    <dgm:cxn modelId="{D6250E9D-D573-4019-90FF-165B3C97EF0A}" type="presOf" srcId="{2F966D26-8CAB-4EE2-A184-E21BA78CC2A6}" destId="{A80469DC-58D1-48B2-A8A3-BE589A9A9512}" srcOrd="0" destOrd="0" presId="urn:microsoft.com/office/officeart/2008/layout/HorizontalMultiLevelHierarchy"/>
    <dgm:cxn modelId="{A3FFBC4D-49BD-4B0A-A160-7A47C8628DFB}" type="presOf" srcId="{DF5AE868-51C5-407A-B340-8FD7629AAEA6}" destId="{C7DA851B-64A4-4FEC-B437-D5587F734887}" srcOrd="0" destOrd="0" presId="urn:microsoft.com/office/officeart/2008/layout/HorizontalMultiLevelHierarchy"/>
    <dgm:cxn modelId="{FA572E6C-DD14-4F4A-A181-D08D32A79850}" srcId="{E3F8F787-907F-41BE-811E-AB1C0382197B}" destId="{26D569BF-7D05-4253-8708-7A0FB6DB2F79}" srcOrd="1" destOrd="0" parTransId="{EA1BBF65-CE89-43D2-9CC5-D114D33F093D}" sibTransId="{427E7E0F-D075-4A2F-BBBA-4D6640553FAF}"/>
    <dgm:cxn modelId="{001BF4A9-FE90-4526-BC00-2031205394AA}" type="presOf" srcId="{8F00ED1D-B001-40D2-9FA1-D66683DB2DCD}" destId="{FC55D842-BBB4-4095-9CAB-B32D8935D7B1}" srcOrd="0" destOrd="0" presId="urn:microsoft.com/office/officeart/2008/layout/HorizontalMultiLevelHierarchy"/>
    <dgm:cxn modelId="{6BF3BA69-DCE6-4CB5-8013-934395F04092}" type="presOf" srcId="{5912E8EC-22BD-49E1-B0A8-A96505EEE25A}" destId="{7441176B-9E63-418A-8C04-E3F28F2C083B}" srcOrd="0" destOrd="0" presId="urn:microsoft.com/office/officeart/2008/layout/HorizontalMultiLevelHierarchy"/>
    <dgm:cxn modelId="{93F2B155-B9E8-4562-9FA1-D79F2380A465}" type="presOf" srcId="{A4777FA5-B0C1-4CF3-B02C-CE82ECA5AD7E}" destId="{1A29A1DF-A115-4717-9D88-E1D10101F15C}" srcOrd="0" destOrd="0" presId="urn:microsoft.com/office/officeart/2008/layout/HorizontalMultiLevelHierarchy"/>
    <dgm:cxn modelId="{C56E0EFE-0DB2-4C55-A3A5-491201651454}" srcId="{26D569BF-7D05-4253-8708-7A0FB6DB2F79}" destId="{49094D8D-1821-440F-82CD-B51181B122F1}" srcOrd="2" destOrd="0" parTransId="{5735E8D5-F9A5-4AE6-8CD5-DD96B325C116}" sibTransId="{57A5652F-4FD0-4FD7-ADCB-BF9F7EA1ED71}"/>
    <dgm:cxn modelId="{93F7386C-71F8-4C1D-B6D5-6F018178F429}" type="presOf" srcId="{BE7E5220-8ACB-4A75-9B73-B29B5DB2E406}" destId="{2C176ECF-47C3-4AE9-BD5C-8BC9F6DCCE00}" srcOrd="1" destOrd="0" presId="urn:microsoft.com/office/officeart/2008/layout/HorizontalMultiLevelHierarchy"/>
    <dgm:cxn modelId="{3CF8AF35-61FA-4010-87E7-94B338E9A1F3}" type="presOf" srcId="{DF5AE868-51C5-407A-B340-8FD7629AAEA6}" destId="{B141DB17-8500-4777-88C4-9FB5C4CD5952}" srcOrd="1" destOrd="0" presId="urn:microsoft.com/office/officeart/2008/layout/HorizontalMultiLevelHierarchy"/>
    <dgm:cxn modelId="{046D265D-8E25-498C-9B6E-E64577805190}" type="presOf" srcId="{4937087B-3797-443E-B9BE-80E7B600D96B}" destId="{1EF77407-B58E-4C07-8E55-162E65F4FA3A}" srcOrd="1" destOrd="0" presId="urn:microsoft.com/office/officeart/2008/layout/HorizontalMultiLevelHierarchy"/>
    <dgm:cxn modelId="{14593F4B-7CAF-4592-AE15-DE5D2707652E}" type="presOf" srcId="{7752E023-5B99-430B-9AB4-C2A4E4F784BD}" destId="{C6ECEDDB-9A61-46ED-81EC-A0BF027E0E5F}" srcOrd="0" destOrd="0" presId="urn:microsoft.com/office/officeart/2008/layout/HorizontalMultiLevelHierarchy"/>
    <dgm:cxn modelId="{3ABDEEED-F5D0-4719-968D-264519827480}" srcId="{2F966D26-8CAB-4EE2-A184-E21BA78CC2A6}" destId="{DA1CEFA2-84E7-4A21-8A75-F0FBA89ED562}" srcOrd="2" destOrd="0" parTransId="{8F00ED1D-B001-40D2-9FA1-D66683DB2DCD}" sibTransId="{7F3C0E94-61C6-4F06-A493-133A8D5CB4F9}"/>
    <dgm:cxn modelId="{CEF63D7C-8171-49C4-81C9-1553F16D7F21}" type="presOf" srcId="{17602AFA-5F17-4CEC-A7E4-8AB7A11C8386}" destId="{9A1747A1-46E6-4F30-9946-6FCB2A1A5302}" srcOrd="0" destOrd="0" presId="urn:microsoft.com/office/officeart/2008/layout/HorizontalMultiLevelHierarchy"/>
    <dgm:cxn modelId="{3A5C1B8F-CB67-4659-B6B6-E1E2218DBA04}" srcId="{2F966D26-8CAB-4EE2-A184-E21BA78CC2A6}" destId="{5912E8EC-22BD-49E1-B0A8-A96505EEE25A}" srcOrd="4" destOrd="0" parTransId="{DF5AE868-51C5-407A-B340-8FD7629AAEA6}" sibTransId="{E3ED9A1E-2789-479E-B25A-F8074AEAB333}"/>
    <dgm:cxn modelId="{CA789892-1C07-4ECB-B9C6-CB5F6EA86329}" type="presParOf" srcId="{9A1747A1-46E6-4F30-9946-6FCB2A1A5302}" destId="{B0FE88E1-D398-4F98-B030-10345A71A187}" srcOrd="0" destOrd="0" presId="urn:microsoft.com/office/officeart/2008/layout/HorizontalMultiLevelHierarchy"/>
    <dgm:cxn modelId="{53FC52E0-D11C-48E1-B4B2-E56AB43DD2C7}" type="presParOf" srcId="{B0FE88E1-D398-4F98-B030-10345A71A187}" destId="{E306B6B5-D59C-4845-9A98-576BCB52BD87}" srcOrd="0" destOrd="0" presId="urn:microsoft.com/office/officeart/2008/layout/HorizontalMultiLevelHierarchy"/>
    <dgm:cxn modelId="{7DC36781-C869-4D98-B237-044C03D021D8}" type="presParOf" srcId="{B0FE88E1-D398-4F98-B030-10345A71A187}" destId="{F6F013A4-C80A-4455-97CD-A3D60D35FD81}" srcOrd="1" destOrd="0" presId="urn:microsoft.com/office/officeart/2008/layout/HorizontalMultiLevelHierarchy"/>
    <dgm:cxn modelId="{C601E097-32B4-4305-9661-53913BC34E9B}" type="presParOf" srcId="{F6F013A4-C80A-4455-97CD-A3D60D35FD81}" destId="{D708F8A5-CA9B-430C-BF23-2D4C586C0E58}" srcOrd="0" destOrd="0" presId="urn:microsoft.com/office/officeart/2008/layout/HorizontalMultiLevelHierarchy"/>
    <dgm:cxn modelId="{7AF8A4AA-5909-4841-AD2A-DE46E0B3B701}" type="presParOf" srcId="{D708F8A5-CA9B-430C-BF23-2D4C586C0E58}" destId="{8C46B394-CE00-4F59-AE3C-93AEEAE40CA9}" srcOrd="0" destOrd="0" presId="urn:microsoft.com/office/officeart/2008/layout/HorizontalMultiLevelHierarchy"/>
    <dgm:cxn modelId="{572E6D2A-71C6-4511-94A7-22A86A29AA04}" type="presParOf" srcId="{F6F013A4-C80A-4455-97CD-A3D60D35FD81}" destId="{3179C0C2-1BBD-474F-A8A2-BE778819AAEB}" srcOrd="1" destOrd="0" presId="urn:microsoft.com/office/officeart/2008/layout/HorizontalMultiLevelHierarchy"/>
    <dgm:cxn modelId="{CA9A1CD4-06B9-49A3-9E79-04401E0E944D}" type="presParOf" srcId="{3179C0C2-1BBD-474F-A8A2-BE778819AAEB}" destId="{A80469DC-58D1-48B2-A8A3-BE589A9A9512}" srcOrd="0" destOrd="0" presId="urn:microsoft.com/office/officeart/2008/layout/HorizontalMultiLevelHierarchy"/>
    <dgm:cxn modelId="{4E083459-8D00-4FD7-AF95-DF36B52E7878}" type="presParOf" srcId="{3179C0C2-1BBD-474F-A8A2-BE778819AAEB}" destId="{70BCBABA-B9B4-418F-9D1F-64F4CFF175AA}" srcOrd="1" destOrd="0" presId="urn:microsoft.com/office/officeart/2008/layout/HorizontalMultiLevelHierarchy"/>
    <dgm:cxn modelId="{A8273C0B-89D9-4867-8DCB-6B031F6C4449}" type="presParOf" srcId="{70BCBABA-B9B4-418F-9D1F-64F4CFF175AA}" destId="{DD003635-7FA7-4137-96EC-A0B28624E104}" srcOrd="0" destOrd="0" presId="urn:microsoft.com/office/officeart/2008/layout/HorizontalMultiLevelHierarchy"/>
    <dgm:cxn modelId="{194B8B12-78B0-4903-8D03-547180EEEC15}" type="presParOf" srcId="{DD003635-7FA7-4137-96EC-A0B28624E104}" destId="{2C176ECF-47C3-4AE9-BD5C-8BC9F6DCCE00}" srcOrd="0" destOrd="0" presId="urn:microsoft.com/office/officeart/2008/layout/HorizontalMultiLevelHierarchy"/>
    <dgm:cxn modelId="{DBD9F4A3-1121-4BB8-A1F3-6F41B8D769DF}" type="presParOf" srcId="{70BCBABA-B9B4-418F-9D1F-64F4CFF175AA}" destId="{3808B4BB-9324-42F6-BECF-28BD899C69AB}" srcOrd="1" destOrd="0" presId="urn:microsoft.com/office/officeart/2008/layout/HorizontalMultiLevelHierarchy"/>
    <dgm:cxn modelId="{48E89ED5-B092-4158-890D-D718DABD60D4}" type="presParOf" srcId="{3808B4BB-9324-42F6-BECF-28BD899C69AB}" destId="{C6ECEDDB-9A61-46ED-81EC-A0BF027E0E5F}" srcOrd="0" destOrd="0" presId="urn:microsoft.com/office/officeart/2008/layout/HorizontalMultiLevelHierarchy"/>
    <dgm:cxn modelId="{28A093BC-206F-4922-8523-76764DF3F531}" type="presParOf" srcId="{3808B4BB-9324-42F6-BECF-28BD899C69AB}" destId="{43FF712A-CB1A-406F-88C8-B9B95F8AF9DA}" srcOrd="1" destOrd="0" presId="urn:microsoft.com/office/officeart/2008/layout/HorizontalMultiLevelHierarchy"/>
    <dgm:cxn modelId="{2ABAB120-3FF9-4D3E-A20F-3962B1E3ED1A}" type="presParOf" srcId="{70BCBABA-B9B4-418F-9D1F-64F4CFF175AA}" destId="{B68F4CDA-77F3-4C80-8F4C-0E03D423A73E}" srcOrd="2" destOrd="0" presId="urn:microsoft.com/office/officeart/2008/layout/HorizontalMultiLevelHierarchy"/>
    <dgm:cxn modelId="{931D7E00-069A-4E77-B020-FB33A7FF610F}" type="presParOf" srcId="{B68F4CDA-77F3-4C80-8F4C-0E03D423A73E}" destId="{AC8A7465-0A12-4C15-A6FE-ABC841BBB6CC}" srcOrd="0" destOrd="0" presId="urn:microsoft.com/office/officeart/2008/layout/HorizontalMultiLevelHierarchy"/>
    <dgm:cxn modelId="{2B1730C2-E929-4A4B-8011-0C0D2BE24A7F}" type="presParOf" srcId="{70BCBABA-B9B4-418F-9D1F-64F4CFF175AA}" destId="{D43D66F9-2100-44BE-8F7D-60A56DA55CF0}" srcOrd="3" destOrd="0" presId="urn:microsoft.com/office/officeart/2008/layout/HorizontalMultiLevelHierarchy"/>
    <dgm:cxn modelId="{7C670C86-BA20-47C5-B345-56CD23124C2A}" type="presParOf" srcId="{D43D66F9-2100-44BE-8F7D-60A56DA55CF0}" destId="{09DED18B-AE04-4204-B7E3-06D753B62B3F}" srcOrd="0" destOrd="0" presId="urn:microsoft.com/office/officeart/2008/layout/HorizontalMultiLevelHierarchy"/>
    <dgm:cxn modelId="{3FE4E88B-AAF2-4067-8D03-87C1F8D9BAE3}" type="presParOf" srcId="{D43D66F9-2100-44BE-8F7D-60A56DA55CF0}" destId="{662DA6C1-493B-41E2-9D4B-59E7CC4A4FBD}" srcOrd="1" destOrd="0" presId="urn:microsoft.com/office/officeart/2008/layout/HorizontalMultiLevelHierarchy"/>
    <dgm:cxn modelId="{F8571F32-6C9F-4F7D-8AB4-FAF08D7A3C31}" type="presParOf" srcId="{70BCBABA-B9B4-418F-9D1F-64F4CFF175AA}" destId="{FC55D842-BBB4-4095-9CAB-B32D8935D7B1}" srcOrd="4" destOrd="0" presId="urn:microsoft.com/office/officeart/2008/layout/HorizontalMultiLevelHierarchy"/>
    <dgm:cxn modelId="{5D8E3E08-D5E3-4547-B46A-B14410210F27}" type="presParOf" srcId="{FC55D842-BBB4-4095-9CAB-B32D8935D7B1}" destId="{D9F9AF69-6D66-4190-9B03-BAE0F19D3592}" srcOrd="0" destOrd="0" presId="urn:microsoft.com/office/officeart/2008/layout/HorizontalMultiLevelHierarchy"/>
    <dgm:cxn modelId="{33064862-5624-4E4C-A3E4-7BE6A1874154}" type="presParOf" srcId="{70BCBABA-B9B4-418F-9D1F-64F4CFF175AA}" destId="{E20BAA88-12AC-4603-8A5B-EA24E07F86E3}" srcOrd="5" destOrd="0" presId="urn:microsoft.com/office/officeart/2008/layout/HorizontalMultiLevelHierarchy"/>
    <dgm:cxn modelId="{38D8A44E-FE1E-4DD9-931D-F2C680BF257F}" type="presParOf" srcId="{E20BAA88-12AC-4603-8A5B-EA24E07F86E3}" destId="{338DA449-0B10-46B3-AEF7-3C210A640B40}" srcOrd="0" destOrd="0" presId="urn:microsoft.com/office/officeart/2008/layout/HorizontalMultiLevelHierarchy"/>
    <dgm:cxn modelId="{2BD5E21D-5472-4650-8E8B-A09BECE9F223}" type="presParOf" srcId="{E20BAA88-12AC-4603-8A5B-EA24E07F86E3}" destId="{F938BC17-FED0-47D3-BA37-1EC77DB71140}" srcOrd="1" destOrd="0" presId="urn:microsoft.com/office/officeart/2008/layout/HorizontalMultiLevelHierarchy"/>
    <dgm:cxn modelId="{B1F3390D-C7FE-4B46-8DE8-5CE62AC07CF7}" type="presParOf" srcId="{70BCBABA-B9B4-418F-9D1F-64F4CFF175AA}" destId="{2996929D-E3CF-4D27-8A1E-C1FEDB7DF33C}" srcOrd="6" destOrd="0" presId="urn:microsoft.com/office/officeart/2008/layout/HorizontalMultiLevelHierarchy"/>
    <dgm:cxn modelId="{288D6C9B-F2DC-4C59-A630-A24363ABAAB6}" type="presParOf" srcId="{2996929D-E3CF-4D27-8A1E-C1FEDB7DF33C}" destId="{9DC263A8-FBA8-4FB3-89AD-EFC7E590D9D6}" srcOrd="0" destOrd="0" presId="urn:microsoft.com/office/officeart/2008/layout/HorizontalMultiLevelHierarchy"/>
    <dgm:cxn modelId="{5771D87A-5DD9-4787-B039-C0DD344B8792}" type="presParOf" srcId="{70BCBABA-B9B4-418F-9D1F-64F4CFF175AA}" destId="{22C1AC6A-4E95-4EB9-B57D-DE11BCC9BAE1}" srcOrd="7" destOrd="0" presId="urn:microsoft.com/office/officeart/2008/layout/HorizontalMultiLevelHierarchy"/>
    <dgm:cxn modelId="{C72A27B6-AF8A-43EA-A939-D4F31C5CFBFF}" type="presParOf" srcId="{22C1AC6A-4E95-4EB9-B57D-DE11BCC9BAE1}" destId="{1A29A1DF-A115-4717-9D88-E1D10101F15C}" srcOrd="0" destOrd="0" presId="urn:microsoft.com/office/officeart/2008/layout/HorizontalMultiLevelHierarchy"/>
    <dgm:cxn modelId="{AD45CE5A-9D8D-4533-BBBB-9EF576CB3E37}" type="presParOf" srcId="{22C1AC6A-4E95-4EB9-B57D-DE11BCC9BAE1}" destId="{067B9E40-C16B-4B6B-B490-11D322C04585}" srcOrd="1" destOrd="0" presId="urn:microsoft.com/office/officeart/2008/layout/HorizontalMultiLevelHierarchy"/>
    <dgm:cxn modelId="{2987AF9C-9F90-4C46-A727-6E84CEE83277}" type="presParOf" srcId="{70BCBABA-B9B4-418F-9D1F-64F4CFF175AA}" destId="{C7DA851B-64A4-4FEC-B437-D5587F734887}" srcOrd="8" destOrd="0" presId="urn:microsoft.com/office/officeart/2008/layout/HorizontalMultiLevelHierarchy"/>
    <dgm:cxn modelId="{C161DC9D-77D7-42D8-A8BD-EE8AC97036A0}" type="presParOf" srcId="{C7DA851B-64A4-4FEC-B437-D5587F734887}" destId="{B141DB17-8500-4777-88C4-9FB5C4CD5952}" srcOrd="0" destOrd="0" presId="urn:microsoft.com/office/officeart/2008/layout/HorizontalMultiLevelHierarchy"/>
    <dgm:cxn modelId="{979484E7-9DDB-4CC1-97F8-9D94F470A0C1}" type="presParOf" srcId="{70BCBABA-B9B4-418F-9D1F-64F4CFF175AA}" destId="{82085D9C-6C61-4A92-8695-2E5612941916}" srcOrd="9" destOrd="0" presId="urn:microsoft.com/office/officeart/2008/layout/HorizontalMultiLevelHierarchy"/>
    <dgm:cxn modelId="{510835D1-CC7F-4E23-A0B1-A21F71F7DDBB}" type="presParOf" srcId="{82085D9C-6C61-4A92-8695-2E5612941916}" destId="{7441176B-9E63-418A-8C04-E3F28F2C083B}" srcOrd="0" destOrd="0" presId="urn:microsoft.com/office/officeart/2008/layout/HorizontalMultiLevelHierarchy"/>
    <dgm:cxn modelId="{A4DF46AA-7E27-4997-8287-9F76B5ED93AB}" type="presParOf" srcId="{82085D9C-6C61-4A92-8695-2E5612941916}" destId="{FDBA416F-9CF4-42AC-8C2D-C2C493772630}" srcOrd="1" destOrd="0" presId="urn:microsoft.com/office/officeart/2008/layout/HorizontalMultiLevelHierarchy"/>
    <dgm:cxn modelId="{2CA556A8-F285-4229-970D-F7C878972580}" type="presParOf" srcId="{F6F013A4-C80A-4455-97CD-A3D60D35FD81}" destId="{6B834205-AA52-4196-91C1-62176D9E6263}" srcOrd="2" destOrd="0" presId="urn:microsoft.com/office/officeart/2008/layout/HorizontalMultiLevelHierarchy"/>
    <dgm:cxn modelId="{B4A9D0CF-23F2-4837-9BDD-9D740F04FC46}" type="presParOf" srcId="{6B834205-AA52-4196-91C1-62176D9E6263}" destId="{B46EB9E7-8D32-4E67-B9DB-8859DB0A1929}" srcOrd="0" destOrd="0" presId="urn:microsoft.com/office/officeart/2008/layout/HorizontalMultiLevelHierarchy"/>
    <dgm:cxn modelId="{3DCF0067-011D-4FAA-BB5C-0EB4D29285FA}" type="presParOf" srcId="{F6F013A4-C80A-4455-97CD-A3D60D35FD81}" destId="{F2076345-B859-4829-8167-45CDC1D05CFE}" srcOrd="3" destOrd="0" presId="urn:microsoft.com/office/officeart/2008/layout/HorizontalMultiLevelHierarchy"/>
    <dgm:cxn modelId="{DE44C662-D17A-43A6-8342-18D304F63086}" type="presParOf" srcId="{F2076345-B859-4829-8167-45CDC1D05CFE}" destId="{357CA5AA-4405-4EF2-9BDD-13E33580F337}" srcOrd="0" destOrd="0" presId="urn:microsoft.com/office/officeart/2008/layout/HorizontalMultiLevelHierarchy"/>
    <dgm:cxn modelId="{D586A0EE-AFDC-4D54-8802-C4EB3DA71D90}" type="presParOf" srcId="{F2076345-B859-4829-8167-45CDC1D05CFE}" destId="{A023D1B9-9FAF-410F-92C3-D9A1F728615C}" srcOrd="1" destOrd="0" presId="urn:microsoft.com/office/officeart/2008/layout/HorizontalMultiLevelHierarchy"/>
    <dgm:cxn modelId="{0E70922A-B0EF-4731-A4D6-168C84539ABF}" type="presParOf" srcId="{A023D1B9-9FAF-410F-92C3-D9A1F728615C}" destId="{86B0E388-AB3C-4F96-BDF1-56CDB8729DAC}" srcOrd="0" destOrd="0" presId="urn:microsoft.com/office/officeart/2008/layout/HorizontalMultiLevelHierarchy"/>
    <dgm:cxn modelId="{E321D184-B007-49A0-92D4-1D76EC6139DF}" type="presParOf" srcId="{86B0E388-AB3C-4F96-BDF1-56CDB8729DAC}" destId="{1EF77407-B58E-4C07-8E55-162E65F4FA3A}" srcOrd="0" destOrd="0" presId="urn:microsoft.com/office/officeart/2008/layout/HorizontalMultiLevelHierarchy"/>
    <dgm:cxn modelId="{8F7BC905-B402-472D-8E27-00C1D9B949CD}" type="presParOf" srcId="{A023D1B9-9FAF-410F-92C3-D9A1F728615C}" destId="{3AD7CB85-3C48-4558-B55B-12F87C4FB93E}" srcOrd="1" destOrd="0" presId="urn:microsoft.com/office/officeart/2008/layout/HorizontalMultiLevelHierarchy"/>
    <dgm:cxn modelId="{429CDDB2-F394-4E12-81AE-7632E307616D}" type="presParOf" srcId="{3AD7CB85-3C48-4558-B55B-12F87C4FB93E}" destId="{42C0A077-A6DD-4559-9F1F-9B62AA1F18F3}" srcOrd="0" destOrd="0" presId="urn:microsoft.com/office/officeart/2008/layout/HorizontalMultiLevelHierarchy"/>
    <dgm:cxn modelId="{F3DC19C8-A3DA-43B5-B549-2808C7D94C23}" type="presParOf" srcId="{3AD7CB85-3C48-4558-B55B-12F87C4FB93E}" destId="{D4162709-992F-49D0-A1D8-ACEB0A99BE70}" srcOrd="1" destOrd="0" presId="urn:microsoft.com/office/officeart/2008/layout/HorizontalMultiLevelHierarchy"/>
    <dgm:cxn modelId="{8E2CD298-E8CE-47B5-A11F-0D1297CA3584}" type="presParOf" srcId="{A023D1B9-9FAF-410F-92C3-D9A1F728615C}" destId="{E9CFCB38-29AF-44BC-98E9-5582DE7530FE}" srcOrd="2" destOrd="0" presId="urn:microsoft.com/office/officeart/2008/layout/HorizontalMultiLevelHierarchy"/>
    <dgm:cxn modelId="{1CAE6866-1A34-4311-BDB9-F2F1FE9908D4}" type="presParOf" srcId="{E9CFCB38-29AF-44BC-98E9-5582DE7530FE}" destId="{DD6BF3AF-29C1-4020-9979-06FC6D412FEE}" srcOrd="0" destOrd="0" presId="urn:microsoft.com/office/officeart/2008/layout/HorizontalMultiLevelHierarchy"/>
    <dgm:cxn modelId="{50BD86BA-DB40-40A2-B2DD-1441A86EFF3D}" type="presParOf" srcId="{A023D1B9-9FAF-410F-92C3-D9A1F728615C}" destId="{D2BF2CC9-A58C-44F3-B633-FC2035F9C1E2}" srcOrd="3" destOrd="0" presId="urn:microsoft.com/office/officeart/2008/layout/HorizontalMultiLevelHierarchy"/>
    <dgm:cxn modelId="{FA42B216-6F06-4D55-B6A7-B54C6E7D2EE5}" type="presParOf" srcId="{D2BF2CC9-A58C-44F3-B633-FC2035F9C1E2}" destId="{BAD700DF-CB63-4D98-95B4-37CDA8753726}" srcOrd="0" destOrd="0" presId="urn:microsoft.com/office/officeart/2008/layout/HorizontalMultiLevelHierarchy"/>
    <dgm:cxn modelId="{D00AD5E7-57CB-45EE-BFCD-234DD2D925DC}" type="presParOf" srcId="{D2BF2CC9-A58C-44F3-B633-FC2035F9C1E2}" destId="{19EEE1F6-F007-4039-B7E7-74369A7EF72A}" srcOrd="1" destOrd="0" presId="urn:microsoft.com/office/officeart/2008/layout/HorizontalMultiLevelHierarchy"/>
    <dgm:cxn modelId="{04220965-9BA8-412A-BB86-8B9A1937F56C}" type="presParOf" srcId="{A023D1B9-9FAF-410F-92C3-D9A1F728615C}" destId="{78FB1180-AE3C-4297-A2FD-D56E5C0C7961}" srcOrd="4" destOrd="0" presId="urn:microsoft.com/office/officeart/2008/layout/HorizontalMultiLevelHierarchy"/>
    <dgm:cxn modelId="{97A99308-7E3F-4D02-9B60-F0A2FE9435BD}" type="presParOf" srcId="{78FB1180-AE3C-4297-A2FD-D56E5C0C7961}" destId="{98DFADDB-1A5A-44CE-9155-AA5ADD8D02CE}" srcOrd="0" destOrd="0" presId="urn:microsoft.com/office/officeart/2008/layout/HorizontalMultiLevelHierarchy"/>
    <dgm:cxn modelId="{70B89B56-89D1-465E-855C-87D73252C0C4}" type="presParOf" srcId="{A023D1B9-9FAF-410F-92C3-D9A1F728615C}" destId="{151AAE4A-C800-437C-9ECB-58DAC499FF70}" srcOrd="5" destOrd="0" presId="urn:microsoft.com/office/officeart/2008/layout/HorizontalMultiLevelHierarchy"/>
    <dgm:cxn modelId="{6BC75FD9-3086-41E6-95BD-C5A3A39CF061}" type="presParOf" srcId="{151AAE4A-C800-437C-9ECB-58DAC499FF70}" destId="{38A20CDF-EDA1-426B-81BE-3E307C755D03}" srcOrd="0" destOrd="0" presId="urn:microsoft.com/office/officeart/2008/layout/HorizontalMultiLevelHierarchy"/>
    <dgm:cxn modelId="{E83D9BD1-4CD9-4556-BA39-145D11C7A6FD}" type="presParOf" srcId="{151AAE4A-C800-437C-9ECB-58DAC499FF70}" destId="{AEEB590E-D678-43C8-9C1E-6B492D7AA8C9}" srcOrd="1" destOrd="0"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F6AE44-E8AB-482B-9A58-54AB5C0494C0}" type="doc">
      <dgm:prSet loTypeId="urn:microsoft.com/office/officeart/2005/8/layout/process3" loCatId="process" qsTypeId="urn:microsoft.com/office/officeart/2005/8/quickstyle/simple5" qsCatId="simple" csTypeId="urn:microsoft.com/office/officeart/2005/8/colors/colorful1#2" csCatId="colorful" phldr="1"/>
      <dgm:spPr/>
      <dgm:t>
        <a:bodyPr/>
        <a:lstStyle/>
        <a:p>
          <a:endParaRPr lang="en-US"/>
        </a:p>
      </dgm:t>
    </dgm:pt>
    <dgm:pt modelId="{317DEEC1-2B4F-431C-958E-BABEAF340703}">
      <dgm:prSet phldrT="[Text]"/>
      <dgm:spPr/>
      <dgm:t>
        <a:bodyPr/>
        <a:lstStyle/>
        <a:p>
          <a:r>
            <a:rPr lang="en-US" dirty="0" smtClean="0"/>
            <a:t>Client</a:t>
          </a:r>
          <a:endParaRPr lang="en-US" dirty="0"/>
        </a:p>
      </dgm:t>
    </dgm:pt>
    <dgm:pt modelId="{F3DBB5FD-58D2-4BB6-9733-F78A2A5D1C0B}" cxnId="{A55BDA2E-F76E-4FFF-B7DC-6B6D731526C9}" type="parTrans">
      <dgm:prSet/>
      <dgm:spPr/>
      <dgm:t>
        <a:bodyPr/>
        <a:lstStyle/>
        <a:p>
          <a:endParaRPr lang="en-US"/>
        </a:p>
      </dgm:t>
    </dgm:pt>
    <dgm:pt modelId="{C251A808-9FC1-4C7C-B67F-2F061BD17CA4}" cxnId="{A55BDA2E-F76E-4FFF-B7DC-6B6D731526C9}" type="sibTrans">
      <dgm:prSet/>
      <dgm:spPr/>
      <dgm:t>
        <a:bodyPr/>
        <a:lstStyle/>
        <a:p>
          <a:endParaRPr lang="en-US"/>
        </a:p>
      </dgm:t>
    </dgm:pt>
    <dgm:pt modelId="{04FBD043-3BA2-42AB-98BC-BC3BDB5A3B06}">
      <dgm:prSet phldrT="[Text]"/>
      <dgm:spPr/>
      <dgm:t>
        <a:bodyPr/>
        <a:lstStyle/>
        <a:p>
          <a:r>
            <a:rPr lang="en-US" dirty="0" smtClean="0"/>
            <a:t>Request for Page and store some information in Session.</a:t>
          </a:r>
          <a:endParaRPr lang="en-US" dirty="0"/>
        </a:p>
      </dgm:t>
    </dgm:pt>
    <dgm:pt modelId="{D52AA5A0-C003-4874-97F1-BA2D352FC4B8}" cxnId="{DF6AB185-0347-4BE4-909F-D030F085809D}" type="parTrans">
      <dgm:prSet/>
      <dgm:spPr/>
      <dgm:t>
        <a:bodyPr/>
        <a:lstStyle/>
        <a:p>
          <a:endParaRPr lang="en-US"/>
        </a:p>
      </dgm:t>
    </dgm:pt>
    <dgm:pt modelId="{82F36E51-FA63-4215-986D-E5424796DAD2}" cxnId="{DF6AB185-0347-4BE4-909F-D030F085809D}" type="sibTrans">
      <dgm:prSet/>
      <dgm:spPr/>
      <dgm:t>
        <a:bodyPr/>
        <a:lstStyle/>
        <a:p>
          <a:endParaRPr lang="en-US"/>
        </a:p>
      </dgm:t>
    </dgm:pt>
    <dgm:pt modelId="{CC587682-0E56-409E-94AB-DED1AA71652F}">
      <dgm:prSet phldrT="[Text]"/>
      <dgm:spPr/>
      <dgm:t>
        <a:bodyPr/>
        <a:lstStyle/>
        <a:p>
          <a:r>
            <a:rPr lang="en-US" dirty="0" smtClean="0"/>
            <a:t>Web Server</a:t>
          </a:r>
          <a:endParaRPr lang="en-US" dirty="0"/>
        </a:p>
      </dgm:t>
    </dgm:pt>
    <dgm:pt modelId="{61E3003F-B177-43BE-B2B0-45EAADE19D46}" cxnId="{6C8587B2-7A2D-44C7-B4BF-95430CBB792F}" type="parTrans">
      <dgm:prSet/>
      <dgm:spPr/>
      <dgm:t>
        <a:bodyPr/>
        <a:lstStyle/>
        <a:p>
          <a:endParaRPr lang="en-US"/>
        </a:p>
      </dgm:t>
    </dgm:pt>
    <dgm:pt modelId="{6D0F1E83-A2E2-4B84-8EC1-948AACB25D9A}" cxnId="{6C8587B2-7A2D-44C7-B4BF-95430CBB792F}" type="sibTrans">
      <dgm:prSet/>
      <dgm:spPr/>
      <dgm:t>
        <a:bodyPr/>
        <a:lstStyle/>
        <a:p>
          <a:endParaRPr lang="en-US"/>
        </a:p>
      </dgm:t>
    </dgm:pt>
    <dgm:pt modelId="{A9F72DFC-3F10-459A-9EE6-90FA05325D15}">
      <dgm:prSet phldrT="[Text]"/>
      <dgm:spPr/>
      <dgm:t>
        <a:bodyPr/>
        <a:lstStyle/>
        <a:p>
          <a:r>
            <a:rPr lang="en-US" dirty="0" smtClean="0"/>
            <a:t>Creates a secure ID for session and started it in state provider</a:t>
          </a:r>
          <a:endParaRPr lang="en-US" dirty="0"/>
        </a:p>
      </dgm:t>
    </dgm:pt>
    <dgm:pt modelId="{2B762737-49E9-40F0-B7E1-0307BC6C8A99}" cxnId="{DBB2CDF6-B0A8-4B6A-9183-BB78C45AB5AC}" type="parTrans">
      <dgm:prSet/>
      <dgm:spPr/>
      <dgm:t>
        <a:bodyPr/>
        <a:lstStyle/>
        <a:p>
          <a:endParaRPr lang="en-US"/>
        </a:p>
      </dgm:t>
    </dgm:pt>
    <dgm:pt modelId="{520BB2F7-4127-4467-B047-A3CC14E3FB2C}" cxnId="{DBB2CDF6-B0A8-4B6A-9183-BB78C45AB5AC}" type="sibTrans">
      <dgm:prSet/>
      <dgm:spPr/>
      <dgm:t>
        <a:bodyPr/>
        <a:lstStyle/>
        <a:p>
          <a:endParaRPr lang="en-US"/>
        </a:p>
      </dgm:t>
    </dgm:pt>
    <dgm:pt modelId="{C2231025-BC66-464D-8DBD-FFCB420CA4C5}">
      <dgm:prSet phldrT="[Text]"/>
      <dgm:spPr/>
      <dgm:t>
        <a:bodyPr/>
        <a:lstStyle/>
        <a:p>
          <a:r>
            <a:rPr lang="en-US" dirty="0" smtClean="0"/>
            <a:t>State Provider</a:t>
          </a:r>
          <a:endParaRPr lang="en-US" dirty="0"/>
        </a:p>
      </dgm:t>
    </dgm:pt>
    <dgm:pt modelId="{917145CF-E7C6-481D-A3AF-C9CEBACA50DC}" cxnId="{AFD552B2-A3DD-4B71-AA1B-7AEA2E59A315}" type="parTrans">
      <dgm:prSet/>
      <dgm:spPr/>
      <dgm:t>
        <a:bodyPr/>
        <a:lstStyle/>
        <a:p>
          <a:endParaRPr lang="en-US"/>
        </a:p>
      </dgm:t>
    </dgm:pt>
    <dgm:pt modelId="{9F05269A-8AB2-4A32-AC9E-BF68DE47BDD3}" cxnId="{AFD552B2-A3DD-4B71-AA1B-7AEA2E59A315}" type="sibTrans">
      <dgm:prSet/>
      <dgm:spPr/>
      <dgm:t>
        <a:bodyPr/>
        <a:lstStyle/>
        <a:p>
          <a:endParaRPr lang="en-US"/>
        </a:p>
      </dgm:t>
    </dgm:pt>
    <dgm:pt modelId="{EC07B56D-57ED-402D-8F45-AB78DEAD174A}">
      <dgm:prSet phldrT="[Text]"/>
      <dgm:spPr/>
      <dgm:t>
        <a:bodyPr/>
        <a:lstStyle/>
        <a:p>
          <a:r>
            <a:rPr lang="en-US" dirty="0" smtClean="0"/>
            <a:t>Store Client Data separately.</a:t>
          </a:r>
          <a:endParaRPr lang="en-US" dirty="0"/>
        </a:p>
      </dgm:t>
    </dgm:pt>
    <dgm:pt modelId="{85FC10B4-1207-4781-9B80-F42749FA787A}" cxnId="{13CB430B-CCDC-4641-8ED8-04F349F2C56B}" type="parTrans">
      <dgm:prSet/>
      <dgm:spPr/>
      <dgm:t>
        <a:bodyPr/>
        <a:lstStyle/>
        <a:p>
          <a:endParaRPr lang="en-US"/>
        </a:p>
      </dgm:t>
    </dgm:pt>
    <dgm:pt modelId="{E718078B-3656-4388-96A8-D90B0EC63F08}" cxnId="{13CB430B-CCDC-4641-8ED8-04F349F2C56B}" type="sibTrans">
      <dgm:prSet/>
      <dgm:spPr/>
      <dgm:t>
        <a:bodyPr/>
        <a:lstStyle/>
        <a:p>
          <a:endParaRPr lang="en-US"/>
        </a:p>
      </dgm:t>
    </dgm:pt>
    <dgm:pt modelId="{FAC0A838-F77D-485C-A105-3FBEAB3BBF1F}">
      <dgm:prSet phldrT="[Text]"/>
      <dgm:spPr/>
      <dgm:t>
        <a:bodyPr/>
        <a:lstStyle/>
        <a:p>
          <a:r>
            <a:rPr lang="en-US" dirty="0" smtClean="0"/>
            <a:t>Next Time Client request for same data</a:t>
          </a:r>
          <a:endParaRPr lang="en-US" dirty="0"/>
        </a:p>
      </dgm:t>
    </dgm:pt>
    <dgm:pt modelId="{597F329D-B7A1-4808-AD72-55B10CD2C836}" cxnId="{264EFE46-07CC-4EB7-9929-1AB9720E925F}" type="parTrans">
      <dgm:prSet/>
      <dgm:spPr/>
      <dgm:t>
        <a:bodyPr/>
        <a:lstStyle/>
        <a:p>
          <a:endParaRPr lang="en-US"/>
        </a:p>
      </dgm:t>
    </dgm:pt>
    <dgm:pt modelId="{1CBD9AF1-B93B-4120-8EE2-793227C802AE}" cxnId="{264EFE46-07CC-4EB7-9929-1AB9720E925F}" type="sibTrans">
      <dgm:prSet/>
      <dgm:spPr/>
      <dgm:t>
        <a:bodyPr/>
        <a:lstStyle/>
        <a:p>
          <a:endParaRPr lang="en-US"/>
        </a:p>
      </dgm:t>
    </dgm:pt>
    <dgm:pt modelId="{D8C7B638-07A9-44EC-867D-C076EB7D7C1A}">
      <dgm:prSet phldrT="[Text]"/>
      <dgm:spPr/>
      <dgm:t>
        <a:bodyPr/>
        <a:lstStyle/>
        <a:p>
          <a:r>
            <a:rPr lang="en-US" dirty="0" smtClean="0"/>
            <a:t>Server takes the session ID and passed it to Session provider</a:t>
          </a:r>
          <a:endParaRPr lang="en-US" dirty="0"/>
        </a:p>
      </dgm:t>
    </dgm:pt>
    <dgm:pt modelId="{92E8A8E4-C242-4DD0-8BC7-7E1DCFCC5013}" cxnId="{A29DC0AE-B898-448E-8702-CF6BB9487569}" type="parTrans">
      <dgm:prSet/>
      <dgm:spPr/>
      <dgm:t>
        <a:bodyPr/>
        <a:lstStyle/>
        <a:p>
          <a:endParaRPr lang="en-US"/>
        </a:p>
      </dgm:t>
    </dgm:pt>
    <dgm:pt modelId="{FD39188B-440B-45DA-A29C-65F04DB7F635}" cxnId="{A29DC0AE-B898-448E-8702-CF6BB9487569}" type="sibTrans">
      <dgm:prSet/>
      <dgm:spPr/>
      <dgm:t>
        <a:bodyPr/>
        <a:lstStyle/>
        <a:p>
          <a:endParaRPr lang="en-US"/>
        </a:p>
      </dgm:t>
    </dgm:pt>
    <dgm:pt modelId="{736BCCA1-AC37-460F-A056-5688FC461141}">
      <dgm:prSet phldrT="[Text]"/>
      <dgm:spPr/>
      <dgm:t>
        <a:bodyPr/>
        <a:lstStyle/>
        <a:p>
          <a:r>
            <a:rPr lang="en-US" dirty="0" smtClean="0"/>
            <a:t>Send data to server based on session id.</a:t>
          </a:r>
          <a:endParaRPr lang="en-US" dirty="0"/>
        </a:p>
      </dgm:t>
    </dgm:pt>
    <dgm:pt modelId="{9130DBEB-492B-4115-AA4A-998471804FB4}" cxnId="{A1FA5350-2DF5-4C0F-8DF0-9CF09C7EA877}" type="parTrans">
      <dgm:prSet/>
      <dgm:spPr/>
      <dgm:t>
        <a:bodyPr/>
        <a:lstStyle/>
        <a:p>
          <a:endParaRPr lang="en-US"/>
        </a:p>
      </dgm:t>
    </dgm:pt>
    <dgm:pt modelId="{D0E14AB1-990B-46FC-83E9-218286E8C52F}" cxnId="{A1FA5350-2DF5-4C0F-8DF0-9CF09C7EA877}" type="sibTrans">
      <dgm:prSet/>
      <dgm:spPr/>
      <dgm:t>
        <a:bodyPr/>
        <a:lstStyle/>
        <a:p>
          <a:endParaRPr lang="en-US"/>
        </a:p>
      </dgm:t>
    </dgm:pt>
    <dgm:pt modelId="{4E51DC77-D896-412E-93BC-AE85C0E3D840}" type="pres">
      <dgm:prSet presAssocID="{3CF6AE44-E8AB-482B-9A58-54AB5C0494C0}" presName="linearFlow" presStyleCnt="0">
        <dgm:presLayoutVars>
          <dgm:dir/>
          <dgm:animLvl val="lvl"/>
          <dgm:resizeHandles val="exact"/>
        </dgm:presLayoutVars>
      </dgm:prSet>
      <dgm:spPr/>
      <dgm:t>
        <a:bodyPr/>
        <a:lstStyle/>
        <a:p>
          <a:endParaRPr lang="en-US"/>
        </a:p>
      </dgm:t>
    </dgm:pt>
    <dgm:pt modelId="{8FD14678-A863-432C-90AF-F132E8460C64}" type="pres">
      <dgm:prSet presAssocID="{317DEEC1-2B4F-431C-958E-BABEAF340703}" presName="composite" presStyleCnt="0"/>
      <dgm:spPr/>
    </dgm:pt>
    <dgm:pt modelId="{F93DD703-8E14-47A9-91BE-1E59632EEB77}" type="pres">
      <dgm:prSet presAssocID="{317DEEC1-2B4F-431C-958E-BABEAF340703}" presName="parTx" presStyleLbl="node1" presStyleIdx="0" presStyleCnt="3">
        <dgm:presLayoutVars>
          <dgm:chMax val="0"/>
          <dgm:chPref val="0"/>
          <dgm:bulletEnabled val="1"/>
        </dgm:presLayoutVars>
      </dgm:prSet>
      <dgm:spPr/>
      <dgm:t>
        <a:bodyPr/>
        <a:lstStyle/>
        <a:p>
          <a:endParaRPr lang="en-US"/>
        </a:p>
      </dgm:t>
    </dgm:pt>
    <dgm:pt modelId="{C5051F7D-091D-4ABA-896C-9F2D5DD2981B}" type="pres">
      <dgm:prSet presAssocID="{317DEEC1-2B4F-431C-958E-BABEAF340703}" presName="parSh" presStyleLbl="node1" presStyleIdx="0" presStyleCnt="3"/>
      <dgm:spPr/>
      <dgm:t>
        <a:bodyPr/>
        <a:lstStyle/>
        <a:p>
          <a:endParaRPr lang="en-US"/>
        </a:p>
      </dgm:t>
    </dgm:pt>
    <dgm:pt modelId="{1E1C4739-39BA-44A5-B071-7758725B1599}" type="pres">
      <dgm:prSet presAssocID="{317DEEC1-2B4F-431C-958E-BABEAF340703}" presName="desTx" presStyleLbl="fgAcc1" presStyleIdx="0" presStyleCnt="3">
        <dgm:presLayoutVars>
          <dgm:bulletEnabled val="1"/>
        </dgm:presLayoutVars>
      </dgm:prSet>
      <dgm:spPr/>
      <dgm:t>
        <a:bodyPr/>
        <a:lstStyle/>
        <a:p>
          <a:endParaRPr lang="en-US"/>
        </a:p>
      </dgm:t>
    </dgm:pt>
    <dgm:pt modelId="{B6E7FAFE-CE61-42B1-917F-0B4AEB1FC67E}" type="pres">
      <dgm:prSet presAssocID="{C251A808-9FC1-4C7C-B67F-2F061BD17CA4}" presName="sibTrans" presStyleLbl="sibTrans2D1" presStyleIdx="0" presStyleCnt="2"/>
      <dgm:spPr/>
      <dgm:t>
        <a:bodyPr/>
        <a:lstStyle/>
        <a:p>
          <a:endParaRPr lang="en-US"/>
        </a:p>
      </dgm:t>
    </dgm:pt>
    <dgm:pt modelId="{F312F837-0436-4D80-AC11-6AD39B805C05}" type="pres">
      <dgm:prSet presAssocID="{C251A808-9FC1-4C7C-B67F-2F061BD17CA4}" presName="connTx" presStyleLbl="sibTrans2D1" presStyleIdx="0" presStyleCnt="2"/>
      <dgm:spPr/>
      <dgm:t>
        <a:bodyPr/>
        <a:lstStyle/>
        <a:p>
          <a:endParaRPr lang="en-US"/>
        </a:p>
      </dgm:t>
    </dgm:pt>
    <dgm:pt modelId="{40E0F97B-4262-4EFB-991D-94E3FD9209CE}" type="pres">
      <dgm:prSet presAssocID="{CC587682-0E56-409E-94AB-DED1AA71652F}" presName="composite" presStyleCnt="0"/>
      <dgm:spPr/>
    </dgm:pt>
    <dgm:pt modelId="{883226AD-4852-4A0F-9971-3148AA03B343}" type="pres">
      <dgm:prSet presAssocID="{CC587682-0E56-409E-94AB-DED1AA71652F}" presName="parTx" presStyleLbl="node1" presStyleIdx="0" presStyleCnt="3">
        <dgm:presLayoutVars>
          <dgm:chMax val="0"/>
          <dgm:chPref val="0"/>
          <dgm:bulletEnabled val="1"/>
        </dgm:presLayoutVars>
      </dgm:prSet>
      <dgm:spPr/>
      <dgm:t>
        <a:bodyPr/>
        <a:lstStyle/>
        <a:p>
          <a:endParaRPr lang="en-US"/>
        </a:p>
      </dgm:t>
    </dgm:pt>
    <dgm:pt modelId="{741731BE-B2E4-4B3A-BECC-2722086A5ED4}" type="pres">
      <dgm:prSet presAssocID="{CC587682-0E56-409E-94AB-DED1AA71652F}" presName="parSh" presStyleLbl="node1" presStyleIdx="1" presStyleCnt="3"/>
      <dgm:spPr/>
      <dgm:t>
        <a:bodyPr/>
        <a:lstStyle/>
        <a:p>
          <a:endParaRPr lang="en-US"/>
        </a:p>
      </dgm:t>
    </dgm:pt>
    <dgm:pt modelId="{4F4119CE-E0D1-4474-A635-4D4F12134AB3}" type="pres">
      <dgm:prSet presAssocID="{CC587682-0E56-409E-94AB-DED1AA71652F}" presName="desTx" presStyleLbl="fgAcc1" presStyleIdx="1" presStyleCnt="3">
        <dgm:presLayoutVars>
          <dgm:bulletEnabled val="1"/>
        </dgm:presLayoutVars>
      </dgm:prSet>
      <dgm:spPr/>
      <dgm:t>
        <a:bodyPr/>
        <a:lstStyle/>
        <a:p>
          <a:endParaRPr lang="en-US"/>
        </a:p>
      </dgm:t>
    </dgm:pt>
    <dgm:pt modelId="{3391D163-AD67-4EC3-AD2E-059995367DEE}" type="pres">
      <dgm:prSet presAssocID="{6D0F1E83-A2E2-4B84-8EC1-948AACB25D9A}" presName="sibTrans" presStyleLbl="sibTrans2D1" presStyleIdx="1" presStyleCnt="2"/>
      <dgm:spPr/>
      <dgm:t>
        <a:bodyPr/>
        <a:lstStyle/>
        <a:p>
          <a:endParaRPr lang="en-US"/>
        </a:p>
      </dgm:t>
    </dgm:pt>
    <dgm:pt modelId="{8484BF34-B02D-43EE-B0D0-286A39D578D5}" type="pres">
      <dgm:prSet presAssocID="{6D0F1E83-A2E2-4B84-8EC1-948AACB25D9A}" presName="connTx" presStyleLbl="sibTrans2D1" presStyleIdx="1" presStyleCnt="2"/>
      <dgm:spPr/>
      <dgm:t>
        <a:bodyPr/>
        <a:lstStyle/>
        <a:p>
          <a:endParaRPr lang="en-US"/>
        </a:p>
      </dgm:t>
    </dgm:pt>
    <dgm:pt modelId="{39339345-F555-4EE4-8485-4658A204EA4E}" type="pres">
      <dgm:prSet presAssocID="{C2231025-BC66-464D-8DBD-FFCB420CA4C5}" presName="composite" presStyleCnt="0"/>
      <dgm:spPr/>
    </dgm:pt>
    <dgm:pt modelId="{1EEBC031-6BC7-4412-B394-EE28CFA9B8B2}" type="pres">
      <dgm:prSet presAssocID="{C2231025-BC66-464D-8DBD-FFCB420CA4C5}" presName="parTx" presStyleLbl="node1" presStyleIdx="1" presStyleCnt="3">
        <dgm:presLayoutVars>
          <dgm:chMax val="0"/>
          <dgm:chPref val="0"/>
          <dgm:bulletEnabled val="1"/>
        </dgm:presLayoutVars>
      </dgm:prSet>
      <dgm:spPr/>
      <dgm:t>
        <a:bodyPr/>
        <a:lstStyle/>
        <a:p>
          <a:endParaRPr lang="en-US"/>
        </a:p>
      </dgm:t>
    </dgm:pt>
    <dgm:pt modelId="{0A5C17C7-53C8-4E09-BE03-4B1D3BBADE52}" type="pres">
      <dgm:prSet presAssocID="{C2231025-BC66-464D-8DBD-FFCB420CA4C5}" presName="parSh" presStyleLbl="node1" presStyleIdx="2" presStyleCnt="3"/>
      <dgm:spPr/>
      <dgm:t>
        <a:bodyPr/>
        <a:lstStyle/>
        <a:p>
          <a:endParaRPr lang="en-US"/>
        </a:p>
      </dgm:t>
    </dgm:pt>
    <dgm:pt modelId="{F9DE0672-CED3-48DD-910C-75A901AD1377}" type="pres">
      <dgm:prSet presAssocID="{C2231025-BC66-464D-8DBD-FFCB420CA4C5}" presName="desTx" presStyleLbl="fgAcc1" presStyleIdx="2" presStyleCnt="3">
        <dgm:presLayoutVars>
          <dgm:bulletEnabled val="1"/>
        </dgm:presLayoutVars>
      </dgm:prSet>
      <dgm:spPr/>
      <dgm:t>
        <a:bodyPr/>
        <a:lstStyle/>
        <a:p>
          <a:endParaRPr lang="en-US"/>
        </a:p>
      </dgm:t>
    </dgm:pt>
  </dgm:ptLst>
  <dgm:cxnLst>
    <dgm:cxn modelId="{7A5D913E-60EF-4AB1-AFAB-39FF1992F9F5}" type="presOf" srcId="{317DEEC1-2B4F-431C-958E-BABEAF340703}" destId="{C5051F7D-091D-4ABA-896C-9F2D5DD2981B}" srcOrd="1" destOrd="0" presId="urn:microsoft.com/office/officeart/2005/8/layout/process3"/>
    <dgm:cxn modelId="{62496E31-C8F5-4C5C-B178-8C635597CA18}" type="presOf" srcId="{736BCCA1-AC37-460F-A056-5688FC461141}" destId="{F9DE0672-CED3-48DD-910C-75A901AD1377}" srcOrd="0" destOrd="1" presId="urn:microsoft.com/office/officeart/2005/8/layout/process3"/>
    <dgm:cxn modelId="{474C4168-ADDF-4407-8F67-FC3C872525D1}" type="presOf" srcId="{A9F72DFC-3F10-459A-9EE6-90FA05325D15}" destId="{4F4119CE-E0D1-4474-A635-4D4F12134AB3}" srcOrd="0" destOrd="0" presId="urn:microsoft.com/office/officeart/2005/8/layout/process3"/>
    <dgm:cxn modelId="{DF6AB185-0347-4BE4-909F-D030F085809D}" srcId="{317DEEC1-2B4F-431C-958E-BABEAF340703}" destId="{04FBD043-3BA2-42AB-98BC-BC3BDB5A3B06}" srcOrd="0" destOrd="0" parTransId="{D52AA5A0-C003-4874-97F1-BA2D352FC4B8}" sibTransId="{82F36E51-FA63-4215-986D-E5424796DAD2}"/>
    <dgm:cxn modelId="{C888D515-7A6E-4B35-9FCF-D82376104D8C}" type="presOf" srcId="{317DEEC1-2B4F-431C-958E-BABEAF340703}" destId="{F93DD703-8E14-47A9-91BE-1E59632EEB77}" srcOrd="0" destOrd="0" presId="urn:microsoft.com/office/officeart/2005/8/layout/process3"/>
    <dgm:cxn modelId="{C6439EEC-9ED2-4A1F-8C5D-62D94E0ECDFB}" type="presOf" srcId="{CC587682-0E56-409E-94AB-DED1AA71652F}" destId="{741731BE-B2E4-4B3A-BECC-2722086A5ED4}" srcOrd="1" destOrd="0" presId="urn:microsoft.com/office/officeart/2005/8/layout/process3"/>
    <dgm:cxn modelId="{EC560AE2-43BA-49D5-B83D-61216272BA53}" type="presOf" srcId="{6D0F1E83-A2E2-4B84-8EC1-948AACB25D9A}" destId="{8484BF34-B02D-43EE-B0D0-286A39D578D5}" srcOrd="1" destOrd="0" presId="urn:microsoft.com/office/officeart/2005/8/layout/process3"/>
    <dgm:cxn modelId="{B009548D-EE9C-4FF6-A37C-346681328E52}" type="presOf" srcId="{C251A808-9FC1-4C7C-B67F-2F061BD17CA4}" destId="{F312F837-0436-4D80-AC11-6AD39B805C05}" srcOrd="1" destOrd="0" presId="urn:microsoft.com/office/officeart/2005/8/layout/process3"/>
    <dgm:cxn modelId="{DBB2CDF6-B0A8-4B6A-9183-BB78C45AB5AC}" srcId="{CC587682-0E56-409E-94AB-DED1AA71652F}" destId="{A9F72DFC-3F10-459A-9EE6-90FA05325D15}" srcOrd="0" destOrd="0" parTransId="{2B762737-49E9-40F0-B7E1-0307BC6C8A99}" sibTransId="{520BB2F7-4127-4467-B047-A3CC14E3FB2C}"/>
    <dgm:cxn modelId="{13CB430B-CCDC-4641-8ED8-04F349F2C56B}" srcId="{C2231025-BC66-464D-8DBD-FFCB420CA4C5}" destId="{EC07B56D-57ED-402D-8F45-AB78DEAD174A}" srcOrd="0" destOrd="0" parTransId="{85FC10B4-1207-4781-9B80-F42749FA787A}" sibTransId="{E718078B-3656-4388-96A8-D90B0EC63F08}"/>
    <dgm:cxn modelId="{279A3E49-A0B3-4E23-AD34-86309449311D}" type="presOf" srcId="{C2231025-BC66-464D-8DBD-FFCB420CA4C5}" destId="{0A5C17C7-53C8-4E09-BE03-4B1D3BBADE52}" srcOrd="1" destOrd="0" presId="urn:microsoft.com/office/officeart/2005/8/layout/process3"/>
    <dgm:cxn modelId="{BC4DE461-9CC2-47B7-BA19-88C1BBFDEC61}" type="presOf" srcId="{6D0F1E83-A2E2-4B84-8EC1-948AACB25D9A}" destId="{3391D163-AD67-4EC3-AD2E-059995367DEE}" srcOrd="0" destOrd="0" presId="urn:microsoft.com/office/officeart/2005/8/layout/process3"/>
    <dgm:cxn modelId="{A55BDA2E-F76E-4FFF-B7DC-6B6D731526C9}" srcId="{3CF6AE44-E8AB-482B-9A58-54AB5C0494C0}" destId="{317DEEC1-2B4F-431C-958E-BABEAF340703}" srcOrd="0" destOrd="0" parTransId="{F3DBB5FD-58D2-4BB6-9733-F78A2A5D1C0B}" sibTransId="{C251A808-9FC1-4C7C-B67F-2F061BD17CA4}"/>
    <dgm:cxn modelId="{A29DC0AE-B898-448E-8702-CF6BB9487569}" srcId="{CC587682-0E56-409E-94AB-DED1AA71652F}" destId="{D8C7B638-07A9-44EC-867D-C076EB7D7C1A}" srcOrd="1" destOrd="0" parTransId="{92E8A8E4-C242-4DD0-8BC7-7E1DCFCC5013}" sibTransId="{FD39188B-440B-45DA-A29C-65F04DB7F635}"/>
    <dgm:cxn modelId="{6C8587B2-7A2D-44C7-B4BF-95430CBB792F}" srcId="{3CF6AE44-E8AB-482B-9A58-54AB5C0494C0}" destId="{CC587682-0E56-409E-94AB-DED1AA71652F}" srcOrd="1" destOrd="0" parTransId="{61E3003F-B177-43BE-B2B0-45EAADE19D46}" sibTransId="{6D0F1E83-A2E2-4B84-8EC1-948AACB25D9A}"/>
    <dgm:cxn modelId="{E69A3D8B-C314-4C87-B0C7-086DAE43B004}" type="presOf" srcId="{04FBD043-3BA2-42AB-98BC-BC3BDB5A3B06}" destId="{1E1C4739-39BA-44A5-B071-7758725B1599}" srcOrd="0" destOrd="0" presId="urn:microsoft.com/office/officeart/2005/8/layout/process3"/>
    <dgm:cxn modelId="{B2CA6A5D-CB1F-4D37-B4FE-16D1375C2091}" type="presOf" srcId="{3CF6AE44-E8AB-482B-9A58-54AB5C0494C0}" destId="{4E51DC77-D896-412E-93BC-AE85C0E3D840}" srcOrd="0" destOrd="0" presId="urn:microsoft.com/office/officeart/2005/8/layout/process3"/>
    <dgm:cxn modelId="{264EFE46-07CC-4EB7-9929-1AB9720E925F}" srcId="{317DEEC1-2B4F-431C-958E-BABEAF340703}" destId="{FAC0A838-F77D-485C-A105-3FBEAB3BBF1F}" srcOrd="1" destOrd="0" parTransId="{597F329D-B7A1-4808-AD72-55B10CD2C836}" sibTransId="{1CBD9AF1-B93B-4120-8EE2-793227C802AE}"/>
    <dgm:cxn modelId="{70C7EAA3-0AC3-4AA6-AAF8-D0CEEA6BA72B}" type="presOf" srcId="{D8C7B638-07A9-44EC-867D-C076EB7D7C1A}" destId="{4F4119CE-E0D1-4474-A635-4D4F12134AB3}" srcOrd="0" destOrd="1" presId="urn:microsoft.com/office/officeart/2005/8/layout/process3"/>
    <dgm:cxn modelId="{AFD552B2-A3DD-4B71-AA1B-7AEA2E59A315}" srcId="{3CF6AE44-E8AB-482B-9A58-54AB5C0494C0}" destId="{C2231025-BC66-464D-8DBD-FFCB420CA4C5}" srcOrd="2" destOrd="0" parTransId="{917145CF-E7C6-481D-A3AF-C9CEBACA50DC}" sibTransId="{9F05269A-8AB2-4A32-AC9E-BF68DE47BDD3}"/>
    <dgm:cxn modelId="{691C93DF-22B1-4FA4-8A6E-ED06F03F71E9}" type="presOf" srcId="{FAC0A838-F77D-485C-A105-3FBEAB3BBF1F}" destId="{1E1C4739-39BA-44A5-B071-7758725B1599}" srcOrd="0" destOrd="1" presId="urn:microsoft.com/office/officeart/2005/8/layout/process3"/>
    <dgm:cxn modelId="{4197CC8C-5B62-409A-961D-17DB22155B53}" type="presOf" srcId="{C251A808-9FC1-4C7C-B67F-2F061BD17CA4}" destId="{B6E7FAFE-CE61-42B1-917F-0B4AEB1FC67E}" srcOrd="0" destOrd="0" presId="urn:microsoft.com/office/officeart/2005/8/layout/process3"/>
    <dgm:cxn modelId="{AF321A49-34AB-4966-91BC-B712D4273CAC}" type="presOf" srcId="{CC587682-0E56-409E-94AB-DED1AA71652F}" destId="{883226AD-4852-4A0F-9971-3148AA03B343}" srcOrd="0" destOrd="0" presId="urn:microsoft.com/office/officeart/2005/8/layout/process3"/>
    <dgm:cxn modelId="{2761E1E2-B351-4772-AD37-17CD2C5F6C1E}" type="presOf" srcId="{EC07B56D-57ED-402D-8F45-AB78DEAD174A}" destId="{F9DE0672-CED3-48DD-910C-75A901AD1377}" srcOrd="0" destOrd="0" presId="urn:microsoft.com/office/officeart/2005/8/layout/process3"/>
    <dgm:cxn modelId="{A1FA5350-2DF5-4C0F-8DF0-9CF09C7EA877}" srcId="{C2231025-BC66-464D-8DBD-FFCB420CA4C5}" destId="{736BCCA1-AC37-460F-A056-5688FC461141}" srcOrd="1" destOrd="0" parTransId="{9130DBEB-492B-4115-AA4A-998471804FB4}" sibTransId="{D0E14AB1-990B-46FC-83E9-218286E8C52F}"/>
    <dgm:cxn modelId="{F84321C9-3A2F-4104-A3DF-064EADBB742C}" type="presOf" srcId="{C2231025-BC66-464D-8DBD-FFCB420CA4C5}" destId="{1EEBC031-6BC7-4412-B394-EE28CFA9B8B2}" srcOrd="0" destOrd="0" presId="urn:microsoft.com/office/officeart/2005/8/layout/process3"/>
    <dgm:cxn modelId="{9F005DA5-F4AB-452B-A9D9-6CC7C8D64CFC}" type="presParOf" srcId="{4E51DC77-D896-412E-93BC-AE85C0E3D840}" destId="{8FD14678-A863-432C-90AF-F132E8460C64}" srcOrd="0" destOrd="0" presId="urn:microsoft.com/office/officeart/2005/8/layout/process3"/>
    <dgm:cxn modelId="{6A99630C-BD38-43A8-9653-9DC097F52949}" type="presParOf" srcId="{8FD14678-A863-432C-90AF-F132E8460C64}" destId="{F93DD703-8E14-47A9-91BE-1E59632EEB77}" srcOrd="0" destOrd="0" presId="urn:microsoft.com/office/officeart/2005/8/layout/process3"/>
    <dgm:cxn modelId="{705830FE-2EA7-46F2-A16D-0634DCE0BCFE}" type="presParOf" srcId="{8FD14678-A863-432C-90AF-F132E8460C64}" destId="{C5051F7D-091D-4ABA-896C-9F2D5DD2981B}" srcOrd="1" destOrd="0" presId="urn:microsoft.com/office/officeart/2005/8/layout/process3"/>
    <dgm:cxn modelId="{0DE96808-1941-4515-A07B-4B19C6EFB0F0}" type="presParOf" srcId="{8FD14678-A863-432C-90AF-F132E8460C64}" destId="{1E1C4739-39BA-44A5-B071-7758725B1599}" srcOrd="2" destOrd="0" presId="urn:microsoft.com/office/officeart/2005/8/layout/process3"/>
    <dgm:cxn modelId="{74C480EB-268D-4C1D-8EC1-2430894D59A3}" type="presParOf" srcId="{4E51DC77-D896-412E-93BC-AE85C0E3D840}" destId="{B6E7FAFE-CE61-42B1-917F-0B4AEB1FC67E}" srcOrd="1" destOrd="0" presId="urn:microsoft.com/office/officeart/2005/8/layout/process3"/>
    <dgm:cxn modelId="{594B10EB-4A29-464C-9552-FEFE2D7814F4}" type="presParOf" srcId="{B6E7FAFE-CE61-42B1-917F-0B4AEB1FC67E}" destId="{F312F837-0436-4D80-AC11-6AD39B805C05}" srcOrd="0" destOrd="0" presId="urn:microsoft.com/office/officeart/2005/8/layout/process3"/>
    <dgm:cxn modelId="{90CEAEC6-38FA-4603-825B-53A30F913E48}" type="presParOf" srcId="{4E51DC77-D896-412E-93BC-AE85C0E3D840}" destId="{40E0F97B-4262-4EFB-991D-94E3FD9209CE}" srcOrd="2" destOrd="0" presId="urn:microsoft.com/office/officeart/2005/8/layout/process3"/>
    <dgm:cxn modelId="{F6770B10-CA66-4150-94A1-B93600372E0F}" type="presParOf" srcId="{40E0F97B-4262-4EFB-991D-94E3FD9209CE}" destId="{883226AD-4852-4A0F-9971-3148AA03B343}" srcOrd="0" destOrd="0" presId="urn:microsoft.com/office/officeart/2005/8/layout/process3"/>
    <dgm:cxn modelId="{C01130CF-7CBE-4C48-A534-B834BAE0BF14}" type="presParOf" srcId="{40E0F97B-4262-4EFB-991D-94E3FD9209CE}" destId="{741731BE-B2E4-4B3A-BECC-2722086A5ED4}" srcOrd="1" destOrd="0" presId="urn:microsoft.com/office/officeart/2005/8/layout/process3"/>
    <dgm:cxn modelId="{99B00331-F955-4715-ACDB-4B7F926597CD}" type="presParOf" srcId="{40E0F97B-4262-4EFB-991D-94E3FD9209CE}" destId="{4F4119CE-E0D1-4474-A635-4D4F12134AB3}" srcOrd="2" destOrd="0" presId="urn:microsoft.com/office/officeart/2005/8/layout/process3"/>
    <dgm:cxn modelId="{7B6DC645-761B-4FF7-B32E-D7D98883C5B2}" type="presParOf" srcId="{4E51DC77-D896-412E-93BC-AE85C0E3D840}" destId="{3391D163-AD67-4EC3-AD2E-059995367DEE}" srcOrd="3" destOrd="0" presId="urn:microsoft.com/office/officeart/2005/8/layout/process3"/>
    <dgm:cxn modelId="{4E67D156-28D8-4434-AC7D-9F5B093BA249}" type="presParOf" srcId="{3391D163-AD67-4EC3-AD2E-059995367DEE}" destId="{8484BF34-B02D-43EE-B0D0-286A39D578D5}" srcOrd="0" destOrd="0" presId="urn:microsoft.com/office/officeart/2005/8/layout/process3"/>
    <dgm:cxn modelId="{A26A953E-CD4E-411F-BB57-17A14A95FCC9}" type="presParOf" srcId="{4E51DC77-D896-412E-93BC-AE85C0E3D840}" destId="{39339345-F555-4EE4-8485-4658A204EA4E}" srcOrd="4" destOrd="0" presId="urn:microsoft.com/office/officeart/2005/8/layout/process3"/>
    <dgm:cxn modelId="{3B1EC309-4202-4433-BB8B-909B75F2A4FC}" type="presParOf" srcId="{39339345-F555-4EE4-8485-4658A204EA4E}" destId="{1EEBC031-6BC7-4412-B394-EE28CFA9B8B2}" srcOrd="0" destOrd="0" presId="urn:microsoft.com/office/officeart/2005/8/layout/process3"/>
    <dgm:cxn modelId="{A2498057-5F3E-483D-95BB-D595D658C5C1}" type="presParOf" srcId="{39339345-F555-4EE4-8485-4658A204EA4E}" destId="{0A5C17C7-53C8-4E09-BE03-4B1D3BBADE52}" srcOrd="1" destOrd="0" presId="urn:microsoft.com/office/officeart/2005/8/layout/process3"/>
    <dgm:cxn modelId="{36536983-C0DA-4569-BEEC-195E86B9ADC3}" type="presParOf" srcId="{39339345-F555-4EE4-8485-4658A204EA4E}" destId="{F9DE0672-CED3-48DD-910C-75A901AD1377}" srcOrd="2" destOrd="0" presId="urn:microsoft.com/office/officeart/2005/8/layout/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4953000"/>
        <a:chOff x="0" y="0"/>
        <a:chExt cx="8229600" cy="4953000"/>
      </a:xfrm>
    </dsp:grpSpPr>
    <dsp:sp modelId="{D708F8A5-CA9B-430C-BF23-2D4C586C0E58}">
      <dsp:nvSpPr>
        <dsp:cNvPr id="4" name="Freeform 3"/>
        <dsp:cNvSpPr/>
      </dsp:nvSpPr>
      <dsp:spPr bwMode="white">
        <a:xfrm>
          <a:off x="2369312" y="1524000"/>
          <a:ext cx="333248" cy="1270000"/>
        </a:xfrm>
        <a:custGeom>
          <a:avLst/>
          <a:gdLst/>
          <a:ahLst/>
          <a:cxnLst/>
          <a:pathLst>
            <a:path w="525" h="2000">
              <a:moveTo>
                <a:pt x="0" y="2000"/>
              </a:moveTo>
              <a:lnTo>
                <a:pt x="262" y="2000"/>
              </a:lnTo>
              <a:lnTo>
                <a:pt x="262" y="0"/>
              </a:lnTo>
              <a:lnTo>
                <a:pt x="525" y="0"/>
              </a:lnTo>
            </a:path>
          </a:pathLst>
        </a:custGeom>
      </dsp:spPr>
      <dsp:style>
        <a:lnRef idx="2">
          <a:schemeClr val="accent2"/>
        </a:lnRef>
        <a:fillRef idx="0">
          <a:schemeClr val="accent3">
            <a:tint val="90000"/>
          </a:schemeClr>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en-US">
            <a:solidFill>
              <a:schemeClr val="tx1"/>
            </a:solidFill>
          </a:endParaRPr>
        </a:p>
      </dsp:txBody>
      <dsp:txXfrm>
        <a:off x="2369312" y="1524000"/>
        <a:ext cx="333248" cy="1270000"/>
      </dsp:txXfrm>
    </dsp:sp>
    <dsp:sp modelId="{DD003635-7FA7-4137-96EC-A0B28624E104}">
      <dsp:nvSpPr>
        <dsp:cNvPr id="6" name="Freeform 5"/>
        <dsp:cNvSpPr/>
      </dsp:nvSpPr>
      <dsp:spPr bwMode="white">
        <a:xfrm>
          <a:off x="4368800" y="254000"/>
          <a:ext cx="333248" cy="1270000"/>
        </a:xfrm>
        <a:custGeom>
          <a:avLst/>
          <a:gdLst/>
          <a:ahLst/>
          <a:cxnLst/>
          <a:pathLst>
            <a:path w="525" h="2000">
              <a:moveTo>
                <a:pt x="0" y="2000"/>
              </a:moveTo>
              <a:lnTo>
                <a:pt x="262" y="2000"/>
              </a:lnTo>
              <a:lnTo>
                <a:pt x="262" y="0"/>
              </a:lnTo>
              <a:lnTo>
                <a:pt x="525" y="0"/>
              </a:lnTo>
            </a:path>
          </a:pathLst>
        </a:custGeom>
      </dsp:spPr>
      <dsp:style>
        <a:lnRef idx="2">
          <a:schemeClr val="accent3"/>
        </a:lnRef>
        <a:fillRef idx="0">
          <a:schemeClr val="accent4">
            <a:tint val="70000"/>
          </a:schemeClr>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en-US">
            <a:solidFill>
              <a:schemeClr val="tx1"/>
            </a:solidFill>
          </a:endParaRPr>
        </a:p>
      </dsp:txBody>
      <dsp:txXfrm>
        <a:off x="4368800" y="254000"/>
        <a:ext cx="333248" cy="1270000"/>
      </dsp:txXfrm>
    </dsp:sp>
    <dsp:sp modelId="{B68F4CDA-77F3-4C80-8F4C-0E03D423A73E}">
      <dsp:nvSpPr>
        <dsp:cNvPr id="8" name="Freeform 7"/>
        <dsp:cNvSpPr/>
      </dsp:nvSpPr>
      <dsp:spPr bwMode="white">
        <a:xfrm>
          <a:off x="4368800" y="889000"/>
          <a:ext cx="333248" cy="635000"/>
        </a:xfrm>
        <a:custGeom>
          <a:avLst/>
          <a:gdLst/>
          <a:ahLst/>
          <a:cxnLst/>
          <a:pathLst>
            <a:path w="525" h="1000">
              <a:moveTo>
                <a:pt x="0" y="1000"/>
              </a:moveTo>
              <a:lnTo>
                <a:pt x="262" y="1000"/>
              </a:lnTo>
              <a:lnTo>
                <a:pt x="262" y="0"/>
              </a:lnTo>
              <a:lnTo>
                <a:pt x="525" y="0"/>
              </a:lnTo>
            </a:path>
          </a:pathLst>
        </a:custGeom>
      </dsp:spPr>
      <dsp:style>
        <a:lnRef idx="2">
          <a:schemeClr val="accent3"/>
        </a:lnRef>
        <a:fillRef idx="0">
          <a:schemeClr val="accent4">
            <a:tint val="70000"/>
          </a:schemeClr>
        </a:fillRef>
        <a:effectRef idx="0">
          <a:scrgbClr r="0" g="0" b="0"/>
        </a:effectRef>
        <a:fontRef idx="minor"/>
      </dsp:style>
      <dsp:txBody>
        <a:bodyPr lIns="12700" tIns="0" rIns="12700" bIns="0" anchor="ctr"/>
        <a:lstStyle>
          <a:lvl1pPr algn="ctr">
            <a:defRPr sz="4100"/>
          </a:lvl1pPr>
          <a:lvl2pPr marL="285750" indent="-285750" algn="ctr">
            <a:defRPr sz="3200"/>
          </a:lvl2pPr>
          <a:lvl3pPr marL="571500" indent="-285750" algn="ctr">
            <a:defRPr sz="3200"/>
          </a:lvl3pPr>
          <a:lvl4pPr marL="857250" indent="-285750" algn="ctr">
            <a:defRPr sz="3200"/>
          </a:lvl4pPr>
          <a:lvl5pPr marL="1143000" indent="-285750" algn="ctr">
            <a:defRPr sz="3200"/>
          </a:lvl5pPr>
          <a:lvl6pPr marL="1428750" indent="-285750" algn="ctr">
            <a:defRPr sz="3200"/>
          </a:lvl6pPr>
          <a:lvl7pPr marL="1714500" indent="-285750" algn="ctr">
            <a:defRPr sz="3200"/>
          </a:lvl7pPr>
          <a:lvl8pPr marL="2000250" indent="-285750" algn="ctr">
            <a:defRPr sz="3200"/>
          </a:lvl8pPr>
          <a:lvl9pPr marL="2286000" indent="-285750" algn="ctr">
            <a:defRPr sz="3200"/>
          </a:lvl9pPr>
        </a:lstStyle>
        <a:p>
          <a:pPr lvl="0">
            <a:lnSpc>
              <a:spcPct val="100000"/>
            </a:lnSpc>
            <a:spcBef>
              <a:spcPct val="0"/>
            </a:spcBef>
            <a:spcAft>
              <a:spcPct val="35000"/>
            </a:spcAft>
          </a:pPr>
          <a:endParaRPr lang="en-US">
            <a:solidFill>
              <a:schemeClr val="tx1"/>
            </a:solidFill>
          </a:endParaRPr>
        </a:p>
      </dsp:txBody>
      <dsp:txXfrm>
        <a:off x="4368800" y="889000"/>
        <a:ext cx="333248" cy="635000"/>
      </dsp:txXfrm>
    </dsp:sp>
    <dsp:sp modelId="{FC55D842-BBB4-4095-9CAB-B32D8935D7B1}">
      <dsp:nvSpPr>
        <dsp:cNvPr id="10" name="Freeform 9"/>
        <dsp:cNvSpPr/>
      </dsp:nvSpPr>
      <dsp:spPr bwMode="white">
        <a:xfrm>
          <a:off x="4368800" y="1524000"/>
          <a:ext cx="333248" cy="0"/>
        </a:xfrm>
        <a:custGeom>
          <a:avLst/>
          <a:gdLst/>
          <a:ahLst/>
          <a:cxnLst/>
          <a:pathLst>
            <a:path w="525">
              <a:moveTo>
                <a:pt x="0" y="0"/>
              </a:moveTo>
              <a:lnTo>
                <a:pt x="525" y="0"/>
              </a:lnTo>
            </a:path>
          </a:pathLst>
        </a:custGeom>
      </dsp:spPr>
      <dsp:style>
        <a:lnRef idx="2">
          <a:schemeClr val="accent3"/>
        </a:lnRef>
        <a:fillRef idx="0">
          <a:schemeClr val="accent4">
            <a:tint val="70000"/>
          </a:schemeClr>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en-US">
            <a:solidFill>
              <a:schemeClr val="tx1"/>
            </a:solidFill>
          </a:endParaRPr>
        </a:p>
      </dsp:txBody>
      <dsp:txXfrm>
        <a:off x="4368800" y="1524000"/>
        <a:ext cx="333248" cy="0"/>
      </dsp:txXfrm>
    </dsp:sp>
    <dsp:sp modelId="{2996929D-E3CF-4D27-8A1E-C1FEDB7DF33C}">
      <dsp:nvSpPr>
        <dsp:cNvPr id="12" name="Freeform 11"/>
        <dsp:cNvSpPr/>
      </dsp:nvSpPr>
      <dsp:spPr bwMode="white">
        <a:xfrm>
          <a:off x="4368800" y="1524000"/>
          <a:ext cx="333248" cy="635000"/>
        </a:xfrm>
        <a:custGeom>
          <a:avLst/>
          <a:gdLst/>
          <a:ahLst/>
          <a:cxnLst/>
          <a:pathLst>
            <a:path w="525" h="1000">
              <a:moveTo>
                <a:pt x="0" y="0"/>
              </a:moveTo>
              <a:lnTo>
                <a:pt x="262" y="0"/>
              </a:lnTo>
              <a:lnTo>
                <a:pt x="262" y="1000"/>
              </a:lnTo>
              <a:lnTo>
                <a:pt x="525" y="1000"/>
              </a:lnTo>
            </a:path>
          </a:pathLst>
        </a:custGeom>
      </dsp:spPr>
      <dsp:style>
        <a:lnRef idx="2">
          <a:schemeClr val="accent3"/>
        </a:lnRef>
        <a:fillRef idx="0">
          <a:schemeClr val="accent4">
            <a:tint val="70000"/>
          </a:schemeClr>
        </a:fillRef>
        <a:effectRef idx="0">
          <a:scrgbClr r="0" g="0" b="0"/>
        </a:effectRef>
        <a:fontRef idx="minor"/>
      </dsp:style>
      <dsp:txBody>
        <a:bodyPr lIns="12700" tIns="0" rIns="12700" bIns="0" anchor="ctr"/>
        <a:lstStyle>
          <a:lvl1pPr algn="ctr">
            <a:defRPr sz="4100"/>
          </a:lvl1pPr>
          <a:lvl2pPr marL="285750" indent="-285750" algn="ctr">
            <a:defRPr sz="3200"/>
          </a:lvl2pPr>
          <a:lvl3pPr marL="571500" indent="-285750" algn="ctr">
            <a:defRPr sz="3200"/>
          </a:lvl3pPr>
          <a:lvl4pPr marL="857250" indent="-285750" algn="ctr">
            <a:defRPr sz="3200"/>
          </a:lvl4pPr>
          <a:lvl5pPr marL="1143000" indent="-285750" algn="ctr">
            <a:defRPr sz="3200"/>
          </a:lvl5pPr>
          <a:lvl6pPr marL="1428750" indent="-285750" algn="ctr">
            <a:defRPr sz="3200"/>
          </a:lvl6pPr>
          <a:lvl7pPr marL="1714500" indent="-285750" algn="ctr">
            <a:defRPr sz="3200"/>
          </a:lvl7pPr>
          <a:lvl8pPr marL="2000250" indent="-285750" algn="ctr">
            <a:defRPr sz="3200"/>
          </a:lvl8pPr>
          <a:lvl9pPr marL="2286000" indent="-285750" algn="ctr">
            <a:defRPr sz="3200"/>
          </a:lvl9pPr>
        </a:lstStyle>
        <a:p>
          <a:pPr lvl="0">
            <a:lnSpc>
              <a:spcPct val="100000"/>
            </a:lnSpc>
            <a:spcBef>
              <a:spcPct val="0"/>
            </a:spcBef>
            <a:spcAft>
              <a:spcPct val="35000"/>
            </a:spcAft>
          </a:pPr>
          <a:endParaRPr lang="en-US">
            <a:solidFill>
              <a:schemeClr val="tx1"/>
            </a:solidFill>
          </a:endParaRPr>
        </a:p>
      </dsp:txBody>
      <dsp:txXfrm>
        <a:off x="4368800" y="1524000"/>
        <a:ext cx="333248" cy="635000"/>
      </dsp:txXfrm>
    </dsp:sp>
    <dsp:sp modelId="{C7DA851B-64A4-4FEC-B437-D5587F734887}">
      <dsp:nvSpPr>
        <dsp:cNvPr id="14" name="Freeform 13"/>
        <dsp:cNvSpPr/>
      </dsp:nvSpPr>
      <dsp:spPr bwMode="white">
        <a:xfrm>
          <a:off x="4368800" y="1524000"/>
          <a:ext cx="333248" cy="1270000"/>
        </a:xfrm>
        <a:custGeom>
          <a:avLst/>
          <a:gdLst/>
          <a:ahLst/>
          <a:cxnLst/>
          <a:pathLst>
            <a:path w="525" h="2000">
              <a:moveTo>
                <a:pt x="0" y="0"/>
              </a:moveTo>
              <a:lnTo>
                <a:pt x="262" y="0"/>
              </a:lnTo>
              <a:lnTo>
                <a:pt x="262" y="2000"/>
              </a:lnTo>
              <a:lnTo>
                <a:pt x="525" y="2000"/>
              </a:lnTo>
            </a:path>
          </a:pathLst>
        </a:custGeom>
      </dsp:spPr>
      <dsp:style>
        <a:lnRef idx="2">
          <a:schemeClr val="accent3"/>
        </a:lnRef>
        <a:fillRef idx="0">
          <a:schemeClr val="accent4">
            <a:tint val="70000"/>
          </a:schemeClr>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en-US">
            <a:solidFill>
              <a:schemeClr val="tx1"/>
            </a:solidFill>
          </a:endParaRPr>
        </a:p>
      </dsp:txBody>
      <dsp:txXfrm>
        <a:off x="4368800" y="1524000"/>
        <a:ext cx="333248" cy="1270000"/>
      </dsp:txXfrm>
    </dsp:sp>
    <dsp:sp modelId="{6B834205-AA52-4196-91C1-62176D9E6263}">
      <dsp:nvSpPr>
        <dsp:cNvPr id="16" name="Freeform 15"/>
        <dsp:cNvSpPr/>
      </dsp:nvSpPr>
      <dsp:spPr bwMode="white">
        <a:xfrm>
          <a:off x="2369312" y="2794000"/>
          <a:ext cx="333248" cy="1270000"/>
        </a:xfrm>
        <a:custGeom>
          <a:avLst/>
          <a:gdLst/>
          <a:ahLst/>
          <a:cxnLst/>
          <a:pathLst>
            <a:path w="525" h="2000">
              <a:moveTo>
                <a:pt x="0" y="0"/>
              </a:moveTo>
              <a:lnTo>
                <a:pt x="262" y="0"/>
              </a:lnTo>
              <a:lnTo>
                <a:pt x="262" y="2000"/>
              </a:lnTo>
              <a:lnTo>
                <a:pt x="525" y="2000"/>
              </a:lnTo>
            </a:path>
          </a:pathLst>
        </a:custGeom>
      </dsp:spPr>
      <dsp:style>
        <a:lnRef idx="2">
          <a:schemeClr val="accent2"/>
        </a:lnRef>
        <a:fillRef idx="0">
          <a:schemeClr val="accent3">
            <a:tint val="90000"/>
          </a:schemeClr>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en-US">
            <a:solidFill>
              <a:schemeClr val="tx1"/>
            </a:solidFill>
          </a:endParaRPr>
        </a:p>
      </dsp:txBody>
      <dsp:txXfrm>
        <a:off x="2369312" y="2794000"/>
        <a:ext cx="333248" cy="1270000"/>
      </dsp:txXfrm>
    </dsp:sp>
    <dsp:sp modelId="{86B0E388-AB3C-4F96-BDF1-56CDB8729DAC}">
      <dsp:nvSpPr>
        <dsp:cNvPr id="18" name="Freeform 17"/>
        <dsp:cNvSpPr/>
      </dsp:nvSpPr>
      <dsp:spPr bwMode="white">
        <a:xfrm>
          <a:off x="4368800" y="3429000"/>
          <a:ext cx="333248" cy="635000"/>
        </a:xfrm>
        <a:custGeom>
          <a:avLst/>
          <a:gdLst/>
          <a:ahLst/>
          <a:cxnLst/>
          <a:pathLst>
            <a:path w="525" h="1000">
              <a:moveTo>
                <a:pt x="0" y="1000"/>
              </a:moveTo>
              <a:lnTo>
                <a:pt x="262" y="1000"/>
              </a:lnTo>
              <a:lnTo>
                <a:pt x="262" y="0"/>
              </a:lnTo>
              <a:lnTo>
                <a:pt x="525" y="0"/>
              </a:lnTo>
            </a:path>
          </a:pathLst>
        </a:custGeom>
      </dsp:spPr>
      <dsp:style>
        <a:lnRef idx="2">
          <a:schemeClr val="accent3"/>
        </a:lnRef>
        <a:fillRef idx="0">
          <a:schemeClr val="accent4">
            <a:tint val="70000"/>
          </a:schemeClr>
        </a:fillRef>
        <a:effectRef idx="0">
          <a:scrgbClr r="0" g="0" b="0"/>
        </a:effectRef>
        <a:fontRef idx="minor"/>
      </dsp:style>
      <dsp:txBody>
        <a:bodyPr lIns="12700" tIns="0" rIns="12700" bIns="0" anchor="ctr"/>
        <a:lstStyle>
          <a:lvl1pPr algn="ctr">
            <a:defRPr sz="4100"/>
          </a:lvl1pPr>
          <a:lvl2pPr marL="285750" indent="-285750" algn="ctr">
            <a:defRPr sz="3200"/>
          </a:lvl2pPr>
          <a:lvl3pPr marL="571500" indent="-285750" algn="ctr">
            <a:defRPr sz="3200"/>
          </a:lvl3pPr>
          <a:lvl4pPr marL="857250" indent="-285750" algn="ctr">
            <a:defRPr sz="3200"/>
          </a:lvl4pPr>
          <a:lvl5pPr marL="1143000" indent="-285750" algn="ctr">
            <a:defRPr sz="3200"/>
          </a:lvl5pPr>
          <a:lvl6pPr marL="1428750" indent="-285750" algn="ctr">
            <a:defRPr sz="3200"/>
          </a:lvl6pPr>
          <a:lvl7pPr marL="1714500" indent="-285750" algn="ctr">
            <a:defRPr sz="3200"/>
          </a:lvl7pPr>
          <a:lvl8pPr marL="2000250" indent="-285750" algn="ctr">
            <a:defRPr sz="3200"/>
          </a:lvl8pPr>
          <a:lvl9pPr marL="2286000" indent="-285750" algn="ctr">
            <a:defRPr sz="3200"/>
          </a:lvl9pPr>
        </a:lstStyle>
        <a:p>
          <a:pPr lvl="0">
            <a:lnSpc>
              <a:spcPct val="100000"/>
            </a:lnSpc>
            <a:spcBef>
              <a:spcPct val="0"/>
            </a:spcBef>
            <a:spcAft>
              <a:spcPct val="35000"/>
            </a:spcAft>
          </a:pPr>
          <a:endParaRPr lang="en-US">
            <a:solidFill>
              <a:schemeClr val="tx1"/>
            </a:solidFill>
          </a:endParaRPr>
        </a:p>
      </dsp:txBody>
      <dsp:txXfrm>
        <a:off x="4368800" y="3429000"/>
        <a:ext cx="333248" cy="635000"/>
      </dsp:txXfrm>
    </dsp:sp>
    <dsp:sp modelId="{E9CFCB38-29AF-44BC-98E9-5582DE7530FE}">
      <dsp:nvSpPr>
        <dsp:cNvPr id="20" name="Freeform 19"/>
        <dsp:cNvSpPr/>
      </dsp:nvSpPr>
      <dsp:spPr bwMode="white">
        <a:xfrm>
          <a:off x="4368800" y="4064000"/>
          <a:ext cx="333248" cy="0"/>
        </a:xfrm>
        <a:custGeom>
          <a:avLst/>
          <a:gdLst/>
          <a:ahLst/>
          <a:cxnLst/>
          <a:pathLst>
            <a:path w="525">
              <a:moveTo>
                <a:pt x="0" y="0"/>
              </a:moveTo>
              <a:lnTo>
                <a:pt x="525" y="0"/>
              </a:lnTo>
            </a:path>
          </a:pathLst>
        </a:custGeom>
      </dsp:spPr>
      <dsp:style>
        <a:lnRef idx="2">
          <a:schemeClr val="accent3"/>
        </a:lnRef>
        <a:fillRef idx="0">
          <a:schemeClr val="accent4">
            <a:tint val="70000"/>
          </a:schemeClr>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en-US">
            <a:solidFill>
              <a:schemeClr val="tx1"/>
            </a:solidFill>
          </a:endParaRPr>
        </a:p>
      </dsp:txBody>
      <dsp:txXfrm>
        <a:off x="4368800" y="4064000"/>
        <a:ext cx="333248" cy="0"/>
      </dsp:txXfrm>
    </dsp:sp>
    <dsp:sp modelId="{78FB1180-AE3C-4297-A2FD-D56E5C0C7961}">
      <dsp:nvSpPr>
        <dsp:cNvPr id="22" name="Freeform 21"/>
        <dsp:cNvSpPr/>
      </dsp:nvSpPr>
      <dsp:spPr bwMode="white">
        <a:xfrm>
          <a:off x="4368800" y="4064000"/>
          <a:ext cx="333248" cy="635000"/>
        </a:xfrm>
        <a:custGeom>
          <a:avLst/>
          <a:gdLst/>
          <a:ahLst/>
          <a:cxnLst/>
          <a:pathLst>
            <a:path w="525" h="1000">
              <a:moveTo>
                <a:pt x="0" y="0"/>
              </a:moveTo>
              <a:lnTo>
                <a:pt x="262" y="0"/>
              </a:lnTo>
              <a:lnTo>
                <a:pt x="262" y="1000"/>
              </a:lnTo>
              <a:lnTo>
                <a:pt x="525" y="1000"/>
              </a:lnTo>
            </a:path>
          </a:pathLst>
        </a:custGeom>
      </dsp:spPr>
      <dsp:style>
        <a:lnRef idx="2">
          <a:schemeClr val="accent3"/>
        </a:lnRef>
        <a:fillRef idx="0">
          <a:schemeClr val="accent4">
            <a:tint val="70000"/>
          </a:schemeClr>
        </a:fillRef>
        <a:effectRef idx="0">
          <a:scrgbClr r="0" g="0" b="0"/>
        </a:effectRef>
        <a:fontRef idx="minor"/>
      </dsp:style>
      <dsp:txBody>
        <a:bodyPr lIns="12700" tIns="0" rIns="12700" bIns="0" anchor="ctr"/>
        <a:lstStyle>
          <a:lvl1pPr algn="ctr">
            <a:defRPr sz="4100"/>
          </a:lvl1pPr>
          <a:lvl2pPr marL="285750" indent="-285750" algn="ctr">
            <a:defRPr sz="3200"/>
          </a:lvl2pPr>
          <a:lvl3pPr marL="571500" indent="-285750" algn="ctr">
            <a:defRPr sz="3200"/>
          </a:lvl3pPr>
          <a:lvl4pPr marL="857250" indent="-285750" algn="ctr">
            <a:defRPr sz="3200"/>
          </a:lvl4pPr>
          <a:lvl5pPr marL="1143000" indent="-285750" algn="ctr">
            <a:defRPr sz="3200"/>
          </a:lvl5pPr>
          <a:lvl6pPr marL="1428750" indent="-285750" algn="ctr">
            <a:defRPr sz="3200"/>
          </a:lvl6pPr>
          <a:lvl7pPr marL="1714500" indent="-285750" algn="ctr">
            <a:defRPr sz="3200"/>
          </a:lvl7pPr>
          <a:lvl8pPr marL="2000250" indent="-285750" algn="ctr">
            <a:defRPr sz="3200"/>
          </a:lvl8pPr>
          <a:lvl9pPr marL="2286000" indent="-285750" algn="ctr">
            <a:defRPr sz="3200"/>
          </a:lvl9pPr>
        </a:lstStyle>
        <a:p>
          <a:pPr lvl="0">
            <a:lnSpc>
              <a:spcPct val="100000"/>
            </a:lnSpc>
            <a:spcBef>
              <a:spcPct val="0"/>
            </a:spcBef>
            <a:spcAft>
              <a:spcPct val="35000"/>
            </a:spcAft>
          </a:pPr>
          <a:endParaRPr lang="en-US">
            <a:solidFill>
              <a:schemeClr val="tx1"/>
            </a:solidFill>
          </a:endParaRPr>
        </a:p>
      </dsp:txBody>
      <dsp:txXfrm>
        <a:off x="4368800" y="4064000"/>
        <a:ext cx="333248" cy="635000"/>
      </dsp:txXfrm>
    </dsp:sp>
    <dsp:sp modelId="{E306B6B5-D59C-4845-9A98-576BCB52BD87}">
      <dsp:nvSpPr>
        <dsp:cNvPr id="3" name="Rectangles 2"/>
        <dsp:cNvSpPr/>
      </dsp:nvSpPr>
      <dsp:spPr bwMode="white">
        <a:xfrm rot="16200000">
          <a:off x="778470" y="2540000"/>
          <a:ext cx="2673684" cy="508000"/>
        </a:xfrm>
        <a:prstGeom prst="rect">
          <a:avLst/>
        </a:prstGeom>
      </dsp:spPr>
      <dsp:style>
        <a:lnRef idx="0">
          <a:schemeClr val="lt1"/>
        </a:lnRef>
        <a:fillRef idx="3">
          <a:schemeClr val="accent1"/>
        </a:fillRef>
        <a:effectRef idx="3">
          <a:scrgbClr r="0" g="0" b="0"/>
        </a:effectRef>
        <a:fontRef idx="minor">
          <a:schemeClr val="lt1"/>
        </a:fontRef>
      </dsp:style>
      <dsp:txBody>
        <a:bodyPr lIns="15240" tIns="15240" rIns="15240" bIns="15240"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dirty="0" smtClean="0"/>
            <a:t>State Management</a:t>
          </a:r>
          <a:endParaRPr lang="en-US" dirty="0"/>
        </a:p>
      </dsp:txBody>
      <dsp:txXfrm rot="16200000">
        <a:off x="778470" y="2540000"/>
        <a:ext cx="2673684" cy="508000"/>
      </dsp:txXfrm>
    </dsp:sp>
    <dsp:sp modelId="{A80469DC-58D1-48B2-A8A3-BE589A9A9512}">
      <dsp:nvSpPr>
        <dsp:cNvPr id="5" name="Rectangles 4"/>
        <dsp:cNvSpPr/>
      </dsp:nvSpPr>
      <dsp:spPr bwMode="white">
        <a:xfrm>
          <a:off x="2702560" y="1270000"/>
          <a:ext cx="1666240" cy="508000"/>
        </a:xfrm>
        <a:prstGeom prst="rect">
          <a:avLst/>
        </a:prstGeom>
      </dsp:spPr>
      <dsp:style>
        <a:lnRef idx="0">
          <a:schemeClr val="lt1"/>
        </a:lnRef>
        <a:fillRef idx="3">
          <a:schemeClr val="accent2">
            <a:hueOff val="0"/>
            <a:satOff val="0"/>
            <a:lumOff val="0"/>
            <a:alpha val="100000"/>
          </a:schemeClr>
        </a:fillRef>
        <a:effectRef idx="3">
          <a:scrgbClr r="0" g="0" b="0"/>
        </a:effectRef>
        <a:fontRef idx="minor">
          <a:schemeClr val="lt1"/>
        </a:fontRef>
      </dsp:style>
      <dsp:txBody>
        <a:bodyPr lIns="10160" tIns="10160" rIns="1016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dirty="0" smtClean="0"/>
            <a:t>Client Side</a:t>
          </a:r>
          <a:endParaRPr lang="en-US" dirty="0"/>
        </a:p>
      </dsp:txBody>
      <dsp:txXfrm>
        <a:off x="2702560" y="1270000"/>
        <a:ext cx="1666240" cy="508000"/>
      </dsp:txXfrm>
    </dsp:sp>
    <dsp:sp modelId="{C6ECEDDB-9A61-46ED-81EC-A0BF027E0E5F}">
      <dsp:nvSpPr>
        <dsp:cNvPr id="7" name="Rectangles 6"/>
        <dsp:cNvSpPr/>
      </dsp:nvSpPr>
      <dsp:spPr bwMode="white">
        <a:xfrm>
          <a:off x="4702048" y="0"/>
          <a:ext cx="1666240" cy="508000"/>
        </a:xfrm>
        <a:prstGeom prst="rect">
          <a:avLst/>
        </a:prstGeom>
      </dsp:spPr>
      <dsp:style>
        <a:lnRef idx="0">
          <a:schemeClr val="lt1"/>
        </a:lnRef>
        <a:fillRef idx="3">
          <a:schemeClr val="accent3">
            <a:hueOff val="0"/>
            <a:satOff val="0"/>
            <a:lumOff val="0"/>
            <a:alpha val="100000"/>
          </a:schemeClr>
        </a:fillRef>
        <a:effectRef idx="3">
          <a:scrgbClr r="0" g="0" b="0"/>
        </a:effectRef>
        <a:fontRef idx="minor">
          <a:schemeClr val="lt1"/>
        </a:fontRef>
      </dsp:style>
      <dsp:txBody>
        <a:bodyPr lIns="10160" tIns="10160" rIns="1016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dirty="0" smtClean="0"/>
            <a:t>Hidden Field</a:t>
          </a:r>
          <a:endParaRPr lang="en-US" dirty="0"/>
        </a:p>
      </dsp:txBody>
      <dsp:txXfrm>
        <a:off x="4702048" y="0"/>
        <a:ext cx="1666240" cy="508000"/>
      </dsp:txXfrm>
    </dsp:sp>
    <dsp:sp modelId="{09DED18B-AE04-4204-B7E3-06D753B62B3F}">
      <dsp:nvSpPr>
        <dsp:cNvPr id="9" name="Rectangles 8"/>
        <dsp:cNvSpPr/>
      </dsp:nvSpPr>
      <dsp:spPr bwMode="white">
        <a:xfrm>
          <a:off x="4702048" y="635000"/>
          <a:ext cx="1666240" cy="508000"/>
        </a:xfrm>
        <a:prstGeom prst="rect">
          <a:avLst/>
        </a:prstGeom>
      </dsp:spPr>
      <dsp:style>
        <a:lnRef idx="0">
          <a:schemeClr val="lt1"/>
        </a:lnRef>
        <a:fillRef idx="3">
          <a:schemeClr val="accent3">
            <a:hueOff val="0"/>
            <a:satOff val="0"/>
            <a:lumOff val="0"/>
            <a:alpha val="100000"/>
          </a:schemeClr>
        </a:fillRef>
        <a:effectRef idx="3">
          <a:scrgbClr r="0" g="0" b="0"/>
        </a:effectRef>
        <a:fontRef idx="minor">
          <a:schemeClr val="lt1"/>
        </a:fontRef>
      </dsp:style>
      <dsp:txBody>
        <a:bodyPr lIns="10160" tIns="10160" rIns="1016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dirty="0" smtClean="0"/>
            <a:t>Cookies</a:t>
          </a:r>
          <a:endParaRPr lang="en-US" dirty="0"/>
        </a:p>
      </dsp:txBody>
      <dsp:txXfrm>
        <a:off x="4702048" y="635000"/>
        <a:ext cx="1666240" cy="508000"/>
      </dsp:txXfrm>
    </dsp:sp>
    <dsp:sp modelId="{338DA449-0B10-46B3-AEF7-3C210A640B40}">
      <dsp:nvSpPr>
        <dsp:cNvPr id="11" name="Rectangles 10"/>
        <dsp:cNvSpPr/>
      </dsp:nvSpPr>
      <dsp:spPr bwMode="white">
        <a:xfrm>
          <a:off x="4702048" y="1270000"/>
          <a:ext cx="1666240" cy="508000"/>
        </a:xfrm>
        <a:prstGeom prst="rect">
          <a:avLst/>
        </a:prstGeom>
      </dsp:spPr>
      <dsp:style>
        <a:lnRef idx="0">
          <a:schemeClr val="lt1"/>
        </a:lnRef>
        <a:fillRef idx="3">
          <a:schemeClr val="accent3">
            <a:hueOff val="0"/>
            <a:satOff val="0"/>
            <a:lumOff val="0"/>
            <a:alpha val="100000"/>
          </a:schemeClr>
        </a:fillRef>
        <a:effectRef idx="3">
          <a:scrgbClr r="0" g="0" b="0"/>
        </a:effectRef>
        <a:fontRef idx="minor">
          <a:schemeClr val="lt1"/>
        </a:fontRef>
      </dsp:style>
      <dsp:txBody>
        <a:bodyPr lIns="10160" tIns="10160" rIns="1016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dirty="0" smtClean="0"/>
            <a:t>Query String</a:t>
          </a:r>
          <a:endParaRPr lang="en-US" dirty="0"/>
        </a:p>
      </dsp:txBody>
      <dsp:txXfrm>
        <a:off x="4702048" y="1270000"/>
        <a:ext cx="1666240" cy="508000"/>
      </dsp:txXfrm>
    </dsp:sp>
    <dsp:sp modelId="{1A29A1DF-A115-4717-9D88-E1D10101F15C}">
      <dsp:nvSpPr>
        <dsp:cNvPr id="13" name="Rectangles 12"/>
        <dsp:cNvSpPr/>
      </dsp:nvSpPr>
      <dsp:spPr bwMode="white">
        <a:xfrm>
          <a:off x="4702048" y="1905000"/>
          <a:ext cx="1666240" cy="508000"/>
        </a:xfrm>
        <a:prstGeom prst="rect">
          <a:avLst/>
        </a:prstGeom>
      </dsp:spPr>
      <dsp:style>
        <a:lnRef idx="0">
          <a:schemeClr val="lt1"/>
        </a:lnRef>
        <a:fillRef idx="3">
          <a:schemeClr val="accent3">
            <a:hueOff val="0"/>
            <a:satOff val="0"/>
            <a:lumOff val="0"/>
            <a:alpha val="100000"/>
          </a:schemeClr>
        </a:fillRef>
        <a:effectRef idx="3">
          <a:scrgbClr r="0" g="0" b="0"/>
        </a:effectRef>
        <a:fontRef idx="minor">
          <a:schemeClr val="lt1"/>
        </a:fontRef>
      </dsp:style>
      <dsp:txBody>
        <a:bodyPr lIns="10160" tIns="10160" rIns="1016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dirty="0" smtClean="0"/>
            <a:t>View State</a:t>
          </a:r>
          <a:endParaRPr lang="en-US" dirty="0"/>
        </a:p>
      </dsp:txBody>
      <dsp:txXfrm>
        <a:off x="4702048" y="1905000"/>
        <a:ext cx="1666240" cy="508000"/>
      </dsp:txXfrm>
    </dsp:sp>
    <dsp:sp modelId="{7441176B-9E63-418A-8C04-E3F28F2C083B}">
      <dsp:nvSpPr>
        <dsp:cNvPr id="15" name="Rectangles 14"/>
        <dsp:cNvSpPr/>
      </dsp:nvSpPr>
      <dsp:spPr bwMode="white">
        <a:xfrm>
          <a:off x="4702048" y="2540000"/>
          <a:ext cx="1666240" cy="508000"/>
        </a:xfrm>
        <a:prstGeom prst="rect">
          <a:avLst/>
        </a:prstGeom>
      </dsp:spPr>
      <dsp:style>
        <a:lnRef idx="0">
          <a:schemeClr val="lt1"/>
        </a:lnRef>
        <a:fillRef idx="3">
          <a:schemeClr val="accent3">
            <a:hueOff val="0"/>
            <a:satOff val="0"/>
            <a:lumOff val="0"/>
            <a:alpha val="100000"/>
          </a:schemeClr>
        </a:fillRef>
        <a:effectRef idx="3">
          <a:scrgbClr r="0" g="0" b="0"/>
        </a:effectRef>
        <a:fontRef idx="minor">
          <a:schemeClr val="lt1"/>
        </a:fontRef>
      </dsp:style>
      <dsp:txBody>
        <a:bodyPr lIns="10160" tIns="10160" rIns="1016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dirty="0" smtClean="0"/>
            <a:t>Control State</a:t>
          </a:r>
          <a:endParaRPr lang="en-US" dirty="0"/>
        </a:p>
      </dsp:txBody>
      <dsp:txXfrm>
        <a:off x="4702048" y="2540000"/>
        <a:ext cx="1666240" cy="508000"/>
      </dsp:txXfrm>
    </dsp:sp>
    <dsp:sp modelId="{357CA5AA-4405-4EF2-9BDD-13E33580F337}">
      <dsp:nvSpPr>
        <dsp:cNvPr id="17" name="Rectangles 16"/>
        <dsp:cNvSpPr/>
      </dsp:nvSpPr>
      <dsp:spPr bwMode="white">
        <a:xfrm>
          <a:off x="2702560" y="3810000"/>
          <a:ext cx="1666240" cy="508000"/>
        </a:xfrm>
        <a:prstGeom prst="rect">
          <a:avLst/>
        </a:prstGeom>
      </dsp:spPr>
      <dsp:style>
        <a:lnRef idx="0">
          <a:schemeClr val="lt1"/>
        </a:lnRef>
        <a:fillRef idx="3">
          <a:schemeClr val="accent2">
            <a:hueOff val="0"/>
            <a:satOff val="0"/>
            <a:lumOff val="0"/>
            <a:alpha val="100000"/>
          </a:schemeClr>
        </a:fillRef>
        <a:effectRef idx="3">
          <a:scrgbClr r="0" g="0" b="0"/>
        </a:effectRef>
        <a:fontRef idx="minor">
          <a:schemeClr val="lt1"/>
        </a:fontRef>
      </dsp:style>
      <dsp:txBody>
        <a:bodyPr lIns="10160" tIns="10160" rIns="1016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dirty="0" smtClean="0"/>
            <a:t>Server Side</a:t>
          </a:r>
          <a:endParaRPr lang="en-US" dirty="0"/>
        </a:p>
      </dsp:txBody>
      <dsp:txXfrm>
        <a:off x="2702560" y="3810000"/>
        <a:ext cx="1666240" cy="508000"/>
      </dsp:txXfrm>
    </dsp:sp>
    <dsp:sp modelId="{42C0A077-A6DD-4559-9F1F-9B62AA1F18F3}">
      <dsp:nvSpPr>
        <dsp:cNvPr id="19" name="Rectangles 18"/>
        <dsp:cNvSpPr/>
      </dsp:nvSpPr>
      <dsp:spPr bwMode="white">
        <a:xfrm>
          <a:off x="4702048" y="3175000"/>
          <a:ext cx="1666240" cy="508000"/>
        </a:xfrm>
        <a:prstGeom prst="rect">
          <a:avLst/>
        </a:prstGeom>
      </dsp:spPr>
      <dsp:style>
        <a:lnRef idx="0">
          <a:schemeClr val="lt1"/>
        </a:lnRef>
        <a:fillRef idx="3">
          <a:schemeClr val="accent3">
            <a:hueOff val="0"/>
            <a:satOff val="0"/>
            <a:lumOff val="0"/>
            <a:alpha val="100000"/>
          </a:schemeClr>
        </a:fillRef>
        <a:effectRef idx="3">
          <a:scrgbClr r="0" g="0" b="0"/>
        </a:effectRef>
        <a:fontRef idx="minor">
          <a:schemeClr val="lt1"/>
        </a:fontRef>
      </dsp:style>
      <dsp:txBody>
        <a:bodyPr lIns="10160" tIns="10160" rIns="1016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dirty="0" smtClean="0"/>
            <a:t>Session	</a:t>
          </a:r>
          <a:endParaRPr lang="en-US" dirty="0"/>
        </a:p>
      </dsp:txBody>
      <dsp:txXfrm>
        <a:off x="4702048" y="3175000"/>
        <a:ext cx="1666240" cy="508000"/>
      </dsp:txXfrm>
    </dsp:sp>
    <dsp:sp modelId="{BAD700DF-CB63-4D98-95B4-37CDA8753726}">
      <dsp:nvSpPr>
        <dsp:cNvPr id="21" name="Rectangles 20"/>
        <dsp:cNvSpPr/>
      </dsp:nvSpPr>
      <dsp:spPr bwMode="white">
        <a:xfrm>
          <a:off x="4702048" y="3810000"/>
          <a:ext cx="1666240" cy="508000"/>
        </a:xfrm>
        <a:prstGeom prst="rect">
          <a:avLst/>
        </a:prstGeom>
      </dsp:spPr>
      <dsp:style>
        <a:lnRef idx="0">
          <a:schemeClr val="lt1"/>
        </a:lnRef>
        <a:fillRef idx="3">
          <a:schemeClr val="accent3">
            <a:hueOff val="0"/>
            <a:satOff val="0"/>
            <a:lumOff val="0"/>
            <a:alpha val="100000"/>
          </a:schemeClr>
        </a:fillRef>
        <a:effectRef idx="3">
          <a:scrgbClr r="0" g="0" b="0"/>
        </a:effectRef>
        <a:fontRef idx="minor">
          <a:schemeClr val="lt1"/>
        </a:fontRef>
      </dsp:style>
      <dsp:txBody>
        <a:bodyPr lIns="10160" tIns="10160" rIns="1016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dirty="0" smtClean="0"/>
            <a:t>Application Object</a:t>
          </a:r>
          <a:endParaRPr lang="en-US" dirty="0"/>
        </a:p>
      </dsp:txBody>
      <dsp:txXfrm>
        <a:off x="4702048" y="3810000"/>
        <a:ext cx="1666240" cy="508000"/>
      </dsp:txXfrm>
    </dsp:sp>
    <dsp:sp modelId="{38A20CDF-EDA1-426B-81BE-3E307C755D03}">
      <dsp:nvSpPr>
        <dsp:cNvPr id="23" name="Rectangles 22"/>
        <dsp:cNvSpPr/>
      </dsp:nvSpPr>
      <dsp:spPr bwMode="white">
        <a:xfrm>
          <a:off x="4702048" y="4445000"/>
          <a:ext cx="1666240" cy="508000"/>
        </a:xfrm>
        <a:prstGeom prst="rect">
          <a:avLst/>
        </a:prstGeom>
      </dsp:spPr>
      <dsp:style>
        <a:lnRef idx="0">
          <a:schemeClr val="lt1"/>
        </a:lnRef>
        <a:fillRef idx="3">
          <a:schemeClr val="accent3">
            <a:hueOff val="0"/>
            <a:satOff val="0"/>
            <a:lumOff val="0"/>
            <a:alpha val="100000"/>
          </a:schemeClr>
        </a:fillRef>
        <a:effectRef idx="3">
          <a:scrgbClr r="0" g="0" b="0"/>
        </a:effectRef>
        <a:fontRef idx="minor">
          <a:schemeClr val="lt1"/>
        </a:fontRef>
      </dsp:style>
      <dsp:txBody>
        <a:bodyPr lIns="10160" tIns="10160" rIns="1016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dirty="0" smtClean="0"/>
            <a:t>Caching</a:t>
          </a:r>
          <a:endParaRPr lang="en-US" dirty="0"/>
        </a:p>
      </dsp:txBody>
      <dsp:txXfrm>
        <a:off x="4702048" y="4445000"/>
        <a:ext cx="1666240" cy="508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357850" cy="2501744"/>
        <a:chOff x="0" y="0"/>
        <a:chExt cx="5357850" cy="2501744"/>
      </a:xfrm>
    </dsp:grpSpPr>
    <dsp:sp modelId="{C5051F7D-091D-4ABA-896C-9F2D5DD2981B}">
      <dsp:nvSpPr>
        <dsp:cNvPr id="3" name="Rounded Rectangle 2"/>
        <dsp:cNvSpPr/>
      </dsp:nvSpPr>
      <dsp:spPr bwMode="white">
        <a:xfrm>
          <a:off x="0" y="126319"/>
          <a:ext cx="1212844" cy="475200"/>
        </a:xfrm>
        <a:prstGeom prst="roundRect">
          <a:avLst>
            <a:gd name="adj" fmla="val 10000"/>
          </a:avLst>
        </a:prstGeom>
      </dsp:spPr>
      <dsp:style>
        <a:lnRef idx="0">
          <a:schemeClr val="lt1"/>
        </a:lnRef>
        <a:fillRef idx="3">
          <a:schemeClr val="accent2"/>
        </a:fillRef>
        <a:effectRef idx="3">
          <a:scrgbClr r="0" g="0" b="0"/>
        </a:effectRef>
        <a:fontRef idx="minor">
          <a:schemeClr val="lt1"/>
        </a:fontRef>
      </dsp:style>
      <dsp:txBody>
        <a:bodyPr lIns="78232" tIns="78232" rIns="78232" bIns="41910" anchor="t"/>
        <a:lstStyle>
          <a:lvl1pPr algn="l">
            <a:defRPr sz="1100"/>
          </a:lvl1pPr>
          <a:lvl2pPr marL="57150" indent="-57150" algn="l">
            <a:defRPr sz="800"/>
          </a:lvl2pPr>
          <a:lvl3pPr marL="114300" indent="-57150" algn="l">
            <a:defRPr sz="800"/>
          </a:lvl3pPr>
          <a:lvl4pPr marL="171450" indent="-57150" algn="l">
            <a:defRPr sz="800"/>
          </a:lvl4pPr>
          <a:lvl5pPr marL="228600" indent="-57150" algn="l">
            <a:defRPr sz="800"/>
          </a:lvl5pPr>
          <a:lvl6pPr marL="285750" indent="-57150" algn="l">
            <a:defRPr sz="800"/>
          </a:lvl6pPr>
          <a:lvl7pPr marL="342900" indent="-57150" algn="l">
            <a:defRPr sz="800"/>
          </a:lvl7pPr>
          <a:lvl8pPr marL="400050" indent="-57150" algn="l">
            <a:defRPr sz="800"/>
          </a:lvl8pPr>
          <a:lvl9pPr marL="457200" indent="-57150" algn="l">
            <a:defRPr sz="800"/>
          </a:lvl9pPr>
        </a:lstStyle>
        <a:p>
          <a:pPr lvl="0">
            <a:lnSpc>
              <a:spcPct val="100000"/>
            </a:lnSpc>
            <a:spcBef>
              <a:spcPct val="0"/>
            </a:spcBef>
            <a:spcAft>
              <a:spcPct val="35000"/>
            </a:spcAft>
          </a:pPr>
          <a:r>
            <a:rPr lang="en-US" dirty="0" smtClean="0"/>
            <a:t>Client</a:t>
          </a:r>
          <a:endParaRPr lang="en-US" dirty="0"/>
        </a:p>
      </dsp:txBody>
      <dsp:txXfrm>
        <a:off x="0" y="126319"/>
        <a:ext cx="1212844" cy="475200"/>
      </dsp:txXfrm>
    </dsp:sp>
    <dsp:sp modelId="{1E1C4739-39BA-44A5-B071-7758725B1599}">
      <dsp:nvSpPr>
        <dsp:cNvPr id="4" name="Rounded Rectangle 3"/>
        <dsp:cNvSpPr/>
      </dsp:nvSpPr>
      <dsp:spPr bwMode="white">
        <a:xfrm>
          <a:off x="248414" y="443119"/>
          <a:ext cx="1212844" cy="1932305"/>
        </a:xfrm>
        <a:prstGeom prst="roundRect">
          <a:avLst>
            <a:gd name="adj" fmla="val 10000"/>
          </a:avLst>
        </a:prstGeom>
      </dsp:spPr>
      <dsp:style>
        <a:lnRef idx="1">
          <a:schemeClr val="accent2"/>
        </a:lnRef>
        <a:fillRef idx="1">
          <a:schemeClr val="lt1">
            <a:alpha val="90000"/>
          </a:schemeClr>
        </a:fillRef>
        <a:effectRef idx="2">
          <a:scrgbClr r="0" g="0" b="0"/>
        </a:effectRef>
        <a:fontRef idx="minor"/>
      </dsp:style>
      <dsp:txBody>
        <a:bodyPr lIns="78232" tIns="78232" rIns="78232" bIns="78232" anchor="t"/>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1">
            <a:lnSpc>
              <a:spcPct val="100000"/>
            </a:lnSpc>
            <a:spcBef>
              <a:spcPct val="0"/>
            </a:spcBef>
            <a:spcAft>
              <a:spcPct val="15000"/>
            </a:spcAft>
            <a:buChar char="•"/>
          </a:pPr>
          <a:r>
            <a:rPr lang="en-US" dirty="0" smtClean="0">
              <a:solidFill>
                <a:schemeClr val="dk1"/>
              </a:solidFill>
            </a:rPr>
            <a:t>Request for Page and store some information in Session.</a:t>
          </a:r>
          <a:endParaRPr lang="en-US" dirty="0">
            <a:solidFill>
              <a:schemeClr val="dk1"/>
            </a:solidFill>
          </a:endParaRPr>
        </a:p>
        <a:p>
          <a:pPr lvl="1">
            <a:lnSpc>
              <a:spcPct val="100000"/>
            </a:lnSpc>
            <a:spcBef>
              <a:spcPct val="0"/>
            </a:spcBef>
            <a:spcAft>
              <a:spcPct val="15000"/>
            </a:spcAft>
            <a:buChar char="•"/>
          </a:pPr>
          <a:r>
            <a:rPr lang="en-US" dirty="0" smtClean="0">
              <a:solidFill>
                <a:schemeClr val="dk1"/>
              </a:solidFill>
            </a:rPr>
            <a:t>Next Time Client request for same data</a:t>
          </a:r>
          <a:endParaRPr lang="en-US" dirty="0">
            <a:solidFill>
              <a:schemeClr val="dk1"/>
            </a:solidFill>
          </a:endParaRPr>
        </a:p>
      </dsp:txBody>
      <dsp:txXfrm>
        <a:off x="248414" y="443119"/>
        <a:ext cx="1212844" cy="1932305"/>
      </dsp:txXfrm>
    </dsp:sp>
    <dsp:sp modelId="{B6E7FAFE-CE61-42B1-917F-0B4AEB1FC67E}">
      <dsp:nvSpPr>
        <dsp:cNvPr id="5" name="Right Arrow 4"/>
        <dsp:cNvSpPr/>
      </dsp:nvSpPr>
      <dsp:spPr bwMode="white">
        <a:xfrm>
          <a:off x="1385676" y="133738"/>
          <a:ext cx="389789" cy="301963"/>
        </a:xfrm>
        <a:prstGeom prst="rightArrow">
          <a:avLst>
            <a:gd name="adj1" fmla="val 60000"/>
            <a:gd name="adj2" fmla="val 50000"/>
          </a:avLst>
        </a:prstGeom>
      </dsp:spPr>
      <dsp:style>
        <a:lnRef idx="0">
          <a:schemeClr val="lt1">
            <a:hueOff val="0"/>
            <a:satOff val="0"/>
            <a:lumOff val="0"/>
            <a:alpha val="100000"/>
          </a:schemeClr>
        </a:lnRef>
        <a:fillRef idx="3">
          <a:schemeClr val="accent2"/>
        </a:fillRef>
        <a:effectRef idx="3">
          <a:scrgbClr r="0" g="0" b="0"/>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en-US"/>
        </a:p>
      </dsp:txBody>
      <dsp:txXfrm>
        <a:off x="1385676" y="133738"/>
        <a:ext cx="389789" cy="301963"/>
      </dsp:txXfrm>
    </dsp:sp>
    <dsp:sp modelId="{741731BE-B2E4-4B3A-BECC-2722086A5ED4}">
      <dsp:nvSpPr>
        <dsp:cNvPr id="6" name="Rounded Rectangle 5"/>
        <dsp:cNvSpPr/>
      </dsp:nvSpPr>
      <dsp:spPr bwMode="white">
        <a:xfrm>
          <a:off x="1948296" y="126319"/>
          <a:ext cx="1212844" cy="475200"/>
        </a:xfrm>
        <a:prstGeom prst="roundRect">
          <a:avLst>
            <a:gd name="adj" fmla="val 10000"/>
          </a:avLst>
        </a:prstGeom>
      </dsp:spPr>
      <dsp:style>
        <a:lnRef idx="0">
          <a:schemeClr val="lt1"/>
        </a:lnRef>
        <a:fillRef idx="3">
          <a:schemeClr val="accent3"/>
        </a:fillRef>
        <a:effectRef idx="3">
          <a:scrgbClr r="0" g="0" b="0"/>
        </a:effectRef>
        <a:fontRef idx="minor">
          <a:schemeClr val="lt1"/>
        </a:fontRef>
      </dsp:style>
      <dsp:txBody>
        <a:bodyPr lIns="78232" tIns="78232" rIns="78232" bIns="41910" anchor="t"/>
        <a:lstStyle>
          <a:lvl1pPr algn="l">
            <a:defRPr sz="1100"/>
          </a:lvl1pPr>
          <a:lvl2pPr marL="57150" indent="-57150" algn="l">
            <a:defRPr sz="800"/>
          </a:lvl2pPr>
          <a:lvl3pPr marL="114300" indent="-57150" algn="l">
            <a:defRPr sz="800"/>
          </a:lvl3pPr>
          <a:lvl4pPr marL="171450" indent="-57150" algn="l">
            <a:defRPr sz="800"/>
          </a:lvl4pPr>
          <a:lvl5pPr marL="228600" indent="-57150" algn="l">
            <a:defRPr sz="800"/>
          </a:lvl5pPr>
          <a:lvl6pPr marL="285750" indent="-57150" algn="l">
            <a:defRPr sz="800"/>
          </a:lvl6pPr>
          <a:lvl7pPr marL="342900" indent="-57150" algn="l">
            <a:defRPr sz="800"/>
          </a:lvl7pPr>
          <a:lvl8pPr marL="400050" indent="-57150" algn="l">
            <a:defRPr sz="800"/>
          </a:lvl8pPr>
          <a:lvl9pPr marL="457200" indent="-57150" algn="l">
            <a:defRPr sz="800"/>
          </a:lvl9pPr>
        </a:lstStyle>
        <a:p>
          <a:pPr lvl="0">
            <a:lnSpc>
              <a:spcPct val="100000"/>
            </a:lnSpc>
            <a:spcBef>
              <a:spcPct val="0"/>
            </a:spcBef>
            <a:spcAft>
              <a:spcPct val="35000"/>
            </a:spcAft>
          </a:pPr>
          <a:r>
            <a:rPr lang="en-US" dirty="0" smtClean="0"/>
            <a:t>Web Server</a:t>
          </a:r>
          <a:endParaRPr lang="en-US" dirty="0"/>
        </a:p>
      </dsp:txBody>
      <dsp:txXfrm>
        <a:off x="1948296" y="126319"/>
        <a:ext cx="1212844" cy="475200"/>
      </dsp:txXfrm>
    </dsp:sp>
    <dsp:sp modelId="{4F4119CE-E0D1-4474-A635-4D4F12134AB3}">
      <dsp:nvSpPr>
        <dsp:cNvPr id="7" name="Rounded Rectangle 6"/>
        <dsp:cNvSpPr/>
      </dsp:nvSpPr>
      <dsp:spPr bwMode="white">
        <a:xfrm>
          <a:off x="2196710" y="443119"/>
          <a:ext cx="1212844" cy="1932305"/>
        </a:xfrm>
        <a:prstGeom prst="roundRect">
          <a:avLst>
            <a:gd name="adj" fmla="val 10000"/>
          </a:avLst>
        </a:prstGeom>
      </dsp:spPr>
      <dsp:style>
        <a:lnRef idx="1">
          <a:schemeClr val="accent3"/>
        </a:lnRef>
        <a:fillRef idx="1">
          <a:schemeClr val="lt1">
            <a:alpha val="90000"/>
          </a:schemeClr>
        </a:fillRef>
        <a:effectRef idx="2">
          <a:scrgbClr r="0" g="0" b="0"/>
        </a:effectRef>
        <a:fontRef idx="minor"/>
      </dsp:style>
      <dsp:txBody>
        <a:bodyPr lIns="78232" tIns="78232" rIns="78232" bIns="78232" anchor="t"/>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1">
            <a:lnSpc>
              <a:spcPct val="100000"/>
            </a:lnSpc>
            <a:spcBef>
              <a:spcPct val="0"/>
            </a:spcBef>
            <a:spcAft>
              <a:spcPct val="15000"/>
            </a:spcAft>
            <a:buChar char="•"/>
          </a:pPr>
          <a:r>
            <a:rPr lang="en-US" dirty="0" smtClean="0">
              <a:solidFill>
                <a:schemeClr val="dk1"/>
              </a:solidFill>
            </a:rPr>
            <a:t>Creates a secure ID for session and started it in state provider</a:t>
          </a:r>
          <a:endParaRPr lang="en-US" dirty="0">
            <a:solidFill>
              <a:schemeClr val="dk1"/>
            </a:solidFill>
          </a:endParaRPr>
        </a:p>
        <a:p>
          <a:pPr lvl="1">
            <a:lnSpc>
              <a:spcPct val="100000"/>
            </a:lnSpc>
            <a:spcBef>
              <a:spcPct val="0"/>
            </a:spcBef>
            <a:spcAft>
              <a:spcPct val="15000"/>
            </a:spcAft>
            <a:buChar char="•"/>
          </a:pPr>
          <a:r>
            <a:rPr lang="en-US" dirty="0" smtClean="0">
              <a:solidFill>
                <a:schemeClr val="dk1"/>
              </a:solidFill>
            </a:rPr>
            <a:t>Server takes the session ID and passed it to Session provider</a:t>
          </a:r>
          <a:endParaRPr lang="en-US" dirty="0">
            <a:solidFill>
              <a:schemeClr val="dk1"/>
            </a:solidFill>
          </a:endParaRPr>
        </a:p>
      </dsp:txBody>
      <dsp:txXfrm>
        <a:off x="2196710" y="443119"/>
        <a:ext cx="1212844" cy="1932305"/>
      </dsp:txXfrm>
    </dsp:sp>
    <dsp:sp modelId="{3391D163-AD67-4EC3-AD2E-059995367DEE}">
      <dsp:nvSpPr>
        <dsp:cNvPr id="8" name="Right Arrow 7"/>
        <dsp:cNvSpPr/>
      </dsp:nvSpPr>
      <dsp:spPr bwMode="white">
        <a:xfrm>
          <a:off x="3333971" y="133738"/>
          <a:ext cx="389789" cy="301963"/>
        </a:xfrm>
        <a:prstGeom prst="rightArrow">
          <a:avLst>
            <a:gd name="adj1" fmla="val 60000"/>
            <a:gd name="adj2" fmla="val 50000"/>
          </a:avLst>
        </a:prstGeom>
      </dsp:spPr>
      <dsp:style>
        <a:lnRef idx="0">
          <a:schemeClr val="lt1">
            <a:hueOff val="0"/>
            <a:satOff val="0"/>
            <a:lumOff val="0"/>
            <a:alpha val="100000"/>
          </a:schemeClr>
        </a:lnRef>
        <a:fillRef idx="3">
          <a:schemeClr val="accent3"/>
        </a:fillRef>
        <a:effectRef idx="3">
          <a:scrgbClr r="0" g="0" b="0"/>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en-US"/>
        </a:p>
      </dsp:txBody>
      <dsp:txXfrm>
        <a:off x="3333971" y="133738"/>
        <a:ext cx="389789" cy="301963"/>
      </dsp:txXfrm>
    </dsp:sp>
    <dsp:sp modelId="{0A5C17C7-53C8-4E09-BE03-4B1D3BBADE52}">
      <dsp:nvSpPr>
        <dsp:cNvPr id="9" name="Rounded Rectangle 8"/>
        <dsp:cNvSpPr/>
      </dsp:nvSpPr>
      <dsp:spPr bwMode="white">
        <a:xfrm>
          <a:off x="3896592" y="126319"/>
          <a:ext cx="1212844" cy="475200"/>
        </a:xfrm>
        <a:prstGeom prst="roundRect">
          <a:avLst>
            <a:gd name="adj" fmla="val 10000"/>
          </a:avLst>
        </a:prstGeom>
      </dsp:spPr>
      <dsp:style>
        <a:lnRef idx="0">
          <a:schemeClr val="lt1"/>
        </a:lnRef>
        <a:fillRef idx="3">
          <a:schemeClr val="accent4"/>
        </a:fillRef>
        <a:effectRef idx="3">
          <a:scrgbClr r="0" g="0" b="0"/>
        </a:effectRef>
        <a:fontRef idx="minor">
          <a:schemeClr val="lt1"/>
        </a:fontRef>
      </dsp:style>
      <dsp:txBody>
        <a:bodyPr lIns="78232" tIns="78232" rIns="78232" bIns="41910" anchor="t"/>
        <a:lstStyle>
          <a:lvl1pPr algn="l">
            <a:defRPr sz="1100"/>
          </a:lvl1pPr>
          <a:lvl2pPr marL="57150" indent="-57150" algn="l">
            <a:defRPr sz="800"/>
          </a:lvl2pPr>
          <a:lvl3pPr marL="114300" indent="-57150" algn="l">
            <a:defRPr sz="800"/>
          </a:lvl3pPr>
          <a:lvl4pPr marL="171450" indent="-57150" algn="l">
            <a:defRPr sz="800"/>
          </a:lvl4pPr>
          <a:lvl5pPr marL="228600" indent="-57150" algn="l">
            <a:defRPr sz="800"/>
          </a:lvl5pPr>
          <a:lvl6pPr marL="285750" indent="-57150" algn="l">
            <a:defRPr sz="800"/>
          </a:lvl6pPr>
          <a:lvl7pPr marL="342900" indent="-57150" algn="l">
            <a:defRPr sz="800"/>
          </a:lvl7pPr>
          <a:lvl8pPr marL="400050" indent="-57150" algn="l">
            <a:defRPr sz="800"/>
          </a:lvl8pPr>
          <a:lvl9pPr marL="457200" indent="-57150" algn="l">
            <a:defRPr sz="800"/>
          </a:lvl9pPr>
        </a:lstStyle>
        <a:p>
          <a:pPr lvl="0">
            <a:lnSpc>
              <a:spcPct val="100000"/>
            </a:lnSpc>
            <a:spcBef>
              <a:spcPct val="0"/>
            </a:spcBef>
            <a:spcAft>
              <a:spcPct val="35000"/>
            </a:spcAft>
          </a:pPr>
          <a:r>
            <a:rPr lang="en-US" dirty="0" smtClean="0"/>
            <a:t>State Provider</a:t>
          </a:r>
          <a:endParaRPr lang="en-US" dirty="0"/>
        </a:p>
      </dsp:txBody>
      <dsp:txXfrm>
        <a:off x="3896592" y="126319"/>
        <a:ext cx="1212844" cy="475200"/>
      </dsp:txXfrm>
    </dsp:sp>
    <dsp:sp modelId="{F9DE0672-CED3-48DD-910C-75A901AD1377}">
      <dsp:nvSpPr>
        <dsp:cNvPr id="10" name="Rounded Rectangle 9"/>
        <dsp:cNvSpPr/>
      </dsp:nvSpPr>
      <dsp:spPr bwMode="white">
        <a:xfrm>
          <a:off x="4145006" y="443119"/>
          <a:ext cx="1212844" cy="1932305"/>
        </a:xfrm>
        <a:prstGeom prst="roundRect">
          <a:avLst>
            <a:gd name="adj" fmla="val 10000"/>
          </a:avLst>
        </a:prstGeom>
      </dsp:spPr>
      <dsp:style>
        <a:lnRef idx="1">
          <a:schemeClr val="accent4"/>
        </a:lnRef>
        <a:fillRef idx="1">
          <a:schemeClr val="lt1">
            <a:alpha val="90000"/>
          </a:schemeClr>
        </a:fillRef>
        <a:effectRef idx="2">
          <a:scrgbClr r="0" g="0" b="0"/>
        </a:effectRef>
        <a:fontRef idx="minor"/>
      </dsp:style>
      <dsp:txBody>
        <a:bodyPr lIns="78232" tIns="78232" rIns="78232" bIns="78232" anchor="t"/>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pPr lvl="1">
            <a:lnSpc>
              <a:spcPct val="100000"/>
            </a:lnSpc>
            <a:spcBef>
              <a:spcPct val="0"/>
            </a:spcBef>
            <a:spcAft>
              <a:spcPct val="15000"/>
            </a:spcAft>
            <a:buChar char="•"/>
          </a:pPr>
          <a:r>
            <a:rPr lang="en-US" dirty="0" smtClean="0">
              <a:solidFill>
                <a:schemeClr val="dk1"/>
              </a:solidFill>
            </a:rPr>
            <a:t>Store Client Data separately.</a:t>
          </a:r>
          <a:endParaRPr lang="en-US" dirty="0">
            <a:solidFill>
              <a:schemeClr val="dk1"/>
            </a:solidFill>
          </a:endParaRPr>
        </a:p>
        <a:p>
          <a:pPr lvl="1">
            <a:lnSpc>
              <a:spcPct val="100000"/>
            </a:lnSpc>
            <a:spcBef>
              <a:spcPct val="0"/>
            </a:spcBef>
            <a:spcAft>
              <a:spcPct val="15000"/>
            </a:spcAft>
            <a:buChar char="•"/>
          </a:pPr>
          <a:r>
            <a:rPr lang="en-US" dirty="0" smtClean="0">
              <a:solidFill>
                <a:schemeClr val="dk1"/>
              </a:solidFill>
            </a:rPr>
            <a:t>Send data to server based on session id.</a:t>
          </a:r>
          <a:endParaRPr lang="en-US" dirty="0">
            <a:solidFill>
              <a:schemeClr val="dk1"/>
            </a:solidFill>
          </a:endParaRPr>
        </a:p>
      </dsp:txBody>
      <dsp:txXfrm>
        <a:off x="4145006" y="443119"/>
        <a:ext cx="1212844" cy="193230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860F04-D5E3-4DC9-AA51-35BD69B4298B}" type="datetimeFigureOut">
              <a:rPr lang="en-US"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9164E-A85A-42D0-A11C-CB657EEC783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BA9164E-A85A-42D0-A11C-CB657EEC7834}"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BA9164E-A85A-42D0-A11C-CB657EEC7834}"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descr="\\server1\Shared Files\logos\atp-3.png"/>
          <p:cNvPicPr>
            <a:picLocks noChangeAspect="1" noChangeArrowheads="1"/>
          </p:cNvPicPr>
          <p:nvPr/>
        </p:nvPicPr>
        <p:blipFill>
          <a:blip r:embed="rId2" cstate="print"/>
          <a:srcRect/>
          <a:stretch>
            <a:fillRect/>
          </a:stretch>
        </p:blipFill>
        <p:spPr bwMode="auto">
          <a:xfrm>
            <a:off x="76200" y="6473825"/>
            <a:ext cx="804863" cy="384175"/>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5" name="Date Placeholder 4"/>
          <p:cNvSpPr>
            <a:spLocks noGrp="1" noChangeArrowheads="1"/>
          </p:cNvSpPr>
          <p:nvPr>
            <p:ph type="dt" sz="half" idx="10"/>
          </p:nvPr>
        </p:nvSpPr>
        <p:spPr>
          <a:xfrm>
            <a:off x="457200" y="6477000"/>
            <a:ext cx="1905000" cy="381000"/>
          </a:xfrm>
          <a:prstGeom prst="rect">
            <a:avLst/>
          </a:prstGeom>
        </p:spPr>
        <p:txBody>
          <a:bodyPr/>
          <a:lstStyle>
            <a:lvl1pPr>
              <a:defRPr/>
            </a:lvl1pPr>
          </a:lstStyle>
          <a:p>
            <a:fld id="{3A5EE0FC-9523-4954-AA77-096AEBAEF3E0}" type="datetimeFigureOut">
              <a:rPr lang="en-US" smtClean="0"/>
            </a:fld>
            <a:endParaRPr lang="en-IN" dirty="0"/>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a:xfrm>
            <a:off x="457200" y="6477000"/>
            <a:ext cx="1905000" cy="381000"/>
          </a:xfrm>
          <a:prstGeom prst="rect">
            <a:avLst/>
          </a:prstGeom>
        </p:spPr>
        <p:txBody>
          <a:bodyPr/>
          <a:lstStyle>
            <a:lvl1pPr>
              <a:defRPr/>
            </a:lvl1pPr>
          </a:lstStyle>
          <a:p>
            <a:fld id="{3A5EE0FC-9523-4954-AA77-096AEBAEF3E0}" type="datetimeFigureOut">
              <a:rPr lang="en-US" smtClean="0"/>
            </a:fld>
            <a:endParaRPr lang="en-IN" dirty="0"/>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0"/>
            <a:ext cx="6019800" cy="61722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Rectangle 4"/>
          <p:cNvSpPr>
            <a:spLocks noGrp="1" noChangeArrowheads="1"/>
          </p:cNvSpPr>
          <p:nvPr>
            <p:ph type="dt" sz="half" idx="10"/>
          </p:nvPr>
        </p:nvSpPr>
        <p:spPr>
          <a:xfrm>
            <a:off x="457200" y="6477000"/>
            <a:ext cx="1905000" cy="381000"/>
          </a:xfrm>
          <a:prstGeom prst="rect">
            <a:avLst/>
          </a:prstGeom>
        </p:spPr>
        <p:txBody>
          <a:bodyPr/>
          <a:lstStyle>
            <a:lvl1pPr>
              <a:defRPr/>
            </a:lvl1pPr>
          </a:lstStyle>
          <a:p>
            <a:fld id="{3A5EE0FC-9523-4954-AA77-096AEBAEF3E0}" type="datetimeFigureOut">
              <a:rPr lang="en-US" smtClean="0"/>
            </a:fld>
            <a:endParaRPr lang="en-IN" dirty="0"/>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447800"/>
            <a:ext cx="8382000" cy="1981200"/>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4" name="Footer Placeholder 5"/>
          <p:cNvSpPr>
            <a:spLocks noGrp="1"/>
          </p:cNvSpPr>
          <p:nvPr>
            <p:ph type="ftr" sz="quarter" idx="11"/>
          </p:nvPr>
        </p:nvSpPr>
        <p:spPr>
          <a:xfrm>
            <a:off x="730043" y="6291264"/>
            <a:ext cx="2172266" cy="365125"/>
          </a:xfrm>
          <a:prstGeom prst="rect">
            <a:avLst/>
          </a:prstGeom>
        </p:spPr>
        <p:txBody>
          <a:bodyPr/>
          <a:lstStyle>
            <a:lvl1pPr>
              <a:defRPr/>
            </a:lvl1pPr>
          </a:lstStyle>
          <a:p>
            <a:pPr>
              <a:defRPr/>
            </a:pPr>
            <a:r>
              <a:rPr lang="en-US"/>
              <a:t>Microsoft Confidential</a:t>
            </a:r>
            <a:endParaRPr lang="en-US" dirty="0"/>
          </a:p>
        </p:txBody>
      </p:sp>
      <p:sp>
        <p:nvSpPr>
          <p:cNvPr id="6" name="Slide Number Placeholder 4"/>
          <p:cNvSpPr>
            <a:spLocks noGrp="1"/>
          </p:cNvSpPr>
          <p:nvPr>
            <p:ph type="sldNum" sz="quarter" idx="12"/>
          </p:nvPr>
        </p:nvSpPr>
        <p:spPr>
          <a:xfrm>
            <a:off x="388245" y="6291264"/>
            <a:ext cx="262006" cy="365125"/>
          </a:xfrm>
          <a:prstGeom prst="rect">
            <a:avLst/>
          </a:prstGeom>
        </p:spPr>
        <p:txBody>
          <a:bodyPr/>
          <a:lstStyle>
            <a:lvl1pPr>
              <a:defRPr/>
            </a:lvl1pPr>
          </a:lstStyle>
          <a:p>
            <a:pPr>
              <a:defRPr/>
            </a:pPr>
            <a:fld id="{7FDAAA9C-8C20-42C3-BB24-345F281B7090}" type="slidenum">
              <a:rPr lang="en-US"/>
            </a:fld>
            <a:endParaRPr lang="en-US" dirty="0"/>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descr="\\server1\Shared Files\logos\atp-3.png"/>
          <p:cNvPicPr>
            <a:picLocks noChangeAspect="1" noChangeArrowheads="1"/>
          </p:cNvPicPr>
          <p:nvPr/>
        </p:nvPicPr>
        <p:blipFill>
          <a:blip r:embed="rId2" cstate="print"/>
          <a:srcRect/>
          <a:stretch>
            <a:fillRect/>
          </a:stretch>
        </p:blipFill>
        <p:spPr bwMode="auto">
          <a:xfrm>
            <a:off x="76200" y="6473825"/>
            <a:ext cx="804863" cy="384175"/>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endParaRPr lang="en-US" smtClean="0"/>
          </a:p>
        </p:txBody>
      </p:sp>
      <p:sp>
        <p:nvSpPr>
          <p:cNvPr id="4" name="Rectangle 4"/>
          <p:cNvSpPr>
            <a:spLocks noGrp="1" noChangeArrowheads="1"/>
          </p:cNvSpPr>
          <p:nvPr>
            <p:ph type="dt" sz="half" idx="10"/>
          </p:nvPr>
        </p:nvSpPr>
        <p:spPr>
          <a:xfrm>
            <a:off x="457200" y="6477000"/>
            <a:ext cx="1905000" cy="381000"/>
          </a:xfrm>
          <a:prstGeom prst="rect">
            <a:avLst/>
          </a:prstGeom>
        </p:spPr>
        <p:txBody>
          <a:bodyPr/>
          <a:lstStyle>
            <a:lvl1pPr>
              <a:defRPr/>
            </a:lvl1pPr>
          </a:lstStyle>
          <a:p>
            <a:fld id="{3A5EE0FC-9523-4954-AA77-096AEBAEF3E0}" type="datetimeFigureOut">
              <a:rPr lang="en-US" smtClean="0"/>
            </a:fld>
            <a:endParaRPr lang="en-IN" dirty="0"/>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192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noChangeArrowheads="1"/>
          </p:cNvSpPr>
          <p:nvPr>
            <p:ph type="dt" sz="half" idx="10"/>
          </p:nvPr>
        </p:nvSpPr>
        <p:spPr>
          <a:xfrm>
            <a:off x="457200" y="6477000"/>
            <a:ext cx="1905000" cy="381000"/>
          </a:xfrm>
          <a:prstGeom prst="rect">
            <a:avLst/>
          </a:prstGeom>
        </p:spPr>
        <p:txBody>
          <a:bodyPr/>
          <a:lstStyle>
            <a:lvl1pPr>
              <a:defRPr/>
            </a:lvl1pPr>
          </a:lstStyle>
          <a:p>
            <a:fld id="{3A5EE0FC-9523-4954-AA77-096AEBAEF3E0}" type="datetimeFigureOut">
              <a:rPr lang="en-US" smtClean="0"/>
            </a:fld>
            <a:endParaRPr lang="en-IN" dirty="0"/>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4"/>
          <p:cNvSpPr>
            <a:spLocks noGrp="1" noChangeArrowheads="1"/>
          </p:cNvSpPr>
          <p:nvPr>
            <p:ph type="dt" sz="half" idx="10"/>
          </p:nvPr>
        </p:nvSpPr>
        <p:spPr>
          <a:xfrm>
            <a:off x="457200" y="6477000"/>
            <a:ext cx="1905000" cy="381000"/>
          </a:xfrm>
          <a:prstGeom prst="rect">
            <a:avLst/>
          </a:prstGeom>
        </p:spPr>
        <p:txBody>
          <a:bodyPr/>
          <a:lstStyle>
            <a:lvl1pPr>
              <a:defRPr/>
            </a:lvl1pPr>
          </a:lstStyle>
          <a:p>
            <a:fld id="{3A5EE0FC-9523-4954-AA77-096AEBAEF3E0}" type="datetimeFigureOut">
              <a:rPr lang="en-US" smtClean="0"/>
            </a:fld>
            <a:endParaRPr lang="en-IN" dirty="0"/>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4" name="Picture 3" descr="\\server1\Shared Files\logos\atp-3.png"/>
          <p:cNvPicPr>
            <a:picLocks noChangeAspect="1" noChangeArrowheads="1"/>
          </p:cNvPicPr>
          <p:nvPr/>
        </p:nvPicPr>
        <p:blipFill>
          <a:blip r:embed="rId2" cstate="print"/>
          <a:srcRect/>
          <a:stretch>
            <a:fillRect/>
          </a:stretch>
        </p:blipFill>
        <p:spPr bwMode="auto">
          <a:xfrm>
            <a:off x="76200" y="6473825"/>
            <a:ext cx="804863" cy="384175"/>
          </a:xfrm>
          <a:prstGeom prst="rect">
            <a:avLst/>
          </a:prstGeom>
          <a:noFill/>
          <a:ln w="9525">
            <a:noFill/>
            <a:miter lim="800000"/>
            <a:headEnd/>
            <a:tailEnd/>
          </a:ln>
        </p:spPr>
      </p:pic>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477000"/>
            <a:ext cx="1905000" cy="381000"/>
          </a:xfrm>
          <a:prstGeom prst="rect">
            <a:avLst/>
          </a:prstGeom>
        </p:spPr>
        <p:txBody>
          <a:bodyPr/>
          <a:lstStyle>
            <a:lvl1pPr>
              <a:defRPr/>
            </a:lvl1pPr>
          </a:lstStyle>
          <a:p>
            <a:fld id="{3A5EE0FC-9523-4954-AA77-096AEBAEF3E0}" type="datetimeFigureOut">
              <a:rPr lang="en-US" smtClean="0"/>
            </a:fld>
            <a:endParaRPr lang="en-IN" dirty="0"/>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noChangeArrowheads="1"/>
          </p:cNvSpPr>
          <p:nvPr>
            <p:ph type="dt" sz="half" idx="10"/>
          </p:nvPr>
        </p:nvSpPr>
        <p:spPr>
          <a:xfrm>
            <a:off x="457200" y="6477000"/>
            <a:ext cx="1905000" cy="381000"/>
          </a:xfrm>
          <a:prstGeom prst="rect">
            <a:avLst/>
          </a:prstGeom>
        </p:spPr>
        <p:txBody>
          <a:bodyPr/>
          <a:lstStyle>
            <a:lvl1pPr>
              <a:defRPr/>
            </a:lvl1pPr>
          </a:lstStyle>
          <a:p>
            <a:fld id="{3A5EE0FC-9523-4954-AA77-096AEBAEF3E0}" type="datetimeFigureOut">
              <a:rPr lang="en-US" smtClean="0"/>
            </a:fld>
            <a:endParaRPr lang="en-IN" dirty="0"/>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noChangeArrowheads="1"/>
          </p:cNvSpPr>
          <p:nvPr>
            <p:ph type="dt" sz="half" idx="10"/>
          </p:nvPr>
        </p:nvSpPr>
        <p:spPr>
          <a:xfrm>
            <a:off x="457200" y="6477000"/>
            <a:ext cx="1905000" cy="381000"/>
          </a:xfrm>
          <a:prstGeom prst="rect">
            <a:avLst/>
          </a:prstGeom>
        </p:spPr>
        <p:txBody>
          <a:bodyPr/>
          <a:lstStyle>
            <a:lvl1pPr>
              <a:defRPr/>
            </a:lvl1pPr>
          </a:lstStyle>
          <a:p>
            <a:fld id="{3A5EE0FC-9523-4954-AA77-096AEBAEF3E0}" type="datetimeFigureOut">
              <a:rPr lang="en-US" smtClean="0"/>
            </a:fld>
            <a:endParaRPr lang="en-IN" dirty="0"/>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Rectangle 20"/>
          <p:cNvSpPr>
            <a:spLocks noChangeArrowheads="1"/>
          </p:cNvSpPr>
          <p:nvPr/>
        </p:nvSpPr>
        <p:spPr bwMode="auto">
          <a:xfrm>
            <a:off x="0" y="0"/>
            <a:ext cx="9144000" cy="914400"/>
          </a:xfrm>
          <a:prstGeom prst="rect">
            <a:avLst/>
          </a:prstGeom>
          <a:solidFill>
            <a:schemeClr val="accent1"/>
          </a:solidFill>
          <a:ln w="9525">
            <a:noFill/>
            <a:miter lim="800000"/>
          </a:ln>
          <a:effectLst/>
        </p:spPr>
        <p:txBody>
          <a:bodyPr wrap="none" anchor="ctr"/>
          <a:lstStyle/>
          <a:p>
            <a:pPr>
              <a:defRPr/>
            </a:pPr>
            <a:endParaRPr lang="en-US" dirty="0"/>
          </a:p>
        </p:txBody>
      </p:sp>
      <p:sp>
        <p:nvSpPr>
          <p:cNvPr id="1046" name="Rectangle 22"/>
          <p:cNvSpPr>
            <a:spLocks noChangeArrowheads="1"/>
          </p:cNvSpPr>
          <p:nvPr/>
        </p:nvSpPr>
        <p:spPr bwMode="auto">
          <a:xfrm>
            <a:off x="0" y="6477000"/>
            <a:ext cx="9144000" cy="381000"/>
          </a:xfrm>
          <a:prstGeom prst="rect">
            <a:avLst/>
          </a:prstGeom>
          <a:solidFill>
            <a:schemeClr val="accent1"/>
          </a:solidFill>
          <a:ln w="9525">
            <a:noFill/>
            <a:miter lim="800000"/>
          </a:ln>
          <a:effectLst/>
        </p:spPr>
        <p:txBody>
          <a:bodyPr wrap="none" anchor="ctr"/>
          <a:lstStyle/>
          <a:p>
            <a:pPr>
              <a:defRPr/>
            </a:pPr>
            <a:endParaRPr lang="en-US" dirty="0"/>
          </a:p>
        </p:txBody>
      </p:sp>
      <p:sp>
        <p:nvSpPr>
          <p:cNvPr id="10244" name="Rectangle 2"/>
          <p:cNvSpPr>
            <a:spLocks noGrp="1" noChangeArrowheads="1"/>
          </p:cNvSpPr>
          <p:nvPr>
            <p:ph type="title"/>
          </p:nvPr>
        </p:nvSpPr>
        <p:spPr bwMode="auto">
          <a:xfrm>
            <a:off x="457200" y="0"/>
            <a:ext cx="7772400" cy="914400"/>
          </a:xfrm>
          <a:prstGeom prst="rect">
            <a:avLst/>
          </a:prstGeom>
          <a:noFill/>
          <a:ln w="9525">
            <a:noFill/>
            <a:miter lim="800000"/>
          </a:ln>
        </p:spPr>
        <p:txBody>
          <a:bodyPr vert="horz" wrap="square" lIns="91440" tIns="45720" rIns="91440" bIns="45720" numCol="1" anchor="ctr" anchorCtr="0" compatLnSpc="1"/>
          <a:lstStyle/>
          <a:p>
            <a:pPr lvl="0"/>
            <a:r>
              <a:rPr lang="en-US" smtClean="0"/>
              <a:t>Titles Can Be Long</a:t>
            </a:r>
            <a:endParaRPr lang="en-US" smtClean="0"/>
          </a:p>
        </p:txBody>
      </p:sp>
      <p:sp>
        <p:nvSpPr>
          <p:cNvPr id="10245" name="Rectangle 3"/>
          <p:cNvSpPr>
            <a:spLocks noGrp="1" noChangeArrowheads="1"/>
          </p:cNvSpPr>
          <p:nvPr>
            <p:ph type="body" idx="1"/>
          </p:nvPr>
        </p:nvSpPr>
        <p:spPr bwMode="auto">
          <a:xfrm>
            <a:off x="381000" y="1219200"/>
            <a:ext cx="8229600" cy="4953000"/>
          </a:xfrm>
          <a:prstGeom prst="rect">
            <a:avLst/>
          </a:prstGeom>
          <a:noFill/>
          <a:ln w="9525">
            <a:noFill/>
            <a:miter lim="800000"/>
          </a:ln>
        </p:spPr>
        <p:txBody>
          <a:bodyPr vert="horz" wrap="square" lIns="91440" tIns="45720" rIns="91440" bIns="0" numCol="1" anchor="t" anchorCtr="0" compatLnSpc="1"/>
          <a:lstStyle/>
          <a:p>
            <a:pPr lvl="0"/>
            <a:r>
              <a:rPr lang="en-US" smtClean="0"/>
              <a:t>This the Top Level of the Slide Text</a:t>
            </a:r>
            <a:endParaRPr lang="en-US" smtClean="0"/>
          </a:p>
          <a:p>
            <a:pPr lvl="1"/>
            <a:r>
              <a:rPr lang="en-US" smtClean="0"/>
              <a:t>This Is the Second Level of the Slide Text</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smtClean="0"/>
          </a:p>
        </p:txBody>
      </p:sp>
      <p:sp>
        <p:nvSpPr>
          <p:cNvPr id="1043" name="Rectangle 19"/>
          <p:cNvSpPr>
            <a:spLocks noChangeArrowheads="1"/>
          </p:cNvSpPr>
          <p:nvPr/>
        </p:nvSpPr>
        <p:spPr bwMode="auto">
          <a:xfrm>
            <a:off x="6781800" y="6477000"/>
            <a:ext cx="1905000" cy="381000"/>
          </a:xfrm>
          <a:prstGeom prst="rect">
            <a:avLst/>
          </a:prstGeom>
          <a:noFill/>
          <a:ln w="9525">
            <a:noFill/>
            <a:miter lim="800000"/>
          </a:ln>
          <a:effectLst/>
        </p:spPr>
        <p:txBody>
          <a:bodyPr rIns="0" anchor="ctr"/>
          <a:lstStyle/>
          <a:p>
            <a:pPr algn="l">
              <a:defRPr/>
            </a:pPr>
            <a:endParaRPr lang="en-US" sz="1000" b="1" dirty="0">
              <a:solidFill>
                <a:srgbClr val="FFFFFF"/>
              </a:solidFill>
              <a:latin typeface="Futura Md BT" pitchFamily="34" charset="0"/>
            </a:endParaRPr>
          </a:p>
          <a:p>
            <a:pPr algn="r">
              <a:defRPr/>
            </a:pPr>
            <a:r>
              <a:rPr lang="en-US" sz="1000" b="1" dirty="0">
                <a:solidFill>
                  <a:srgbClr val="FFFFFF"/>
                </a:solidFill>
                <a:latin typeface="Futura Md BT" pitchFamily="34" charset="0"/>
              </a:rPr>
              <a:t>SLIDE </a:t>
            </a:r>
            <a:fld id="{25FFE2A4-5A2F-4DD1-A366-21AF95A3F5E2}" type="slidenum">
              <a:rPr lang="en-US" sz="1000" b="1">
                <a:solidFill>
                  <a:srgbClr val="FFFFFF"/>
                </a:solidFill>
                <a:latin typeface="Futura Md BT" pitchFamily="34" charset="0"/>
              </a:rPr>
            </a:fld>
            <a:r>
              <a:rPr lang="en-US" sz="1000" b="1" dirty="0">
                <a:solidFill>
                  <a:srgbClr val="FFFFFF"/>
                </a:solidFill>
                <a:latin typeface="Futura Md BT" pitchFamily="34" charset="0"/>
              </a:rPr>
              <a:t>	</a:t>
            </a:r>
            <a:endParaRPr lang="en-US" sz="1000" b="1" dirty="0">
              <a:solidFill>
                <a:srgbClr val="FFFFFF"/>
              </a:solidFill>
              <a:latin typeface="Futura Md BT" pitchFamily="34" charset="0"/>
            </a:endParaRPr>
          </a:p>
        </p:txBody>
      </p:sp>
      <p:pic>
        <p:nvPicPr>
          <p:cNvPr id="10247" name="Picture 6"/>
          <p:cNvPicPr>
            <a:picLocks noChangeAspect="1"/>
          </p:cNvPicPr>
          <p:nvPr/>
        </p:nvPicPr>
        <p:blipFill>
          <a:blip r:embed="rId13" cstate="print"/>
          <a:srcRect/>
          <a:stretch>
            <a:fillRect/>
          </a:stretch>
        </p:blipFill>
        <p:spPr bwMode="auto">
          <a:xfrm>
            <a:off x="7620000" y="106363"/>
            <a:ext cx="1450975" cy="73183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txStyles>
    <p:titleStyle>
      <a:lvl1pPr algn="l" rtl="0" eaLnBrk="1" fontAlgn="base" hangingPunct="1">
        <a:spcBef>
          <a:spcPct val="0"/>
        </a:spcBef>
        <a:spcAft>
          <a:spcPct val="0"/>
        </a:spcAft>
        <a:defRPr sz="4000">
          <a:solidFill>
            <a:srgbClr val="FFFFFF"/>
          </a:solidFill>
          <a:latin typeface="+mj-lt"/>
          <a:ea typeface="+mj-ea"/>
          <a:cs typeface="+mj-cs"/>
        </a:defRPr>
      </a:lvl1pPr>
      <a:lvl2pPr algn="l" rtl="0" eaLnBrk="1" fontAlgn="base" hangingPunct="1">
        <a:spcBef>
          <a:spcPct val="0"/>
        </a:spcBef>
        <a:spcAft>
          <a:spcPct val="0"/>
        </a:spcAft>
        <a:defRPr sz="4000">
          <a:solidFill>
            <a:srgbClr val="FFFFFF"/>
          </a:solidFill>
          <a:latin typeface="Futura Md BT" pitchFamily="34" charset="0"/>
        </a:defRPr>
      </a:lvl2pPr>
      <a:lvl3pPr algn="l" rtl="0" eaLnBrk="1" fontAlgn="base" hangingPunct="1">
        <a:spcBef>
          <a:spcPct val="0"/>
        </a:spcBef>
        <a:spcAft>
          <a:spcPct val="0"/>
        </a:spcAft>
        <a:defRPr sz="4000">
          <a:solidFill>
            <a:srgbClr val="FFFFFF"/>
          </a:solidFill>
          <a:latin typeface="Futura Md BT" pitchFamily="34" charset="0"/>
        </a:defRPr>
      </a:lvl3pPr>
      <a:lvl4pPr algn="l" rtl="0" eaLnBrk="1" fontAlgn="base" hangingPunct="1">
        <a:spcBef>
          <a:spcPct val="0"/>
        </a:spcBef>
        <a:spcAft>
          <a:spcPct val="0"/>
        </a:spcAft>
        <a:defRPr sz="4000">
          <a:solidFill>
            <a:srgbClr val="FFFFFF"/>
          </a:solidFill>
          <a:latin typeface="Futura Md BT" pitchFamily="34" charset="0"/>
        </a:defRPr>
      </a:lvl4pPr>
      <a:lvl5pPr algn="l" rtl="0" eaLnBrk="1" fontAlgn="base" hangingPunct="1">
        <a:spcBef>
          <a:spcPct val="0"/>
        </a:spcBef>
        <a:spcAft>
          <a:spcPct val="0"/>
        </a:spcAft>
        <a:defRPr sz="4000">
          <a:solidFill>
            <a:srgbClr val="FFFFFF"/>
          </a:solidFill>
          <a:latin typeface="Futura Md BT" pitchFamily="34" charset="0"/>
        </a:defRPr>
      </a:lvl5pPr>
      <a:lvl6pPr marL="457200" algn="l" rtl="0" eaLnBrk="1" fontAlgn="base" hangingPunct="1">
        <a:spcBef>
          <a:spcPct val="0"/>
        </a:spcBef>
        <a:spcAft>
          <a:spcPct val="0"/>
        </a:spcAft>
        <a:defRPr sz="4000">
          <a:solidFill>
            <a:srgbClr val="FFFFFF"/>
          </a:solidFill>
          <a:latin typeface="Futura Md BT" pitchFamily="34" charset="0"/>
        </a:defRPr>
      </a:lvl6pPr>
      <a:lvl7pPr marL="914400" algn="l" rtl="0" eaLnBrk="1" fontAlgn="base" hangingPunct="1">
        <a:spcBef>
          <a:spcPct val="0"/>
        </a:spcBef>
        <a:spcAft>
          <a:spcPct val="0"/>
        </a:spcAft>
        <a:defRPr sz="4000">
          <a:solidFill>
            <a:srgbClr val="FFFFFF"/>
          </a:solidFill>
          <a:latin typeface="Futura Md BT" pitchFamily="34" charset="0"/>
        </a:defRPr>
      </a:lvl7pPr>
      <a:lvl8pPr marL="1371600" algn="l" rtl="0" eaLnBrk="1" fontAlgn="base" hangingPunct="1">
        <a:spcBef>
          <a:spcPct val="0"/>
        </a:spcBef>
        <a:spcAft>
          <a:spcPct val="0"/>
        </a:spcAft>
        <a:defRPr sz="4000">
          <a:solidFill>
            <a:srgbClr val="FFFFFF"/>
          </a:solidFill>
          <a:latin typeface="Futura Md BT" pitchFamily="34" charset="0"/>
        </a:defRPr>
      </a:lvl8pPr>
      <a:lvl9pPr marL="1828800" algn="l" rtl="0" eaLnBrk="1" fontAlgn="base" hangingPunct="1">
        <a:spcBef>
          <a:spcPct val="0"/>
        </a:spcBef>
        <a:spcAft>
          <a:spcPct val="0"/>
        </a:spcAft>
        <a:defRPr sz="4000">
          <a:solidFill>
            <a:srgbClr val="FFFFFF"/>
          </a:solidFill>
          <a:latin typeface="Futura Md BT"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GI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jpe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xml"/><Relationship Id="rId2" Type="http://schemas.openxmlformats.org/officeDocument/2006/relationships/image" Target="../media/image6.png"/><Relationship Id="rId1" Type="http://schemas.openxmlformats.org/officeDocument/2006/relationships/image" Target="../media/image1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GIF"/></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14.GIF"/><Relationship Id="rId1" Type="http://schemas.openxmlformats.org/officeDocument/2006/relationships/image" Target="../media/image19.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0.jpeg"/><Relationship Id="rId1" Type="http://schemas.openxmlformats.org/officeDocument/2006/relationships/image" Target="../media/image14.GIF"/></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2.xml"/><Relationship Id="rId3" Type="http://schemas.openxmlformats.org/officeDocument/2006/relationships/image" Target="../media/image14.GIF"/><Relationship Id="rId2" Type="http://schemas.openxmlformats.org/officeDocument/2006/relationships/image" Target="../media/image6.png"/><Relationship Id="rId1"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2.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GIF"/></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4.GIF"/><Relationship Id="rId1" Type="http://schemas.openxmlformats.org/officeDocument/2006/relationships/image" Target="../media/image2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3.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4.GIF"/><Relationship Id="rId1" Type="http://schemas.openxmlformats.org/officeDocument/2006/relationships/image" Target="../media/image25.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27.jpeg"/><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8.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4.GIF"/><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image" Target="../media/image30.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1.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2.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3.jpe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3.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4.jpe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image" Target="../media/image14.GI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6.jpe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7.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8.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9.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GIF"/><Relationship Id="rId1" Type="http://schemas.openxmlformats.org/officeDocument/2006/relationships/image" Target="../media/image13.jpe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5.jpe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1428736"/>
            <a:ext cx="7772400" cy="1470025"/>
          </a:xfrm>
        </p:spPr>
        <p:txBody>
          <a:bodyPr/>
          <a:lstStyle/>
          <a:p>
            <a:pPr algn="ctr"/>
            <a:r>
              <a:rPr lang="en-US" b="1" dirty="0" smtClean="0">
                <a:solidFill>
                  <a:schemeClr val="tx1"/>
                </a:solidFill>
              </a:rPr>
              <a:t>Asp.net State Management Overview</a:t>
            </a:r>
            <a:endParaRPr lang="en-US" b="1" dirty="0">
              <a:solidFill>
                <a:schemeClr val="tx1"/>
              </a:solidFill>
            </a:endParaRPr>
          </a:p>
        </p:txBody>
      </p:sp>
      <p:pic>
        <p:nvPicPr>
          <p:cNvPr id="18434" name="Picture 2" descr="C:\Users\Owner\Desktop\statemgmt1.gif"/>
          <p:cNvPicPr>
            <a:picLocks noChangeAspect="1" noChangeArrowheads="1"/>
          </p:cNvPicPr>
          <p:nvPr/>
        </p:nvPicPr>
        <p:blipFill>
          <a:blip r:embed="rId1"/>
          <a:srcRect/>
          <a:stretch>
            <a:fillRect/>
          </a:stretch>
        </p:blipFill>
        <p:spPr bwMode="auto">
          <a:xfrm>
            <a:off x="2571736" y="2928934"/>
            <a:ext cx="3848100" cy="3257550"/>
          </a:xfrm>
          <a:prstGeom prst="rect">
            <a:avLst/>
          </a:prstGeom>
          <a:noFill/>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0034" y="2643182"/>
            <a:ext cx="8382000" cy="1981200"/>
          </a:xfrm>
        </p:spPr>
        <p:txBody>
          <a:bodyPr/>
          <a:lstStyle/>
          <a:p>
            <a:pPr algn="ctr">
              <a:buNone/>
            </a:pPr>
            <a:r>
              <a:rPr lang="en-US" b="1" dirty="0" smtClean="0"/>
              <a:t>Client-Based State Management</a:t>
            </a:r>
            <a:endParaRPr lang="en-US" b="1" dirty="0"/>
          </a:p>
        </p:txBody>
      </p:sp>
      <p:pic>
        <p:nvPicPr>
          <p:cNvPr id="43010" name="Picture 2" descr="http://t2.gstatic.com/images?q=tbn:ANd9GcRwS1SIirXTKrLqn9VqE4gLJWnaaWgZex27JPCx_IN8S8FMaJDasw"/>
          <p:cNvPicPr>
            <a:picLocks noChangeAspect="1" noChangeArrowheads="1"/>
          </p:cNvPicPr>
          <p:nvPr/>
        </p:nvPicPr>
        <p:blipFill>
          <a:blip r:embed="rId1" cstate="print"/>
          <a:srcRect/>
          <a:stretch>
            <a:fillRect/>
          </a:stretch>
        </p:blipFill>
        <p:spPr bwMode="auto">
          <a:xfrm>
            <a:off x="4714876" y="3571876"/>
            <a:ext cx="3429024" cy="23332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Owner\Desktop\Viewstate_features.jpg"/>
          <p:cNvPicPr>
            <a:picLocks noChangeAspect="1" noChangeArrowheads="1"/>
          </p:cNvPicPr>
          <p:nvPr/>
        </p:nvPicPr>
        <p:blipFill>
          <a:blip r:embed="rId1"/>
          <a:srcRect/>
          <a:stretch>
            <a:fillRect/>
          </a:stretch>
        </p:blipFill>
        <p:spPr bwMode="auto">
          <a:xfrm>
            <a:off x="5689600" y="3214686"/>
            <a:ext cx="3454400" cy="1587500"/>
          </a:xfrm>
          <a:prstGeom prst="rect">
            <a:avLst/>
          </a:prstGeom>
          <a:noFill/>
        </p:spPr>
      </p:pic>
      <p:pic>
        <p:nvPicPr>
          <p:cNvPr id="15367" name="Picture 15" descr="NET_v_rgb.png"/>
          <p:cNvPicPr>
            <a:picLocks noChangeAspect="1"/>
          </p:cNvPicPr>
          <p:nvPr/>
        </p:nvPicPr>
        <p:blipFill>
          <a:blip r:embed="rId2" cstate="print"/>
          <a:srcRect/>
          <a:stretch>
            <a:fillRect/>
          </a:stretch>
        </p:blipFill>
        <p:spPr bwMode="auto">
          <a:xfrm>
            <a:off x="8001024" y="5429264"/>
            <a:ext cx="671863" cy="850900"/>
          </a:xfrm>
          <a:prstGeom prst="rect">
            <a:avLst/>
          </a:prstGeom>
          <a:noFill/>
          <a:ln w="9525">
            <a:noFill/>
            <a:miter lim="800000"/>
            <a:headEnd/>
            <a:tailEnd/>
          </a:ln>
        </p:spPr>
      </p:pic>
      <p:sp>
        <p:nvSpPr>
          <p:cNvPr id="7" name="Text Placeholder 6"/>
          <p:cNvSpPr>
            <a:spLocks noGrp="1"/>
          </p:cNvSpPr>
          <p:nvPr>
            <p:ph type="body" sz="quarter" idx="10"/>
          </p:nvPr>
        </p:nvSpPr>
        <p:spPr>
          <a:xfrm>
            <a:off x="500034" y="1071546"/>
            <a:ext cx="8358246" cy="4714908"/>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When a form is submitted in classic ASP, all form values are cleared. </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Suppose you have submitted a form with a lot of information and the server comes back with an error. </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You will have to go back to the form and correct the information. </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When you click the back button, all form values are </a:t>
            </a:r>
            <a:r>
              <a:rPr lang="en-US" sz="2400" dirty="0" smtClean="0">
                <a:solidFill>
                  <a:schemeClr val="accent3">
                    <a:lumMod val="75000"/>
                  </a:schemeClr>
                </a:solidFill>
                <a:latin typeface="Times New Roman" panose="02020603050405020304" pitchFamily="18" charset="0"/>
                <a:cs typeface="Times New Roman" panose="02020603050405020304" pitchFamily="18" charset="0"/>
              </a:rPr>
              <a:t>CLEARED</a:t>
            </a: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Have to start all over again! </a:t>
            </a:r>
            <a:r>
              <a:rPr lang="en-US" sz="2400" i="1" dirty="0" smtClean="0">
                <a:solidFill>
                  <a:schemeClr val="accent3">
                    <a:lumMod val="75000"/>
                  </a:schemeClr>
                </a:solidFill>
                <a:latin typeface="Times New Roman" panose="02020603050405020304" pitchFamily="18" charset="0"/>
                <a:cs typeface="Times New Roman" panose="02020603050405020304" pitchFamily="18" charset="0"/>
              </a:rPr>
              <a:t>The site did not maintain your </a:t>
            </a:r>
            <a:r>
              <a:rPr lang="en-US" sz="2400" i="1" dirty="0" err="1" smtClean="0">
                <a:solidFill>
                  <a:schemeClr val="accent3">
                    <a:lumMod val="75000"/>
                  </a:schemeClr>
                </a:solidFill>
                <a:latin typeface="Times New Roman" panose="02020603050405020304" pitchFamily="18" charset="0"/>
                <a:cs typeface="Times New Roman" panose="02020603050405020304" pitchFamily="18" charset="0"/>
              </a:rPr>
              <a:t>ViewState</a:t>
            </a:r>
            <a:r>
              <a:rPr lang="en-US" sz="2400" i="1" dirty="0" smtClean="0">
                <a:solidFill>
                  <a:schemeClr val="accent3">
                    <a:lumMod val="75000"/>
                  </a:schemeClr>
                </a:solidFill>
                <a:latin typeface="Times New Roman" panose="02020603050405020304" pitchFamily="18" charset="0"/>
                <a:cs typeface="Times New Roman" panose="02020603050405020304" pitchFamily="18" charset="0"/>
              </a:rPr>
              <a:t>.</a:t>
            </a:r>
            <a:endParaRPr lang="en-US" sz="2400" i="1" dirty="0" smtClean="0">
              <a:solidFill>
                <a:schemeClr val="accent3">
                  <a:lumMod val="75000"/>
                </a:schemeClr>
              </a:solidFill>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When a form is submitted in ASP .NET, the form reappears in the browser window together with all form values .</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This is because ASP .NET maintains your </a:t>
            </a:r>
            <a:r>
              <a:rPr lang="en-US" sz="2400" dirty="0" err="1" smtClean="0">
                <a:latin typeface="Times New Roman" panose="02020603050405020304" pitchFamily="18" charset="0"/>
                <a:cs typeface="Times New Roman" panose="02020603050405020304" pitchFamily="18" charset="0"/>
              </a:rPr>
              <a:t>ViewState</a:t>
            </a: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endParaRPr lang="en-US" sz="2400" i="1" dirty="0" smtClean="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9" name="Title 8"/>
          <p:cNvSpPr>
            <a:spLocks noGrp="1"/>
          </p:cNvSpPr>
          <p:nvPr>
            <p:ph type="title"/>
          </p:nvPr>
        </p:nvSpPr>
        <p:spPr>
          <a:xfrm>
            <a:off x="285720" y="0"/>
            <a:ext cx="7772400" cy="914400"/>
          </a:xfrm>
        </p:spPr>
        <p:txBody>
          <a:bodyPr/>
          <a:lstStyle/>
          <a:p>
            <a:r>
              <a:rPr lang="en-US" b="1" dirty="0" smtClean="0">
                <a:solidFill>
                  <a:schemeClr val="bg1"/>
                </a:solidFill>
              </a:rPr>
              <a:t>ViewState</a:t>
            </a:r>
            <a:endParaRPr lang="en-US" b="1" dirty="0">
              <a:solidFill>
                <a:schemeClr val="bg1"/>
              </a:solidFill>
            </a:endParaRPr>
          </a:p>
        </p:txBody>
      </p:sp>
    </p:spTree>
    <p:custDataLst>
      <p:tags r:id="rId3"/>
    </p:custData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Owner\Desktop\Viewstate_features.jpg"/>
          <p:cNvPicPr>
            <a:picLocks noChangeAspect="1" noChangeArrowheads="1"/>
          </p:cNvPicPr>
          <p:nvPr/>
        </p:nvPicPr>
        <p:blipFill>
          <a:blip r:embed="rId1"/>
          <a:srcRect/>
          <a:stretch>
            <a:fillRect/>
          </a:stretch>
        </p:blipFill>
        <p:spPr bwMode="auto">
          <a:xfrm>
            <a:off x="5689600" y="4857760"/>
            <a:ext cx="3454400" cy="1587500"/>
          </a:xfrm>
          <a:prstGeom prst="rect">
            <a:avLst/>
          </a:prstGeom>
          <a:noFill/>
        </p:spPr>
      </p:pic>
      <p:sp>
        <p:nvSpPr>
          <p:cNvPr id="2" name="Title 1"/>
          <p:cNvSpPr>
            <a:spLocks noGrp="1"/>
          </p:cNvSpPr>
          <p:nvPr>
            <p:ph type="title"/>
          </p:nvPr>
        </p:nvSpPr>
        <p:spPr/>
        <p:txBody>
          <a:bodyPr/>
          <a:lstStyle/>
          <a:p>
            <a:r>
              <a:rPr lang="en-US" b="1" dirty="0" err="1" smtClean="0">
                <a:solidFill>
                  <a:schemeClr val="bg1"/>
                </a:solidFill>
              </a:rPr>
              <a:t>ViewState</a:t>
            </a:r>
            <a:endParaRPr lang="en-IN" dirty="0"/>
          </a:p>
        </p:txBody>
      </p:sp>
      <p:sp>
        <p:nvSpPr>
          <p:cNvPr id="3" name="Text Placeholder 2"/>
          <p:cNvSpPr>
            <a:spLocks noGrp="1"/>
          </p:cNvSpPr>
          <p:nvPr>
            <p:ph type="body" sz="quarter" idx="10"/>
          </p:nvPr>
        </p:nvSpPr>
        <p:spPr>
          <a:xfrm>
            <a:off x="428596" y="1000108"/>
            <a:ext cx="8715404" cy="1981200"/>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The </a:t>
            </a:r>
            <a:r>
              <a:rPr lang="en-IN" sz="2400" dirty="0" err="1" smtClean="0">
                <a:latin typeface="Times New Roman" panose="02020603050405020304" pitchFamily="18" charset="0"/>
                <a:cs typeface="Times New Roman" panose="02020603050405020304" pitchFamily="18" charset="0"/>
              </a:rPr>
              <a:t>ViewState</a:t>
            </a:r>
            <a:r>
              <a:rPr lang="en-IN" sz="2400" dirty="0" smtClean="0">
                <a:latin typeface="Times New Roman" panose="02020603050405020304" pitchFamily="18" charset="0"/>
                <a:cs typeface="Times New Roman" panose="02020603050405020304" pitchFamily="18" charset="0"/>
              </a:rPr>
              <a:t> is the state of the page and all its controls. </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When data stored in view state:</a:t>
            </a:r>
            <a:endParaRPr lang="en-IN" sz="2400"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mj-lt"/>
              <a:buAutoNum type="arabicPeriod"/>
              <a:defRPr/>
            </a:pPr>
            <a:r>
              <a:rPr lang="en-IN" dirty="0" smtClean="0">
                <a:latin typeface="Times New Roman" panose="02020603050405020304" pitchFamily="18" charset="0"/>
                <a:cs typeface="Times New Roman" panose="02020603050405020304" pitchFamily="18" charset="0"/>
              </a:rPr>
              <a:t>That data is sent to the browser in an html hidden field </a:t>
            </a:r>
            <a:endParaRPr lang="en-IN"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mj-lt"/>
              <a:buAutoNum type="arabicPeriod"/>
              <a:defRPr/>
            </a:pPr>
            <a:r>
              <a:rPr lang="en-IN" dirty="0" smtClean="0">
                <a:latin typeface="Times New Roman" panose="02020603050405020304" pitchFamily="18" charset="0"/>
                <a:cs typeface="Times New Roman" panose="02020603050405020304" pitchFamily="18" charset="0"/>
              </a:rPr>
              <a:t>The data is stored in an encoded format that only the server can decode.</a:t>
            </a:r>
            <a:endParaRPr lang="en-IN"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err="1" smtClean="0">
                <a:latin typeface="Times New Roman" panose="02020603050405020304" pitchFamily="18" charset="0"/>
                <a:cs typeface="Times New Roman" panose="02020603050405020304" pitchFamily="18" charset="0"/>
              </a:rPr>
              <a:t>ViewState</a:t>
            </a:r>
            <a:r>
              <a:rPr lang="en-IN" sz="2400" dirty="0" smtClean="0">
                <a:latin typeface="Times New Roman" panose="02020603050405020304" pitchFamily="18" charset="0"/>
                <a:cs typeface="Times New Roman" panose="02020603050405020304" pitchFamily="18" charset="0"/>
              </a:rPr>
              <a:t> is relatively the most secure option.</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The </a:t>
            </a:r>
            <a:r>
              <a:rPr lang="en-IN" sz="2400" dirty="0" err="1" smtClean="0">
                <a:latin typeface="Times New Roman" panose="02020603050405020304" pitchFamily="18" charset="0"/>
                <a:cs typeface="Times New Roman" panose="02020603050405020304" pitchFamily="18" charset="0"/>
              </a:rPr>
              <a:t>ViewState</a:t>
            </a:r>
            <a:r>
              <a:rPr lang="en-IN" sz="2400" dirty="0" smtClean="0">
                <a:latin typeface="Times New Roman" panose="02020603050405020304" pitchFamily="18" charset="0"/>
                <a:cs typeface="Times New Roman" panose="02020603050405020304" pitchFamily="18" charset="0"/>
              </a:rPr>
              <a:t> is a very useful feature to save the state of user controls or other data.</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err="1" smtClean="0">
                <a:latin typeface="Times New Roman" panose="02020603050405020304" pitchFamily="18" charset="0"/>
                <a:cs typeface="Times New Roman" panose="02020603050405020304" pitchFamily="18" charset="0"/>
              </a:rPr>
              <a:t>Viewstate</a:t>
            </a:r>
            <a:r>
              <a:rPr lang="en-IN" sz="2400" dirty="0" smtClean="0">
                <a:latin typeface="Times New Roman" panose="02020603050405020304" pitchFamily="18" charset="0"/>
                <a:cs typeface="Times New Roman" panose="02020603050405020304" pitchFamily="18" charset="0"/>
              </a:rPr>
              <a:t> can be used for storing any type of data because it is of object type. </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You can enable and disable </a:t>
            </a:r>
            <a:r>
              <a:rPr lang="en-IN" sz="2400" dirty="0" err="1" smtClean="0">
                <a:latin typeface="Times New Roman" panose="02020603050405020304" pitchFamily="18" charset="0"/>
                <a:cs typeface="Times New Roman" panose="02020603050405020304" pitchFamily="18" charset="0"/>
              </a:rPr>
              <a:t>viewstate</a:t>
            </a:r>
            <a:r>
              <a:rPr lang="en-IN" sz="2400" dirty="0" smtClean="0">
                <a:latin typeface="Times New Roman" panose="02020603050405020304" pitchFamily="18" charset="0"/>
                <a:cs typeface="Times New Roman" panose="02020603050405020304" pitchFamily="18" charset="0"/>
              </a:rPr>
              <a:t> behaviour of page and its control by specifying '</a:t>
            </a:r>
            <a:r>
              <a:rPr lang="en-IN" sz="2400" dirty="0" err="1" smtClean="0">
                <a:latin typeface="Times New Roman" panose="02020603050405020304" pitchFamily="18" charset="0"/>
                <a:cs typeface="Times New Roman" panose="02020603050405020304" pitchFamily="18" charset="0"/>
              </a:rPr>
              <a:t>enableViewState</a:t>
            </a:r>
            <a:r>
              <a:rPr lang="en-IN" sz="2400" dirty="0" smtClean="0">
                <a:latin typeface="Times New Roman" panose="02020603050405020304" pitchFamily="18" charset="0"/>
                <a:cs typeface="Times New Roman" panose="02020603050405020304" pitchFamily="18" charset="0"/>
              </a:rPr>
              <a:t>' property to true and false.</a:t>
            </a:r>
            <a:endParaRPr lang="en-IN" sz="2400" dirty="0" smtClean="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chemeClr val="bg1"/>
                </a:solidFill>
              </a:rPr>
              <a:t>ViewState</a:t>
            </a:r>
            <a:endParaRPr lang="en-IN" dirty="0"/>
          </a:p>
        </p:txBody>
      </p:sp>
      <p:sp>
        <p:nvSpPr>
          <p:cNvPr id="3" name="Text Placeholder 2"/>
          <p:cNvSpPr>
            <a:spLocks noGrp="1"/>
          </p:cNvSpPr>
          <p:nvPr>
            <p:ph type="body" sz="quarter" idx="10"/>
          </p:nvPr>
        </p:nvSpPr>
        <p:spPr>
          <a:xfrm>
            <a:off x="428596" y="3786190"/>
            <a:ext cx="8382000" cy="1981200"/>
          </a:xfrm>
        </p:spPr>
        <p:txBody>
          <a:bodyPr/>
          <a:lstStyle/>
          <a:p>
            <a:pPr algn="just"/>
            <a:r>
              <a:rPr lang="en-IN" sz="2400" dirty="0" smtClean="0">
                <a:solidFill>
                  <a:srgbClr val="FF0000"/>
                </a:solidFill>
                <a:latin typeface="Times New Roman" panose="02020603050405020304" pitchFamily="18" charset="0"/>
                <a:cs typeface="Times New Roman" panose="02020603050405020304" pitchFamily="18" charset="0"/>
              </a:rPr>
              <a:t>Note</a:t>
            </a:r>
            <a:r>
              <a:rPr lang="en-IN" sz="2400" dirty="0" smtClean="0">
                <a:latin typeface="Times New Roman" panose="02020603050405020304" pitchFamily="18" charset="0"/>
                <a:cs typeface="Times New Roman" panose="02020603050405020304" pitchFamily="18" charset="0"/>
              </a:rPr>
              <a:t> here that even is you disable view state, you would still see a hidden field as shown above. The reason is,   the asp.net engine saves the values of all the asp.net controls in view state. This feature cannot be disabled.</a:t>
            </a:r>
            <a:endParaRPr lang="en-IN"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428564" y="1928802"/>
            <a:ext cx="8715436" cy="1754326"/>
          </a:xfrm>
          <a:prstGeom prst="rect">
            <a:avLst/>
          </a:prstGeom>
          <a:solidFill>
            <a:schemeClr val="accent6">
              <a:lumMod val="40000"/>
              <a:lumOff val="60000"/>
            </a:schemeClr>
          </a:solidFill>
        </p:spPr>
        <p:txBody>
          <a:bodyPr wrap="square">
            <a:spAutoFit/>
          </a:bodyPr>
          <a:lstStyle/>
          <a:p>
            <a:r>
              <a:rPr lang="en-IN" dirty="0" smtClean="0"/>
              <a:t>&lt;input type="hidden" name="__VIEWSTATE" id="__VIEWSTATE" value="/wEPDwULLTE4OTkzNDgzMDMPFgIeAmR0MqZFAAEAAAD/////AQAAAAAAAAAMAgAAAE5TeXN0ZW0uRGF0YSwgVmVyc2lvbj0yLjAuMC4wLCBDdWx0dXJlPW5ldXRyYWwsIFB1YmxpY0tleVRva2VuPWI3N2E1YzU2MTkzNGUwODkFAQAAABVTeXN0ZW0uRGF0YS5EYXRhVGFibGUDAAAAGURhdGFUYWJsZS5SZW1VfP3zY1V" /&gt;</a:t>
            </a:r>
            <a:endParaRPr lang="en-IN" dirty="0"/>
          </a:p>
        </p:txBody>
      </p:sp>
      <p:sp>
        <p:nvSpPr>
          <p:cNvPr id="5" name="Rectangle 4"/>
          <p:cNvSpPr/>
          <p:nvPr/>
        </p:nvSpPr>
        <p:spPr>
          <a:xfrm>
            <a:off x="500034" y="1071546"/>
            <a:ext cx="8215370" cy="461665"/>
          </a:xfrm>
          <a:prstGeom prst="rect">
            <a:avLst/>
          </a:prstGeom>
        </p:spPr>
        <p:txBody>
          <a:bodyPr wrap="square">
            <a:spAutoFit/>
          </a:bodyPr>
          <a:lstStyle/>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The hidden field in </a:t>
            </a:r>
            <a:r>
              <a:rPr lang="en-IN" sz="2400" dirty="0" err="1" smtClean="0">
                <a:latin typeface="Times New Roman" panose="02020603050405020304" pitchFamily="18" charset="0"/>
                <a:cs typeface="Times New Roman" panose="02020603050405020304" pitchFamily="18" charset="0"/>
              </a:rPr>
              <a:t>viewstate</a:t>
            </a:r>
            <a:r>
              <a:rPr lang="en-IN" sz="2400" dirty="0" smtClean="0">
                <a:latin typeface="Times New Roman" panose="02020603050405020304" pitchFamily="18" charset="0"/>
                <a:cs typeface="Times New Roman" panose="02020603050405020304" pitchFamily="18" charset="0"/>
              </a:rPr>
              <a:t> looks something like this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ViewState</a:t>
            </a:r>
            <a:endParaRPr lang="en-US" sz="3600" b="1" dirty="0"/>
          </a:p>
        </p:txBody>
      </p:sp>
      <p:sp>
        <p:nvSpPr>
          <p:cNvPr id="4" name="Text Placeholder 6"/>
          <p:cNvSpPr>
            <a:spLocks noGrp="1"/>
          </p:cNvSpPr>
          <p:nvPr>
            <p:ph type="body" sz="quarter" idx="10"/>
          </p:nvPr>
        </p:nvSpPr>
        <p:spPr>
          <a:xfrm>
            <a:off x="428596" y="1000108"/>
            <a:ext cx="5929354" cy="5143536"/>
          </a:xfrm>
        </p:spPr>
        <p:txBody>
          <a:bodyPr/>
          <a:lstStyle/>
          <a:p>
            <a:pPr marL="460375" lvl="1" indent="-460375" algn="just" defTabSz="914400" fontAlgn="auto">
              <a:spcAft>
                <a:spcPts val="0"/>
              </a:spcAft>
              <a:buBlip>
                <a:blip r:embed="rId1"/>
              </a:buBlip>
              <a:defRPr/>
            </a:pPr>
            <a:endParaRPr lang="en-US" sz="1800" dirty="0" smtClean="0"/>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By default, ViewState is serialized into a base-64 encoded</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string.</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When the page is processed, the current state of the page and controls is hashed into a string and saved in the page as a hidden field.</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When the page is posted back to the server, the page parses the view state string at page initialization and restores property information in the page.</a:t>
            </a: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pPr marL="460375" lvl="1" indent="-460375" algn="just" defTabSz="914400" fontAlgn="auto">
              <a:spcAft>
                <a:spcPts val="0"/>
              </a:spcAft>
              <a:buBlip>
                <a:blip r:embed="rId1"/>
              </a:buBlip>
              <a:defRPr/>
            </a:pPr>
            <a:endParaRPr lang="en-US" sz="1800" dirty="0" smtClean="0"/>
          </a:p>
          <a:p>
            <a:pPr marL="460375" lvl="1" indent="-460375" algn="just" defTabSz="914400" fontAlgn="auto">
              <a:spcAft>
                <a:spcPts val="0"/>
              </a:spcAft>
              <a:buBlip>
                <a:blip r:embed="rId1"/>
              </a:buBlip>
              <a:defRPr/>
            </a:pPr>
            <a:endParaRPr lang="en-US" sz="1800" dirty="0" smtClean="0"/>
          </a:p>
          <a:p>
            <a:pPr marL="460375" lvl="1" indent="-460375" algn="just" defTabSz="914400" fontAlgn="auto">
              <a:spcAft>
                <a:spcPts val="0"/>
              </a:spcAft>
              <a:buFont typeface="Segoe UI" panose="020B0502040204020203" pitchFamily="34" charset="0"/>
              <a:buBlip>
                <a:blip r:embed="rId1"/>
              </a:buBlip>
              <a:defRPr/>
            </a:pPr>
            <a:endParaRPr lang="en-US" sz="1800" dirty="0" smtClean="0">
              <a:ea typeface="Verdana" panose="020B0604030504040204" pitchFamily="34" charset="0"/>
              <a:cs typeface="Verdana" panose="020B0604030504040204" pitchFamily="34" charset="0"/>
            </a:endParaRPr>
          </a:p>
        </p:txBody>
      </p:sp>
      <p:grpSp>
        <p:nvGrpSpPr>
          <p:cNvPr id="5" name="Group 4"/>
          <p:cNvGrpSpPr/>
          <p:nvPr/>
        </p:nvGrpSpPr>
        <p:grpSpPr bwMode="auto">
          <a:xfrm>
            <a:off x="6786578" y="1857364"/>
            <a:ext cx="1895475" cy="3452812"/>
            <a:chOff x="9272192" y="1331990"/>
            <a:chExt cx="1896551" cy="3453439"/>
          </a:xfrm>
        </p:grpSpPr>
        <p:sp>
          <p:nvSpPr>
            <p:cNvPr id="6" name="Rounded Rectangle 5"/>
            <p:cNvSpPr/>
            <p:nvPr/>
          </p:nvSpPr>
          <p:spPr bwMode="auto">
            <a:xfrm>
              <a:off x="9272201" y="1331990"/>
              <a:ext cx="1896542" cy="28406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400">
                <a:defRPr/>
              </a:pPr>
              <a:r>
                <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rPr>
                <a:t>Page_PreInit</a:t>
              </a:r>
              <a:endPar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7" name="Rounded Rectangle 6"/>
            <p:cNvSpPr/>
            <p:nvPr/>
          </p:nvSpPr>
          <p:spPr bwMode="auto">
            <a:xfrm>
              <a:off x="9272197" y="1684782"/>
              <a:ext cx="1896543" cy="284062"/>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36" tIns="45718" rIns="91436" bIns="45718" anchor="ctr"/>
            <a:lstStyle/>
            <a:p>
              <a:pPr algn="ctr" defTabSz="914400">
                <a:defRPr/>
              </a:pPr>
              <a:r>
                <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rPr>
                <a:t>Page_Init</a:t>
              </a:r>
              <a:endPar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8" name="Rounded Rectangle 7"/>
            <p:cNvSpPr/>
            <p:nvPr/>
          </p:nvSpPr>
          <p:spPr bwMode="auto">
            <a:xfrm>
              <a:off x="9272196" y="2040135"/>
              <a:ext cx="1896544" cy="284062"/>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400">
                <a:defRPr/>
              </a:pPr>
              <a:r>
                <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rPr>
                <a:t>Load View State</a:t>
              </a:r>
              <a:endPar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9" name="Rounded Rectangle 8"/>
            <p:cNvSpPr/>
            <p:nvPr/>
          </p:nvSpPr>
          <p:spPr bwMode="auto">
            <a:xfrm>
              <a:off x="9272195" y="2375469"/>
              <a:ext cx="1896545" cy="28406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36" tIns="45718" rIns="91436" bIns="45718" anchor="ctr"/>
            <a:lstStyle/>
            <a:p>
              <a:pPr algn="ctr" defTabSz="914400">
                <a:defRPr/>
              </a:pPr>
              <a:r>
                <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rPr>
                <a:t>Load Post Back Data</a:t>
              </a:r>
              <a:endPar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0" name="Rounded Rectangle 9"/>
            <p:cNvSpPr/>
            <p:nvPr/>
          </p:nvSpPr>
          <p:spPr bwMode="auto">
            <a:xfrm>
              <a:off x="9272194" y="2732635"/>
              <a:ext cx="1896546" cy="284062"/>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lIns="91436" tIns="45718" rIns="91436" bIns="45718" anchor="ctr"/>
            <a:lstStyle/>
            <a:p>
              <a:pPr algn="ctr" defTabSz="914400">
                <a:defRPr/>
              </a:pPr>
              <a:r>
                <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rPr>
                <a:t>Page_Load</a:t>
              </a:r>
              <a:endPar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1" name="Rounded Rectangle 10"/>
            <p:cNvSpPr/>
            <p:nvPr/>
          </p:nvSpPr>
          <p:spPr bwMode="auto">
            <a:xfrm>
              <a:off x="9272194" y="3069258"/>
              <a:ext cx="1874770" cy="284062"/>
            </a:xfrm>
            <a:prstGeom prst="round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lIns="91436" tIns="45718" rIns="91436" bIns="45718" anchor="ctr"/>
            <a:lstStyle/>
            <a:p>
              <a:pPr algn="ctr" defTabSz="914400">
                <a:defRPr/>
              </a:pPr>
              <a:r>
                <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rPr>
                <a:t>Page Post back event</a:t>
              </a:r>
              <a:endPar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2" name="Rounded Rectangle 11"/>
            <p:cNvSpPr/>
            <p:nvPr/>
          </p:nvSpPr>
          <p:spPr bwMode="auto">
            <a:xfrm>
              <a:off x="9293972" y="3434765"/>
              <a:ext cx="1874771" cy="284062"/>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lIns="91436" tIns="45718" rIns="91436" bIns="45718" anchor="ctr"/>
            <a:lstStyle/>
            <a:p>
              <a:pPr algn="ctr" defTabSz="914400">
                <a:defRPr/>
              </a:pPr>
              <a:r>
                <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rPr>
                <a:t>Pre Render</a:t>
              </a:r>
              <a:endPar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3" name="Rounded Rectangle 12"/>
            <p:cNvSpPr/>
            <p:nvPr/>
          </p:nvSpPr>
          <p:spPr bwMode="auto">
            <a:xfrm>
              <a:off x="9272201" y="3808478"/>
              <a:ext cx="1874770" cy="284062"/>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lIns="91436" tIns="45718" rIns="91436" bIns="45718" anchor="ctr"/>
            <a:lstStyle/>
            <a:p>
              <a:pPr algn="ctr" defTabSz="914400">
                <a:defRPr/>
              </a:pPr>
              <a:r>
                <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rPr>
                <a:t>Save View State</a:t>
              </a:r>
              <a:endPar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4" name="Rounded Rectangle 13"/>
            <p:cNvSpPr/>
            <p:nvPr/>
          </p:nvSpPr>
          <p:spPr bwMode="auto">
            <a:xfrm>
              <a:off x="9283087" y="4137627"/>
              <a:ext cx="1874770" cy="284062"/>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91436" tIns="45718" rIns="91436" bIns="45718" anchor="ctr"/>
            <a:lstStyle/>
            <a:p>
              <a:pPr algn="ctr" defTabSz="914400">
                <a:defRPr/>
              </a:pPr>
              <a:r>
                <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rPr>
                <a:t>Render</a:t>
              </a:r>
              <a:endPar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15" name="Rounded Rectangle 14"/>
            <p:cNvSpPr/>
            <p:nvPr/>
          </p:nvSpPr>
          <p:spPr bwMode="auto">
            <a:xfrm>
              <a:off x="9272192" y="4501367"/>
              <a:ext cx="1874772" cy="284062"/>
            </a:xfrm>
            <a:prstGeom prst="roundRect">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lIns="91436" tIns="45718" rIns="91436" bIns="45718" anchor="ctr"/>
            <a:lstStyle/>
            <a:p>
              <a:pPr algn="ctr" defTabSz="914400">
                <a:defRPr/>
              </a:pPr>
              <a:r>
                <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rPr>
                <a:t>Unload</a:t>
              </a:r>
              <a:endParaRPr lang="en-US" sz="1200" b="1" dirty="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ViewState</a:t>
            </a:r>
            <a:endParaRPr lang="en-IN" dirty="0"/>
          </a:p>
        </p:txBody>
      </p:sp>
      <p:sp>
        <p:nvSpPr>
          <p:cNvPr id="3" name="Text Placeholder 2"/>
          <p:cNvSpPr>
            <a:spLocks noGrp="1"/>
          </p:cNvSpPr>
          <p:nvPr>
            <p:ph type="body" sz="quarter" idx="10"/>
          </p:nvPr>
        </p:nvSpPr>
        <p:spPr>
          <a:xfrm>
            <a:off x="357158" y="1214422"/>
            <a:ext cx="8382000" cy="1981200"/>
          </a:xfrm>
        </p:spPr>
        <p:txBody>
          <a:bodyPr/>
          <a:lstStyle/>
          <a:p>
            <a:pPr algn="just"/>
            <a:r>
              <a:rPr lang="en-IN" sz="2400" dirty="0" smtClean="0">
                <a:latin typeface="Times New Roman" panose="02020603050405020304" pitchFamily="18" charset="0"/>
                <a:cs typeface="Times New Roman" panose="02020603050405020304" pitchFamily="18" charset="0"/>
              </a:rPr>
              <a:t>It is implemented using a view state object defined by the </a:t>
            </a:r>
            <a:r>
              <a:rPr lang="en-IN" sz="2400" dirty="0" err="1" smtClean="0">
                <a:latin typeface="Times New Roman" panose="02020603050405020304" pitchFamily="18" charset="0"/>
                <a:cs typeface="Times New Roman" panose="02020603050405020304" pitchFamily="18" charset="0"/>
              </a:rPr>
              <a:t>StateBag</a:t>
            </a:r>
            <a:r>
              <a:rPr lang="en-IN" sz="2400" dirty="0" smtClean="0">
                <a:latin typeface="Times New Roman" panose="02020603050405020304" pitchFamily="18" charset="0"/>
                <a:cs typeface="Times New Roman" panose="02020603050405020304" pitchFamily="18" charset="0"/>
              </a:rPr>
              <a:t> class which defines a collection of view state items.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state bag is a data structure containing attribute/value pairs</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Stored as strings associated with objects.</a:t>
            </a:r>
            <a:endParaRPr lang="en-IN"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285720" y="3357562"/>
            <a:ext cx="4143404" cy="1938992"/>
          </a:xfrm>
          <a:prstGeom prst="rect">
            <a:avLst/>
          </a:prstGeom>
        </p:spPr>
        <p:txBody>
          <a:bodyPr wrap="square">
            <a:spAutoFit/>
          </a:bodyPr>
          <a:lstStyle/>
          <a:p>
            <a:r>
              <a:rPr lang="en-IN" sz="2000" dirty="0" smtClean="0">
                <a:latin typeface="Times New Roman" panose="02020603050405020304" pitchFamily="18" charset="0"/>
                <a:cs typeface="Times New Roman" panose="02020603050405020304" pitchFamily="18" charset="0"/>
              </a:rPr>
              <a:t>The </a:t>
            </a:r>
            <a:r>
              <a:rPr lang="en-IN" sz="2000" dirty="0" err="1" smtClean="0">
                <a:latin typeface="Times New Roman" panose="02020603050405020304" pitchFamily="18" charset="0"/>
                <a:cs typeface="Times New Roman" panose="02020603050405020304" pitchFamily="18" charset="0"/>
              </a:rPr>
              <a:t>StateBag</a:t>
            </a:r>
            <a:r>
              <a:rPr lang="en-IN" sz="2000" dirty="0" smtClean="0">
                <a:latin typeface="Times New Roman" panose="02020603050405020304" pitchFamily="18" charset="0"/>
                <a:cs typeface="Times New Roman" panose="02020603050405020304" pitchFamily="18" charset="0"/>
              </a:rPr>
              <a:t> class has the following properties:</a:t>
            </a:r>
            <a:endParaRPr lang="en-IN"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smtClean="0">
                <a:solidFill>
                  <a:srgbClr val="7030A0"/>
                </a:solidFill>
                <a:latin typeface="Times New Roman" panose="02020603050405020304" pitchFamily="18" charset="0"/>
                <a:cs typeface="Times New Roman" panose="02020603050405020304" pitchFamily="18" charset="0"/>
              </a:rPr>
              <a:t>Item(name)</a:t>
            </a:r>
            <a:endParaRPr lang="en-IN" sz="2000" dirty="0" smtClean="0">
              <a:solidFill>
                <a:srgbClr val="7030A0"/>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smtClean="0">
                <a:solidFill>
                  <a:srgbClr val="7030A0"/>
                </a:solidFill>
                <a:latin typeface="Times New Roman" panose="02020603050405020304" pitchFamily="18" charset="0"/>
                <a:cs typeface="Times New Roman" panose="02020603050405020304" pitchFamily="18" charset="0"/>
              </a:rPr>
              <a:t>Count</a:t>
            </a:r>
            <a:endParaRPr lang="en-IN" sz="2000" dirty="0" smtClean="0">
              <a:solidFill>
                <a:srgbClr val="7030A0"/>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smtClean="0">
                <a:solidFill>
                  <a:srgbClr val="7030A0"/>
                </a:solidFill>
                <a:latin typeface="Times New Roman" panose="02020603050405020304" pitchFamily="18" charset="0"/>
                <a:cs typeface="Times New Roman" panose="02020603050405020304" pitchFamily="18" charset="0"/>
              </a:rPr>
              <a:t>Keys</a:t>
            </a:r>
            <a:endParaRPr lang="en-IN" sz="2000" dirty="0" smtClean="0">
              <a:solidFill>
                <a:srgbClr val="7030A0"/>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smtClean="0">
                <a:solidFill>
                  <a:srgbClr val="7030A0"/>
                </a:solidFill>
                <a:latin typeface="Times New Roman" panose="02020603050405020304" pitchFamily="18" charset="0"/>
                <a:cs typeface="Times New Roman" panose="02020603050405020304" pitchFamily="18" charset="0"/>
              </a:rPr>
              <a:t>Values</a:t>
            </a:r>
            <a:endParaRPr lang="en-IN" sz="2000" dirty="0">
              <a:solidFill>
                <a:srgbClr val="7030A0"/>
              </a:solidFill>
              <a:latin typeface="Times New Roman" panose="02020603050405020304" pitchFamily="18" charset="0"/>
              <a:cs typeface="Times New Roman" panose="02020603050405020304" pitchFamily="18" charset="0"/>
            </a:endParaRPr>
          </a:p>
        </p:txBody>
      </p:sp>
      <p:sp>
        <p:nvSpPr>
          <p:cNvPr id="5" name="Rectangle 4"/>
          <p:cNvSpPr/>
          <p:nvPr/>
        </p:nvSpPr>
        <p:spPr>
          <a:xfrm>
            <a:off x="3357554" y="3857628"/>
            <a:ext cx="5000660" cy="2308324"/>
          </a:xfrm>
          <a:prstGeom prst="rect">
            <a:avLst/>
          </a:prstGeom>
        </p:spPr>
        <p:txBody>
          <a:bodyPr wrap="square">
            <a:spAutoFit/>
          </a:bodyPr>
          <a:lstStyle/>
          <a:p>
            <a:r>
              <a:rPr lang="en-IN" dirty="0" smtClean="0"/>
              <a:t>The </a:t>
            </a:r>
            <a:r>
              <a:rPr lang="en-IN" dirty="0" err="1" smtClean="0"/>
              <a:t>StateBag</a:t>
            </a:r>
            <a:r>
              <a:rPr lang="en-IN" dirty="0" smtClean="0"/>
              <a:t> class has the following methods</a:t>
            </a:r>
            <a:endParaRPr lang="en-IN" dirty="0" smtClean="0"/>
          </a:p>
          <a:p>
            <a:pPr marL="342900" indent="-342900">
              <a:buFont typeface="+mj-lt"/>
              <a:buAutoNum type="arabicPeriod"/>
            </a:pPr>
            <a:r>
              <a:rPr lang="en-IN" dirty="0" smtClean="0">
                <a:solidFill>
                  <a:srgbClr val="7030A0"/>
                </a:solidFill>
              </a:rPr>
              <a:t>Add(name, value)</a:t>
            </a:r>
            <a:endParaRPr lang="en-IN" dirty="0" smtClean="0">
              <a:solidFill>
                <a:srgbClr val="7030A0"/>
              </a:solidFill>
            </a:endParaRPr>
          </a:p>
          <a:p>
            <a:pPr marL="342900" indent="-342900">
              <a:buFont typeface="+mj-lt"/>
              <a:buAutoNum type="arabicPeriod"/>
            </a:pPr>
            <a:r>
              <a:rPr lang="en-IN" dirty="0" smtClean="0">
                <a:solidFill>
                  <a:srgbClr val="7030A0"/>
                </a:solidFill>
              </a:rPr>
              <a:t>Clear</a:t>
            </a:r>
            <a:endParaRPr lang="en-IN" dirty="0" smtClean="0">
              <a:solidFill>
                <a:srgbClr val="7030A0"/>
              </a:solidFill>
            </a:endParaRPr>
          </a:p>
          <a:p>
            <a:pPr marL="342900" indent="-342900">
              <a:buFont typeface="+mj-lt"/>
              <a:buAutoNum type="arabicPeriod"/>
            </a:pPr>
            <a:r>
              <a:rPr lang="en-IN" dirty="0" smtClean="0">
                <a:solidFill>
                  <a:srgbClr val="7030A0"/>
                </a:solidFill>
              </a:rPr>
              <a:t>Equals(Object)</a:t>
            </a:r>
            <a:endParaRPr lang="en-IN" dirty="0" smtClean="0">
              <a:solidFill>
                <a:srgbClr val="7030A0"/>
              </a:solidFill>
            </a:endParaRPr>
          </a:p>
          <a:p>
            <a:pPr marL="342900" indent="-342900">
              <a:buFont typeface="+mj-lt"/>
              <a:buAutoNum type="arabicPeriod"/>
            </a:pPr>
            <a:r>
              <a:rPr lang="en-IN" dirty="0" smtClean="0">
                <a:solidFill>
                  <a:srgbClr val="7030A0"/>
                </a:solidFill>
              </a:rPr>
              <a:t>Finalize</a:t>
            </a:r>
            <a:endParaRPr lang="en-IN" dirty="0" smtClean="0">
              <a:solidFill>
                <a:srgbClr val="7030A0"/>
              </a:solidFill>
            </a:endParaRPr>
          </a:p>
          <a:p>
            <a:pPr marL="342900" indent="-342900">
              <a:buFont typeface="+mj-lt"/>
              <a:buAutoNum type="arabicPeriod"/>
            </a:pPr>
            <a:r>
              <a:rPr lang="en-IN" dirty="0" err="1" smtClean="0">
                <a:solidFill>
                  <a:srgbClr val="7030A0"/>
                </a:solidFill>
              </a:rPr>
              <a:t>GetType</a:t>
            </a:r>
            <a:endParaRPr lang="en-IN" dirty="0" smtClean="0">
              <a:solidFill>
                <a:srgbClr val="7030A0"/>
              </a:solidFill>
            </a:endParaRPr>
          </a:p>
          <a:p>
            <a:pPr marL="342900" indent="-342900">
              <a:buFont typeface="+mj-lt"/>
              <a:buAutoNum type="arabicPeriod"/>
            </a:pPr>
            <a:r>
              <a:rPr lang="en-IN" dirty="0" err="1" smtClean="0">
                <a:solidFill>
                  <a:srgbClr val="7030A0"/>
                </a:solidFill>
              </a:rPr>
              <a:t>IsItemDirty</a:t>
            </a:r>
            <a:endParaRPr lang="en-IN" dirty="0" smtClean="0">
              <a:solidFill>
                <a:srgbClr val="7030A0"/>
              </a:solidFill>
            </a:endParaRPr>
          </a:p>
          <a:p>
            <a:pPr marL="342900" indent="-342900">
              <a:buFont typeface="+mj-lt"/>
              <a:buAutoNum type="arabicPeriod"/>
            </a:pPr>
            <a:r>
              <a:rPr lang="en-IN" dirty="0" smtClean="0">
                <a:solidFill>
                  <a:srgbClr val="7030A0"/>
                </a:solidFill>
              </a:rPr>
              <a:t>Remove(name)</a:t>
            </a:r>
            <a:endParaRPr lang="en-IN" dirty="0">
              <a:solidFill>
                <a:srgbClr val="7030A0"/>
              </a:solidFill>
            </a:endParaRPr>
          </a:p>
        </p:txBody>
      </p:sp>
      <p:sp>
        <p:nvSpPr>
          <p:cNvPr id="6" name="Rectangle 5"/>
          <p:cNvSpPr/>
          <p:nvPr/>
        </p:nvSpPr>
        <p:spPr>
          <a:xfrm>
            <a:off x="6215074" y="4429132"/>
            <a:ext cx="1800493" cy="923330"/>
          </a:xfrm>
          <a:prstGeom prst="rect">
            <a:avLst/>
          </a:prstGeom>
        </p:spPr>
        <p:txBody>
          <a:bodyPr wrap="none">
            <a:spAutoFit/>
          </a:bodyPr>
          <a:lstStyle/>
          <a:p>
            <a:pPr marL="342900" indent="-342900">
              <a:buFont typeface="+mj-lt"/>
              <a:buAutoNum type="arabicPeriod" startAt="8"/>
            </a:pPr>
            <a:r>
              <a:rPr lang="en-IN" dirty="0" err="1" smtClean="0">
                <a:solidFill>
                  <a:srgbClr val="7030A0"/>
                </a:solidFill>
              </a:rPr>
              <a:t>SetDirty</a:t>
            </a:r>
            <a:endParaRPr lang="en-IN" dirty="0" smtClean="0">
              <a:solidFill>
                <a:srgbClr val="7030A0"/>
              </a:solidFill>
            </a:endParaRPr>
          </a:p>
          <a:p>
            <a:pPr marL="342900" indent="-342900">
              <a:buFont typeface="+mj-lt"/>
              <a:buAutoNum type="arabicPeriod" startAt="8"/>
            </a:pPr>
            <a:r>
              <a:rPr lang="en-IN" dirty="0" err="1" smtClean="0">
                <a:solidFill>
                  <a:srgbClr val="7030A0"/>
                </a:solidFill>
              </a:rPr>
              <a:t>SetItemDirty</a:t>
            </a:r>
            <a:endParaRPr lang="en-IN" dirty="0" smtClean="0">
              <a:solidFill>
                <a:srgbClr val="7030A0"/>
              </a:solidFill>
            </a:endParaRPr>
          </a:p>
          <a:p>
            <a:pPr marL="342900" indent="-342900">
              <a:buFont typeface="+mj-lt"/>
              <a:buAutoNum type="arabicPeriod" startAt="8"/>
            </a:pPr>
            <a:r>
              <a:rPr lang="en-IN" dirty="0" err="1" smtClean="0">
                <a:solidFill>
                  <a:srgbClr val="7030A0"/>
                </a:solidFill>
              </a:rPr>
              <a:t>ToString</a:t>
            </a:r>
            <a:endParaRPr lang="en-IN" dirty="0">
              <a:solidFill>
                <a:srgbClr val="7030A0"/>
              </a:solidFill>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ViewState Example</a:t>
            </a:r>
            <a:endParaRPr lang="en-US" dirty="0"/>
          </a:p>
        </p:txBody>
      </p:sp>
      <p:sp>
        <p:nvSpPr>
          <p:cNvPr id="20482" name="Rectangle 2"/>
          <p:cNvSpPr>
            <a:spLocks noChangeArrowheads="1"/>
          </p:cNvSpPr>
          <p:nvPr/>
        </p:nvSpPr>
        <p:spPr bwMode="auto">
          <a:xfrm>
            <a:off x="857224" y="1000108"/>
            <a:ext cx="7572428" cy="3854792"/>
          </a:xfrm>
          <a:prstGeom prst="rect">
            <a:avLst/>
          </a:prstGeom>
          <a:solidFill>
            <a:srgbClr val="EEEEEE"/>
          </a:solidFill>
          <a:ln w="9525">
            <a:noFill/>
            <a:miter lim="800000"/>
          </a:ln>
          <a:effectLst/>
        </p:spPr>
        <p:txBody>
          <a:bodyPr vert="horz" wrap="square" lIns="71415" tIns="171396" rIns="71415" bIns="171396"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using</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System;</a:t>
            </a:r>
            <a:endPar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using</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System.Data</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using</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System.Web</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public</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partial</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class</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_Default :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System.Web.UI.Page</a:t>
            </a:r>
            <a:endPar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protected</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Page_Load</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object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sender,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EventArgs</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t>
            </a:r>
            <a:endPar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2" fontAlgn="base">
              <a:spcBef>
                <a:spcPct val="0"/>
              </a:spcBef>
              <a:spcAft>
                <a:spcPct val="0"/>
              </a:spcAft>
            </a:pP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if</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ViewState</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NameOfUser</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null</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2" fontAlgn="base">
              <a:spcBef>
                <a:spcPct val="0"/>
              </a:spcBef>
              <a:spcAft>
                <a:spcPct val="0"/>
              </a:spcAft>
            </a:pP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NameLabel.Text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ViewState["</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NameOfUser</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ToString</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2" fontAlgn="base">
              <a:spcBef>
                <a:spcPct val="0"/>
              </a:spcBef>
              <a:spcAft>
                <a:spcPct val="0"/>
              </a:spcAft>
            </a:pP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else</a:t>
            </a:r>
            <a:endParaRPr kumimoji="0" 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endParaRPr>
          </a:p>
          <a:p>
            <a:pPr lvl="2" fontAlgn="base">
              <a:spcBef>
                <a:spcPct val="0"/>
              </a:spcBef>
              <a:spcAft>
                <a:spcPct val="0"/>
              </a:spcAft>
            </a:pP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NameLabel.Text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"Not set yet...";</a:t>
            </a:r>
            <a:endPar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protected</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SubmitForm_Click</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2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object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sender,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EventArgs</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a:t>
            </a:r>
            <a:endPar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endPar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2" fontAlgn="base">
              <a:spcBef>
                <a:spcPct val="0"/>
              </a:spcBef>
              <a:spcAft>
                <a:spcPct val="0"/>
              </a:spcAft>
            </a:pP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ViewState["</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NameOfUser</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txtNameField.Text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2" fontAlgn="base">
              <a:spcBef>
                <a:spcPct val="0"/>
              </a:spcBef>
              <a:spcAft>
                <a:spcPct val="0"/>
              </a:spcAft>
            </a:pP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NameLabel.Text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txtNameField.Text</a:t>
            </a: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endParaRPr kumimoji="0" lang="en-US" sz="12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5"/>
          <p:cNvSpPr/>
          <p:nvPr/>
        </p:nvSpPr>
        <p:spPr>
          <a:xfrm>
            <a:off x="2571736" y="2786058"/>
            <a:ext cx="5000660" cy="357190"/>
          </a:xfrm>
          <a:prstGeom prst="rect">
            <a:avLst/>
          </a:prstGeom>
          <a:solidFill>
            <a:srgbClr val="000000">
              <a:alpha val="5882"/>
            </a:srgbClr>
          </a:solidFill>
        </p:spPr>
        <p:style>
          <a:lnRef idx="1">
            <a:schemeClr val="accent2"/>
          </a:lnRef>
          <a:fillRef idx="2">
            <a:schemeClr val="accent2"/>
          </a:fillRef>
          <a:effectRef idx="1">
            <a:schemeClr val="accent2"/>
          </a:effectRef>
          <a:fontRef idx="minor">
            <a:schemeClr val="dk1"/>
          </a:fontRef>
        </p:style>
        <p:txBody>
          <a:bodyPr anchor="ctr"/>
          <a:lstStyle/>
          <a:p>
            <a:pPr algn="ctr" defTabSz="914400" fontAlgn="auto">
              <a:spcBef>
                <a:spcPts val="0"/>
              </a:spcBef>
              <a:spcAft>
                <a:spcPts val="0"/>
              </a:spcAft>
              <a:defRPr/>
            </a:pPr>
            <a:endParaRPr lang="en-US" dirty="0"/>
          </a:p>
        </p:txBody>
      </p:sp>
      <p:sp>
        <p:nvSpPr>
          <p:cNvPr id="7" name="Rectangle 6"/>
          <p:cNvSpPr/>
          <p:nvPr/>
        </p:nvSpPr>
        <p:spPr>
          <a:xfrm>
            <a:off x="1500166" y="3857628"/>
            <a:ext cx="5143536" cy="285752"/>
          </a:xfrm>
          <a:prstGeom prst="rect">
            <a:avLst/>
          </a:prstGeom>
          <a:solidFill>
            <a:srgbClr val="000000">
              <a:alpha val="5882"/>
            </a:srgbClr>
          </a:solidFill>
        </p:spPr>
        <p:style>
          <a:lnRef idx="1">
            <a:schemeClr val="accent2"/>
          </a:lnRef>
          <a:fillRef idx="2">
            <a:schemeClr val="accent2"/>
          </a:fillRef>
          <a:effectRef idx="1">
            <a:schemeClr val="accent2"/>
          </a:effectRef>
          <a:fontRef idx="minor">
            <a:schemeClr val="dk1"/>
          </a:fontRef>
        </p:style>
        <p:txBody>
          <a:bodyPr anchor="ctr"/>
          <a:lstStyle/>
          <a:p>
            <a:pPr algn="ctr" defTabSz="914400" fontAlgn="auto">
              <a:spcBef>
                <a:spcPts val="0"/>
              </a:spcBef>
              <a:spcAft>
                <a:spcPts val="0"/>
              </a:spcAft>
              <a:defRPr/>
            </a:pPr>
            <a:endParaRPr lang="en-US" dirty="0"/>
          </a:p>
        </p:txBody>
      </p:sp>
      <p:pic>
        <p:nvPicPr>
          <p:cNvPr id="8" name="Picture 2" descr="http://www.c-sharpcorner.com/UploadFile/nipuntomar/5927/Images/statemgmt2.gif"/>
          <p:cNvPicPr>
            <a:picLocks noChangeAspect="1" noChangeArrowheads="1"/>
          </p:cNvPicPr>
          <p:nvPr/>
        </p:nvPicPr>
        <p:blipFill>
          <a:blip r:embed="rId1" cstate="print"/>
          <a:srcRect/>
          <a:stretch>
            <a:fillRect/>
          </a:stretch>
        </p:blipFill>
        <p:spPr bwMode="auto">
          <a:xfrm>
            <a:off x="1928794" y="4903268"/>
            <a:ext cx="6072230" cy="1454690"/>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Owner\Desktop\default.jpeg"/>
          <p:cNvPicPr>
            <a:picLocks noChangeAspect="1" noChangeArrowheads="1"/>
          </p:cNvPicPr>
          <p:nvPr/>
        </p:nvPicPr>
        <p:blipFill>
          <a:blip r:embed="rId1"/>
          <a:srcRect/>
          <a:stretch>
            <a:fillRect/>
          </a:stretch>
        </p:blipFill>
        <p:spPr bwMode="auto">
          <a:xfrm>
            <a:off x="6858016" y="4572008"/>
            <a:ext cx="1338266" cy="1733663"/>
          </a:xfrm>
          <a:prstGeom prst="rect">
            <a:avLst/>
          </a:prstGeom>
          <a:noFill/>
        </p:spPr>
      </p:pic>
      <p:sp>
        <p:nvSpPr>
          <p:cNvPr id="2" name="Title 1"/>
          <p:cNvSpPr>
            <a:spLocks noGrp="1"/>
          </p:cNvSpPr>
          <p:nvPr>
            <p:ph type="title"/>
          </p:nvPr>
        </p:nvSpPr>
        <p:spPr>
          <a:xfrm>
            <a:off x="357158" y="85708"/>
            <a:ext cx="7772400" cy="914400"/>
          </a:xfrm>
        </p:spPr>
        <p:txBody>
          <a:bodyPr/>
          <a:lstStyle/>
          <a:p>
            <a:r>
              <a:rPr lang="en-US" sz="3200" b="1" dirty="0" smtClean="0"/>
              <a:t>Some more about ViewState</a:t>
            </a:r>
            <a:endParaRPr lang="en-US" sz="3200" b="1" dirty="0"/>
          </a:p>
        </p:txBody>
      </p:sp>
      <p:sp>
        <p:nvSpPr>
          <p:cNvPr id="4" name="Text Placeholder 6"/>
          <p:cNvSpPr>
            <a:spLocks noGrp="1"/>
          </p:cNvSpPr>
          <p:nvPr>
            <p:ph type="body" sz="quarter" idx="10"/>
          </p:nvPr>
        </p:nvSpPr>
        <p:spPr>
          <a:xfrm>
            <a:off x="389436" y="1071546"/>
            <a:ext cx="8382000" cy="5072098"/>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US" sz="2400" b="1" dirty="0" smtClean="0">
                <a:latin typeface="Times New Roman" panose="02020603050405020304" pitchFamily="18" charset="0"/>
                <a:cs typeface="Times New Roman" panose="02020603050405020304" pitchFamily="18" charset="0"/>
              </a:rPr>
              <a:t>What can you store in ViewState?</a:t>
            </a:r>
            <a:endParaRPr lang="en-US" sz="2400"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sz="2000" dirty="0" smtClean="0">
                <a:latin typeface="Times New Roman" panose="02020603050405020304" pitchFamily="18" charset="0"/>
                <a:cs typeface="Times New Roman" panose="02020603050405020304" pitchFamily="18" charset="0"/>
              </a:rPr>
              <a:t>You can use ViewState to store any object as long as it is </a:t>
            </a:r>
            <a:r>
              <a:rPr lang="en-US" sz="2000" dirty="0" err="1" smtClean="0">
                <a:latin typeface="Times New Roman" panose="02020603050405020304" pitchFamily="18" charset="0"/>
                <a:cs typeface="Times New Roman" panose="02020603050405020304" pitchFamily="18" charset="0"/>
              </a:rPr>
              <a:t>serializable</a:t>
            </a:r>
            <a:endParaRPr lang="en-US" sz="20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b="1" dirty="0" smtClean="0">
                <a:latin typeface="Times New Roman" panose="02020603050405020304" pitchFamily="18" charset="0"/>
                <a:cs typeface="Times New Roman" panose="02020603050405020304" pitchFamily="18" charset="0"/>
              </a:rPr>
              <a:t>Performance</a:t>
            </a:r>
            <a:endParaRPr lang="en-US" sz="2400" b="1"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sz="2000" dirty="0" smtClean="0">
                <a:latin typeface="Times New Roman" panose="02020603050405020304" pitchFamily="18" charset="0"/>
                <a:cs typeface="Times New Roman" panose="02020603050405020304" pitchFamily="18" charset="0"/>
              </a:rPr>
              <a:t>By default ViewState is enabled in an ASP.NET application. </a:t>
            </a:r>
            <a:endParaRPr lang="en-US" sz="2000"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sz="2000" dirty="0" smtClean="0">
                <a:latin typeface="Times New Roman" panose="02020603050405020304" pitchFamily="18" charset="0"/>
                <a:cs typeface="Times New Roman" panose="02020603050405020304" pitchFamily="18" charset="0"/>
              </a:rPr>
              <a:t>Developers should be aware that any data in ViewState automatically makes a round trip to the client.</a:t>
            </a:r>
            <a:endParaRPr lang="en-US" sz="2000"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sz="2000" dirty="0" smtClean="0">
                <a:latin typeface="Times New Roman" panose="02020603050405020304" pitchFamily="18" charset="0"/>
                <a:cs typeface="Times New Roman" panose="02020603050405020304" pitchFamily="18" charset="0"/>
              </a:rPr>
              <a:t>Because the round trips contribute to a performance overhead, it is important to make judicious use of ViewState. </a:t>
            </a:r>
            <a:endParaRPr lang="en-US" sz="20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solidFill>
                  <a:schemeClr val="accent3">
                    <a:lumMod val="75000"/>
                  </a:schemeClr>
                </a:solidFill>
                <a:latin typeface="Times New Roman" panose="02020603050405020304" pitchFamily="18" charset="0"/>
                <a:cs typeface="Times New Roman" panose="02020603050405020304" pitchFamily="18" charset="0"/>
              </a:rPr>
              <a:t>Security Note</a:t>
            </a:r>
            <a:endParaRPr lang="en-US" sz="2400" dirty="0" smtClean="0">
              <a:solidFill>
                <a:schemeClr val="accent3">
                  <a:lumMod val="75000"/>
                </a:schemeClr>
              </a:solidFill>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sz="2000" dirty="0" smtClean="0">
                <a:latin typeface="Times New Roman" panose="02020603050405020304" pitchFamily="18" charset="0"/>
                <a:cs typeface="Times New Roman" panose="02020603050405020304" pitchFamily="18" charset="0"/>
              </a:rPr>
              <a:t>It is easy for a malicious user to see and modify the contents of a hidden field. </a:t>
            </a:r>
            <a:endParaRPr lang="en-US" sz="20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None/>
              <a:defRPr/>
            </a:pPr>
            <a:endParaRPr lang="en-US" sz="2400" dirty="0" smtClean="0"/>
          </a:p>
          <a:p>
            <a:pPr marL="460375" lvl="1" indent="-460375" algn="just" defTabSz="914400" fontAlgn="auto">
              <a:spcAft>
                <a:spcPts val="0"/>
              </a:spcAft>
              <a:buBlip>
                <a:blip r:embed="rId2"/>
              </a:buBlip>
              <a:defRPr/>
            </a:pPr>
            <a:endParaRPr lang="en-US" sz="2000" dirty="0" smtClean="0"/>
          </a:p>
          <a:p>
            <a:pPr marL="460375" lvl="1" indent="-460375" defTabSz="914400" fontAlgn="auto">
              <a:spcAft>
                <a:spcPts val="0"/>
              </a:spcAft>
              <a:buFont typeface="Segoe UI" panose="020B0502040204020203" pitchFamily="34" charset="0"/>
              <a:buBlip>
                <a:blip r:embed="rId2"/>
              </a:buBlip>
              <a:defRPr/>
            </a:pPr>
            <a:endParaRPr lang="en-US" sz="2000" dirty="0" smtClean="0"/>
          </a:p>
          <a:p>
            <a:pPr marL="460375" lvl="1" indent="-460375" algn="just" defTabSz="914400" fontAlgn="auto">
              <a:spcAft>
                <a:spcPts val="0"/>
              </a:spcAft>
              <a:buBlip>
                <a:blip r:embed="rId2"/>
              </a:buBlip>
              <a:defRPr/>
            </a:pPr>
            <a:endParaRPr lang="en-US" sz="2000" dirty="0" smtClean="0"/>
          </a:p>
          <a:p>
            <a:pPr marL="460375" lvl="1" indent="-460375" algn="just" defTabSz="914400" fontAlgn="auto">
              <a:spcAft>
                <a:spcPts val="0"/>
              </a:spcAft>
              <a:buBlip>
                <a:blip r:embed="rId2"/>
              </a:buBlip>
              <a:defRPr/>
            </a:pPr>
            <a:endParaRPr lang="en-US" sz="2000" dirty="0" smtClean="0"/>
          </a:p>
          <a:p>
            <a:pPr marL="460375" lvl="1" indent="-460375" algn="just" defTabSz="914400" fontAlgn="auto">
              <a:spcAft>
                <a:spcPts val="0"/>
              </a:spcAft>
              <a:buBlip>
                <a:blip r:embed="rId2"/>
              </a:buBlip>
              <a:defRPr/>
            </a:pPr>
            <a:endParaRPr lang="en-US" sz="2000" dirty="0" smtClean="0"/>
          </a:p>
          <a:p>
            <a:pPr marL="460375" lvl="1" indent="-460375" algn="just" defTabSz="914400" fontAlgn="auto">
              <a:spcAft>
                <a:spcPts val="0"/>
              </a:spcAft>
              <a:buFont typeface="Segoe UI" panose="020B0502040204020203" pitchFamily="34" charset="0"/>
              <a:buBlip>
                <a:blip r:embed="rId2"/>
              </a:buBlip>
              <a:defRPr/>
            </a:pPr>
            <a:endParaRPr lang="en-US" sz="2000" dirty="0" smtClean="0">
              <a:ea typeface="Verdana" panose="020B0604030504040204" pitchFamily="34" charset="0"/>
              <a:cs typeface="Verdana" panose="020B0604030504040204" pitchFamily="34" charset="0"/>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Control State</a:t>
            </a:r>
            <a:endParaRPr lang="en-US" b="1" dirty="0"/>
          </a:p>
        </p:txBody>
      </p:sp>
      <p:sp>
        <p:nvSpPr>
          <p:cNvPr id="4" name="Text Placeholder 6"/>
          <p:cNvSpPr>
            <a:spLocks noGrp="1"/>
          </p:cNvSpPr>
          <p:nvPr>
            <p:ph type="body" sz="quarter" idx="10"/>
          </p:nvPr>
        </p:nvSpPr>
        <p:spPr>
          <a:xfrm>
            <a:off x="428596" y="1142984"/>
            <a:ext cx="8358246" cy="5143536"/>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Control State is new mechanism in ASP.NET which addresses some of the shortcomings of View State.</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Control state is designed for storing a control's essential data .</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Control state cannot be modified, accessed directly or disabled.</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This property is very useful when you are creating custom control and want to know the current state of control. </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Control state is very much essential when there is some critical data associated with a control which should not be lost during </a:t>
            </a:r>
            <a:r>
              <a:rPr lang="en-US" sz="2400" dirty="0" err="1" smtClean="0">
                <a:latin typeface="Times New Roman" panose="02020603050405020304" pitchFamily="18" charset="0"/>
                <a:cs typeface="Times New Roman" panose="02020603050405020304" pitchFamily="18" charset="0"/>
              </a:rPr>
              <a:t>PostBacks</a:t>
            </a:r>
            <a:r>
              <a:rPr lang="en-US" sz="2400"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endParaRPr lang="en-US" sz="1800" dirty="0" smtClean="0"/>
          </a:p>
          <a:p>
            <a:pPr marL="460375" lvl="1" indent="-460375" algn="just" defTabSz="914400" fontAlgn="auto">
              <a:spcAft>
                <a:spcPts val="0"/>
              </a:spcAft>
              <a:buBlip>
                <a:blip r:embed="rId1"/>
              </a:buBlip>
              <a:defRPr/>
            </a:pPr>
            <a:endParaRPr lang="en-US" sz="1800" dirty="0" smtClean="0"/>
          </a:p>
          <a:p>
            <a:pPr marL="460375" lvl="1" indent="-460375" algn="just" defTabSz="914400" fontAlgn="auto">
              <a:spcAft>
                <a:spcPts val="0"/>
              </a:spcAft>
              <a:buBlip>
                <a:blip r:embed="rId1"/>
              </a:buBlip>
              <a:defRPr/>
            </a:pPr>
            <a:endParaRPr lang="en-US" sz="1800" dirty="0" smtClean="0"/>
          </a:p>
          <a:p>
            <a:pPr marL="460375" lvl="1" indent="-460375" algn="just" defTabSz="914400" fontAlgn="auto">
              <a:spcAft>
                <a:spcPts val="0"/>
              </a:spcAft>
              <a:buFont typeface="Segoe UI" panose="020B0502040204020203" pitchFamily="34" charset="0"/>
              <a:buBlip>
                <a:blip r:embed="rId1"/>
              </a:buBlip>
              <a:defRPr/>
            </a:pPr>
            <a:endParaRPr lang="en-US" sz="1800" dirty="0" smtClean="0">
              <a:ea typeface="Verdana" panose="020B0604030504040204" pitchFamily="34" charset="0"/>
              <a:cs typeface="Verdana" panose="020B0604030504040204" pitchFamily="34" charset="0"/>
            </a:endParaRPr>
          </a:p>
        </p:txBody>
      </p:sp>
      <p:pic>
        <p:nvPicPr>
          <p:cNvPr id="5" name="Picture 2" descr="C:\Users\Owner\Desktop\images.jpeg"/>
          <p:cNvPicPr>
            <a:picLocks noChangeAspect="1" noChangeArrowheads="1"/>
          </p:cNvPicPr>
          <p:nvPr/>
        </p:nvPicPr>
        <p:blipFill>
          <a:blip r:embed="rId2"/>
          <a:srcRect/>
          <a:stretch>
            <a:fillRect/>
          </a:stretch>
        </p:blipFill>
        <p:spPr bwMode="auto">
          <a:xfrm>
            <a:off x="4714876" y="4517992"/>
            <a:ext cx="4429124" cy="1754232"/>
          </a:xfrm>
          <a:prstGeom prst="rect">
            <a:avLst/>
          </a:prstGeom>
          <a:noFill/>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ttp://howtoworkthis.com/images/How-To-Tell-What-Websites-Someone-Has-Visited.jpg"/>
          <p:cNvPicPr>
            <a:picLocks noChangeAspect="1" noChangeArrowheads="1"/>
          </p:cNvPicPr>
          <p:nvPr/>
        </p:nvPicPr>
        <p:blipFill>
          <a:blip r:embed="rId1" cstate="print"/>
          <a:srcRect/>
          <a:stretch>
            <a:fillRect/>
          </a:stretch>
        </p:blipFill>
        <p:spPr bwMode="auto">
          <a:xfrm>
            <a:off x="5290715" y="4643446"/>
            <a:ext cx="1800642" cy="1795453"/>
          </a:xfrm>
          <a:prstGeom prst="rect">
            <a:avLst/>
          </a:prstGeom>
          <a:noFill/>
        </p:spPr>
      </p:pic>
      <p:pic>
        <p:nvPicPr>
          <p:cNvPr id="15367" name="Picture 15" descr="NET_v_rgb.png"/>
          <p:cNvPicPr>
            <a:picLocks noChangeAspect="1"/>
          </p:cNvPicPr>
          <p:nvPr/>
        </p:nvPicPr>
        <p:blipFill>
          <a:blip r:embed="rId2" cstate="print"/>
          <a:srcRect/>
          <a:stretch>
            <a:fillRect/>
          </a:stretch>
        </p:blipFill>
        <p:spPr bwMode="auto">
          <a:xfrm>
            <a:off x="8001024" y="5429264"/>
            <a:ext cx="671863" cy="850900"/>
          </a:xfrm>
          <a:prstGeom prst="rect">
            <a:avLst/>
          </a:prstGeom>
          <a:noFill/>
          <a:ln w="9525">
            <a:noFill/>
            <a:miter lim="800000"/>
            <a:headEnd/>
            <a:tailEnd/>
          </a:ln>
        </p:spPr>
      </p:pic>
      <p:sp>
        <p:nvSpPr>
          <p:cNvPr id="7" name="Text Placeholder 6"/>
          <p:cNvSpPr>
            <a:spLocks noGrp="1"/>
          </p:cNvSpPr>
          <p:nvPr>
            <p:ph type="body" sz="quarter" idx="10"/>
          </p:nvPr>
        </p:nvSpPr>
        <p:spPr>
          <a:xfrm>
            <a:off x="428596" y="1357298"/>
            <a:ext cx="8358246" cy="4714908"/>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ASP.NET uses internally a hidden field to maintain state for its contents.</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The hidden field will be created and attached to client results.</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Client carries hidden field just like other fields during request and response.</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With this hidden field server always contains the new data along the old data in the form of hidden field.</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ASP.NET uses multiple hidden fields for its form and its control values.</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Blip>
                <a:blip r:embed="rId3"/>
              </a:buBlip>
              <a:defRPr/>
            </a:pP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Font typeface="Segoe UI" panose="020B0502040204020203" pitchFamily="34" charset="0"/>
              <a:buBlip>
                <a:blip r:embed="rId3"/>
              </a:buBlip>
              <a:defRPr/>
            </a:pPr>
            <a:endParaRPr lang="en-US" sz="2400" dirty="0" smtClean="0">
              <a:ea typeface="Verdana" panose="020B0604030504040204" pitchFamily="34" charset="0"/>
              <a:cs typeface="Verdana" panose="020B0604030504040204" pitchFamily="34" charset="0"/>
            </a:endParaRPr>
          </a:p>
        </p:txBody>
      </p:sp>
      <p:sp>
        <p:nvSpPr>
          <p:cNvPr id="9" name="Title 8"/>
          <p:cNvSpPr>
            <a:spLocks noGrp="1"/>
          </p:cNvSpPr>
          <p:nvPr>
            <p:ph type="title"/>
          </p:nvPr>
        </p:nvSpPr>
        <p:spPr>
          <a:xfrm>
            <a:off x="285720" y="0"/>
            <a:ext cx="7772400" cy="914400"/>
          </a:xfrm>
        </p:spPr>
        <p:txBody>
          <a:bodyPr/>
          <a:lstStyle/>
          <a:p>
            <a:r>
              <a:rPr lang="en-US" sz="3200" b="1" dirty="0" smtClean="0">
                <a:solidFill>
                  <a:schemeClr val="bg1"/>
                </a:solidFill>
              </a:rPr>
              <a:t>How ASP.NET maintain controls’ state?</a:t>
            </a:r>
            <a:endParaRPr lang="en-US" sz="3200" b="1" dirty="0">
              <a:solidFill>
                <a:schemeClr val="bg1"/>
              </a:solidFill>
            </a:endParaRPr>
          </a:p>
        </p:txBody>
      </p:sp>
    </p:spTree>
    <p:custDataLst>
      <p:tags r:id="rId4"/>
    </p:custData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Owner\Desktop\images.jpeg"/>
          <p:cNvPicPr>
            <a:picLocks noChangeAspect="1" noChangeArrowheads="1"/>
          </p:cNvPicPr>
          <p:nvPr/>
        </p:nvPicPr>
        <p:blipFill>
          <a:blip r:embed="rId1"/>
          <a:srcRect/>
          <a:stretch>
            <a:fillRect/>
          </a:stretch>
        </p:blipFill>
        <p:spPr bwMode="auto">
          <a:xfrm>
            <a:off x="2571736" y="4214818"/>
            <a:ext cx="2314575" cy="1981200"/>
          </a:xfrm>
          <a:prstGeom prst="rect">
            <a:avLst/>
          </a:prstGeom>
          <a:noFill/>
        </p:spPr>
      </p:pic>
      <p:sp>
        <p:nvSpPr>
          <p:cNvPr id="3" name="Content Placeholder 2"/>
          <p:cNvSpPr>
            <a:spLocks noGrp="1"/>
          </p:cNvSpPr>
          <p:nvPr>
            <p:ph idx="1"/>
          </p:nvPr>
        </p:nvSpPr>
        <p:spPr>
          <a:xfrm>
            <a:off x="381000" y="1000108"/>
            <a:ext cx="3905248" cy="4810124"/>
          </a:xfrm>
        </p:spPr>
        <p:txBody>
          <a:bodyPr/>
          <a:lstStyle/>
          <a:p>
            <a:pPr>
              <a:lnSpc>
                <a:spcPct val="150000"/>
              </a:lnSpc>
            </a:pPr>
            <a:r>
              <a:rPr lang="en-IN" sz="2400" dirty="0" smtClean="0">
                <a:latin typeface="Times New Roman" panose="02020603050405020304" pitchFamily="18" charset="0"/>
                <a:cs typeface="Times New Roman" panose="02020603050405020304" pitchFamily="18" charset="0"/>
              </a:rPr>
              <a:t>Introduction</a:t>
            </a:r>
            <a:endParaRPr lang="en-IN" sz="2400" dirty="0" smtClean="0">
              <a:latin typeface="Times New Roman" panose="02020603050405020304" pitchFamily="18" charset="0"/>
              <a:cs typeface="Times New Roman" panose="02020603050405020304" pitchFamily="18" charset="0"/>
            </a:endParaRPr>
          </a:p>
          <a:p>
            <a:pPr>
              <a:lnSpc>
                <a:spcPct val="150000"/>
              </a:lnSpc>
            </a:pPr>
            <a:r>
              <a:rPr lang="en-IN" sz="2400" dirty="0" smtClean="0">
                <a:latin typeface="Times New Roman" panose="02020603050405020304" pitchFamily="18" charset="0"/>
                <a:cs typeface="Times New Roman" panose="02020603050405020304" pitchFamily="18" charset="0"/>
              </a:rPr>
              <a:t>Overview</a:t>
            </a:r>
            <a:endParaRPr lang="en-IN" sz="2400" dirty="0" smtClean="0">
              <a:latin typeface="Times New Roman" panose="02020603050405020304" pitchFamily="18" charset="0"/>
              <a:cs typeface="Times New Roman" panose="02020603050405020304" pitchFamily="18" charset="0"/>
            </a:endParaRPr>
          </a:p>
          <a:p>
            <a:pPr>
              <a:lnSpc>
                <a:spcPct val="150000"/>
              </a:lnSpc>
            </a:pPr>
            <a:r>
              <a:rPr lang="en-IN" sz="2400" dirty="0" smtClean="0">
                <a:latin typeface="Times New Roman" panose="02020603050405020304" pitchFamily="18" charset="0"/>
                <a:cs typeface="Times New Roman" panose="02020603050405020304" pitchFamily="18" charset="0"/>
              </a:rPr>
              <a:t>Background</a:t>
            </a:r>
            <a:endParaRPr lang="en-IN" sz="2400" dirty="0" smtClean="0">
              <a:latin typeface="Times New Roman" panose="02020603050405020304" pitchFamily="18" charset="0"/>
              <a:cs typeface="Times New Roman" panose="02020603050405020304" pitchFamily="18" charset="0"/>
            </a:endParaRPr>
          </a:p>
          <a:p>
            <a:pPr>
              <a:lnSpc>
                <a:spcPct val="150000"/>
              </a:lnSpc>
            </a:pPr>
            <a:r>
              <a:rPr lang="en-IN" sz="2400" dirty="0" smtClean="0">
                <a:latin typeface="Times New Roman" panose="02020603050405020304" pitchFamily="18" charset="0"/>
                <a:cs typeface="Times New Roman" panose="02020603050405020304" pitchFamily="18" charset="0"/>
              </a:rPr>
              <a:t>What is a State?</a:t>
            </a:r>
            <a:endParaRPr lang="en-IN" sz="2400" dirty="0" smtClean="0">
              <a:latin typeface="Times New Roman" panose="02020603050405020304" pitchFamily="18" charset="0"/>
              <a:cs typeface="Times New Roman" panose="02020603050405020304" pitchFamily="18" charset="0"/>
            </a:endParaRPr>
          </a:p>
          <a:p>
            <a:pPr>
              <a:lnSpc>
                <a:spcPct val="150000"/>
              </a:lnSpc>
            </a:pPr>
            <a:r>
              <a:rPr lang="en-IN" sz="2400" dirty="0" smtClean="0">
                <a:latin typeface="Times New Roman" panose="02020603050405020304" pitchFamily="18" charset="0"/>
                <a:cs typeface="Times New Roman" panose="02020603050405020304" pitchFamily="18" charset="0"/>
              </a:rPr>
              <a:t>Types of State Management</a:t>
            </a:r>
            <a:endParaRPr lang="en-IN" sz="2400" dirty="0" smtClean="0">
              <a:latin typeface="Times New Roman" panose="02020603050405020304" pitchFamily="18" charset="0"/>
              <a:cs typeface="Times New Roman" panose="02020603050405020304" pitchFamily="18" charset="0"/>
            </a:endParaRPr>
          </a:p>
          <a:p>
            <a:pPr>
              <a:lnSpc>
                <a:spcPct val="150000"/>
              </a:lnSpc>
            </a:pPr>
            <a:r>
              <a:rPr lang="en-IN" sz="2400" dirty="0" smtClean="0">
                <a:latin typeface="Times New Roman" panose="02020603050405020304" pitchFamily="18" charset="0"/>
                <a:cs typeface="Times New Roman" panose="02020603050405020304" pitchFamily="18" charset="0"/>
              </a:rPr>
              <a:t>What is </a:t>
            </a:r>
            <a:r>
              <a:rPr lang="en-IN" sz="2400" dirty="0" err="1" smtClean="0">
                <a:latin typeface="Times New Roman" panose="02020603050405020304" pitchFamily="18" charset="0"/>
                <a:cs typeface="Times New Roman" panose="02020603050405020304" pitchFamily="18" charset="0"/>
              </a:rPr>
              <a:t>Global.asax</a:t>
            </a:r>
            <a:r>
              <a:rPr lang="en-IN" sz="2400" dirty="0" smtClean="0">
                <a:latin typeface="Times New Roman" panose="02020603050405020304" pitchFamily="18" charset="0"/>
                <a:cs typeface="Times New Roman" panose="02020603050405020304" pitchFamily="18" charset="0"/>
              </a:rPr>
              <a:t> ? </a:t>
            </a:r>
            <a:endParaRPr lang="en-US" sz="2400" dirty="0" smtClean="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r>
              <a:rPr lang="en-US" dirty="0" smtClean="0"/>
              <a:t>Contents</a:t>
            </a:r>
            <a:endParaRPr lang="en-US" dirty="0"/>
          </a:p>
        </p:txBody>
      </p:sp>
      <p:sp>
        <p:nvSpPr>
          <p:cNvPr id="4" name="Rectangle 3"/>
          <p:cNvSpPr/>
          <p:nvPr/>
        </p:nvSpPr>
        <p:spPr>
          <a:xfrm>
            <a:off x="4286248" y="1071546"/>
            <a:ext cx="4572000" cy="4893647"/>
          </a:xfrm>
          <a:prstGeom prst="rect">
            <a:avLst/>
          </a:prstGeom>
        </p:spPr>
        <p:txBody>
          <a:bodyPr>
            <a:spAutoFit/>
          </a:bodyPr>
          <a:lstStyle/>
          <a:p>
            <a:pPr>
              <a:lnSpc>
                <a:spcPct val="150000"/>
              </a:lnSpc>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Client-Based State Management</a:t>
            </a:r>
            <a:endParaRPr lang="en-IN" sz="2400" dirty="0" smtClean="0">
              <a:latin typeface="Times New Roman" panose="02020603050405020304" pitchFamily="18" charset="0"/>
              <a:cs typeface="Times New Roman" panose="02020603050405020304" pitchFamily="18" charset="0"/>
            </a:endParaRPr>
          </a:p>
          <a:p>
            <a:pPr lvl="1">
              <a:lnSpc>
                <a:spcPct val="150000"/>
              </a:lnSpc>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View State</a:t>
            </a:r>
            <a:endParaRPr lang="en-IN" sz="2000" dirty="0" smtClean="0">
              <a:latin typeface="Times New Roman" panose="02020603050405020304" pitchFamily="18" charset="0"/>
              <a:cs typeface="Times New Roman" panose="02020603050405020304" pitchFamily="18" charset="0"/>
            </a:endParaRPr>
          </a:p>
          <a:p>
            <a:pPr lvl="1">
              <a:lnSpc>
                <a:spcPct val="150000"/>
              </a:lnSpc>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Control State</a:t>
            </a:r>
            <a:endParaRPr lang="en-IN" sz="2000" dirty="0" smtClean="0">
              <a:latin typeface="Times New Roman" panose="02020603050405020304" pitchFamily="18" charset="0"/>
              <a:cs typeface="Times New Roman" panose="02020603050405020304" pitchFamily="18" charset="0"/>
            </a:endParaRPr>
          </a:p>
          <a:p>
            <a:pPr lvl="1">
              <a:lnSpc>
                <a:spcPct val="150000"/>
              </a:lnSpc>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Hidden Field</a:t>
            </a:r>
            <a:endParaRPr lang="en-IN" sz="2000" dirty="0" smtClean="0">
              <a:latin typeface="Times New Roman" panose="02020603050405020304" pitchFamily="18" charset="0"/>
              <a:cs typeface="Times New Roman" panose="02020603050405020304" pitchFamily="18" charset="0"/>
            </a:endParaRPr>
          </a:p>
          <a:p>
            <a:pPr lvl="1">
              <a:lnSpc>
                <a:spcPct val="150000"/>
              </a:lnSpc>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Cookies</a:t>
            </a:r>
            <a:endParaRPr lang="en-IN" sz="2000" dirty="0" smtClean="0">
              <a:latin typeface="Times New Roman" panose="02020603050405020304" pitchFamily="18" charset="0"/>
              <a:cs typeface="Times New Roman" panose="02020603050405020304" pitchFamily="18" charset="0"/>
            </a:endParaRPr>
          </a:p>
          <a:p>
            <a:pPr lvl="1">
              <a:lnSpc>
                <a:spcPct val="150000"/>
              </a:lnSpc>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Query Strings</a:t>
            </a:r>
            <a:endParaRPr lang="en-IN" sz="2000" dirty="0" smtClean="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Server-Based State Management</a:t>
            </a:r>
            <a:endParaRPr lang="en-IN" sz="2400" dirty="0" smtClean="0">
              <a:latin typeface="Times New Roman" panose="02020603050405020304" pitchFamily="18" charset="0"/>
              <a:cs typeface="Times New Roman" panose="02020603050405020304" pitchFamily="18" charset="0"/>
            </a:endParaRPr>
          </a:p>
          <a:p>
            <a:pPr lvl="1">
              <a:lnSpc>
                <a:spcPct val="150000"/>
              </a:lnSpc>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Session state</a:t>
            </a:r>
            <a:endParaRPr lang="en-IN" sz="2000" dirty="0" smtClean="0">
              <a:latin typeface="Times New Roman" panose="02020603050405020304" pitchFamily="18" charset="0"/>
              <a:cs typeface="Times New Roman" panose="02020603050405020304" pitchFamily="18" charset="0"/>
            </a:endParaRPr>
          </a:p>
          <a:p>
            <a:pPr lvl="1">
              <a:lnSpc>
                <a:spcPct val="150000"/>
              </a:lnSpc>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Application State</a:t>
            </a:r>
            <a:endParaRPr lang="en-IN" sz="2000" dirty="0" smtClean="0">
              <a:latin typeface="Times New Roman" panose="02020603050405020304" pitchFamily="18" charset="0"/>
              <a:cs typeface="Times New Roman" panose="02020603050405020304" pitchFamily="18" charset="0"/>
            </a:endParaRPr>
          </a:p>
          <a:p>
            <a:pPr lvl="1">
              <a:lnSpc>
                <a:spcPct val="150000"/>
              </a:lnSpc>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Application Life Cycle</a:t>
            </a:r>
            <a:endParaRPr lang="en-IN" sz="2000" dirty="0" smtClean="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Hidden Field</a:t>
            </a:r>
            <a:endParaRPr lang="en-US" sz="3600" b="1" dirty="0"/>
          </a:p>
        </p:txBody>
      </p:sp>
      <p:sp>
        <p:nvSpPr>
          <p:cNvPr id="4" name="Text Placeholder 6"/>
          <p:cNvSpPr>
            <a:spLocks noGrp="1"/>
          </p:cNvSpPr>
          <p:nvPr>
            <p:ph type="body" sz="quarter" idx="10"/>
          </p:nvPr>
        </p:nvSpPr>
        <p:spPr>
          <a:xfrm>
            <a:off x="428596" y="1142984"/>
            <a:ext cx="8358246" cy="5143536"/>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The HiddenField control provides you with a way to store information in the page without displaying it. </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Hidden fields are html input control with hidden type that store hidden data in the html</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You can use the HiddenField control to:</a:t>
            </a:r>
            <a:endParaRPr lang="en-US" sz="2400"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Store data in a hidden field on a page.</a:t>
            </a:r>
            <a:endParaRPr lang="en-US"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Detect when data stored in the hidden field has changed between </a:t>
            </a:r>
            <a:r>
              <a:rPr lang="en-US" dirty="0" err="1" smtClean="0">
                <a:latin typeface="Times New Roman" panose="02020603050405020304" pitchFamily="18" charset="0"/>
                <a:cs typeface="Times New Roman" panose="02020603050405020304" pitchFamily="18" charset="0"/>
              </a:rPr>
              <a:t>postbacks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The information in a HiddenField control is not displayed when the browser renders the page.</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However, it can be read and set in client script.</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endParaRPr lang="en-US" sz="1800" dirty="0" smtClean="0">
              <a:ea typeface="Verdana" panose="020B0604030504040204" pitchFamily="34" charset="0"/>
              <a:cs typeface="Verdana" panose="020B0604030504040204" pitchFamily="34" charset="0"/>
            </a:endParaRPr>
          </a:p>
        </p:txBody>
      </p:sp>
      <p:pic>
        <p:nvPicPr>
          <p:cNvPr id="17410" name="Picture 2" descr="C:\Users\Owner\Desktop\images (8).jpg"/>
          <p:cNvPicPr>
            <a:picLocks noChangeAspect="1" noChangeArrowheads="1"/>
          </p:cNvPicPr>
          <p:nvPr/>
        </p:nvPicPr>
        <p:blipFill>
          <a:blip r:embed="rId1"/>
          <a:srcRect/>
          <a:stretch>
            <a:fillRect/>
          </a:stretch>
        </p:blipFill>
        <p:spPr bwMode="auto">
          <a:xfrm>
            <a:off x="7429520" y="5072074"/>
            <a:ext cx="1285852" cy="1374736"/>
          </a:xfrm>
          <a:prstGeom prst="rect">
            <a:avLst/>
          </a:prstGeom>
          <a:noFill/>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Owner\Desktop\images (8).jpg"/>
          <p:cNvPicPr>
            <a:picLocks noChangeAspect="1" noChangeArrowheads="1"/>
          </p:cNvPicPr>
          <p:nvPr/>
        </p:nvPicPr>
        <p:blipFill>
          <a:blip r:embed="rId1"/>
          <a:srcRect/>
          <a:stretch>
            <a:fillRect/>
          </a:stretch>
        </p:blipFill>
        <p:spPr bwMode="auto">
          <a:xfrm>
            <a:off x="6858016" y="3857628"/>
            <a:ext cx="2066925" cy="2209800"/>
          </a:xfrm>
          <a:prstGeom prst="rect">
            <a:avLst/>
          </a:prstGeom>
          <a:noFill/>
        </p:spPr>
      </p:pic>
      <p:sp>
        <p:nvSpPr>
          <p:cNvPr id="2" name="Title 1"/>
          <p:cNvSpPr>
            <a:spLocks noGrp="1"/>
          </p:cNvSpPr>
          <p:nvPr>
            <p:ph type="title"/>
          </p:nvPr>
        </p:nvSpPr>
        <p:spPr/>
        <p:txBody>
          <a:bodyPr/>
          <a:lstStyle/>
          <a:p>
            <a:r>
              <a:rPr lang="en-US" b="1" dirty="0" smtClean="0"/>
              <a:t>Hidden Field</a:t>
            </a:r>
            <a:endParaRPr lang="en-IN" dirty="0"/>
          </a:p>
        </p:txBody>
      </p:sp>
      <p:sp>
        <p:nvSpPr>
          <p:cNvPr id="3" name="Text Placeholder 2"/>
          <p:cNvSpPr>
            <a:spLocks noGrp="1"/>
          </p:cNvSpPr>
          <p:nvPr>
            <p:ph type="body" sz="quarter" idx="10"/>
          </p:nvPr>
        </p:nvSpPr>
        <p:spPr>
          <a:xfrm>
            <a:off x="357158" y="1000108"/>
            <a:ext cx="8382000" cy="1981200"/>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The data stored in hidden field is available when the form is processed on the server or  when we use JavaScript.  </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The value is saved as a string and therefore in order to use it for other types you need to perform casting.</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Hidden field’s data is submitted to the server only in HTTP post operation.</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Be aware not to use hidden fields to store confidential data! </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Advantages:</a:t>
            </a:r>
            <a:endParaRPr lang="en-US" sz="2400"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IN" sz="2000" dirty="0" smtClean="0">
                <a:latin typeface="Times New Roman" panose="02020603050405020304" pitchFamily="18" charset="0"/>
                <a:cs typeface="Times New Roman" panose="02020603050405020304" pitchFamily="18" charset="0"/>
              </a:rPr>
              <a:t>Simple to implement for a page specific data </a:t>
            </a:r>
            <a:endParaRPr lang="en-IN" sz="2000"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IN" sz="2000" dirty="0" smtClean="0">
                <a:latin typeface="Times New Roman" panose="02020603050405020304" pitchFamily="18" charset="0"/>
                <a:cs typeface="Times New Roman" panose="02020603050405020304" pitchFamily="18" charset="0"/>
              </a:rPr>
              <a:t>Can store small amount of data so they take less size.</a:t>
            </a:r>
            <a:endParaRPr lang="en-US" sz="20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Disadvantages: </a:t>
            </a:r>
            <a:endParaRPr lang="en-IN" sz="2400"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IN" sz="2000" dirty="0" smtClean="0">
                <a:latin typeface="Times New Roman" panose="02020603050405020304" pitchFamily="18" charset="0"/>
                <a:cs typeface="Times New Roman" panose="02020603050405020304" pitchFamily="18" charset="0"/>
              </a:rPr>
              <a:t>Inappropriate for sensitive data </a:t>
            </a:r>
            <a:endParaRPr lang="en-IN" sz="2000"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IN" sz="2000" dirty="0" smtClean="0">
                <a:latin typeface="Times New Roman" panose="02020603050405020304" pitchFamily="18" charset="0"/>
                <a:cs typeface="Times New Roman" panose="02020603050405020304" pitchFamily="18" charset="0"/>
              </a:rPr>
              <a:t>Hidden field values can be intercepted(clearly visible) when passed over a network</a:t>
            </a:r>
            <a:endParaRPr lang="en-US" sz="2000" dirty="0" smtClean="0">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Hidden field - Example</a:t>
            </a:r>
            <a:endParaRPr lang="en-US" b="1" dirty="0"/>
          </a:p>
        </p:txBody>
      </p:sp>
      <p:sp>
        <p:nvSpPr>
          <p:cNvPr id="23553" name="Rectangle 1"/>
          <p:cNvSpPr>
            <a:spLocks noChangeArrowheads="1"/>
          </p:cNvSpPr>
          <p:nvPr/>
        </p:nvSpPr>
        <p:spPr bwMode="auto">
          <a:xfrm>
            <a:off x="0" y="-181767"/>
            <a:ext cx="65" cy="363534"/>
          </a:xfrm>
          <a:prstGeom prst="rect">
            <a:avLst/>
          </a:prstGeom>
          <a:solidFill>
            <a:srgbClr val="FFF8E1"/>
          </a:solidFill>
          <a:ln w="9525">
            <a:noFill/>
            <a:miter lim="800000"/>
          </a:ln>
          <a:effectLst/>
        </p:spPr>
        <p:txBody>
          <a:bodyPr vert="horz" wrap="none" lIns="0" tIns="0" rIns="0" bIns="85698"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23554" name="Rectangle 2"/>
          <p:cNvSpPr>
            <a:spLocks noChangeArrowheads="1"/>
          </p:cNvSpPr>
          <p:nvPr/>
        </p:nvSpPr>
        <p:spPr bwMode="auto">
          <a:xfrm>
            <a:off x="0" y="-181767"/>
            <a:ext cx="65" cy="363534"/>
          </a:xfrm>
          <a:prstGeom prst="rect">
            <a:avLst/>
          </a:prstGeom>
          <a:solidFill>
            <a:srgbClr val="FFF8E1"/>
          </a:solidFill>
          <a:ln w="9525">
            <a:noFill/>
            <a:miter lim="800000"/>
          </a:ln>
          <a:effectLst/>
        </p:spPr>
        <p:txBody>
          <a:bodyPr vert="horz" wrap="none" lIns="0" tIns="0" rIns="0" bIns="85698"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8" name="Rectangle 7"/>
          <p:cNvSpPr/>
          <p:nvPr/>
        </p:nvSpPr>
        <p:spPr>
          <a:xfrm>
            <a:off x="642910" y="1571612"/>
            <a:ext cx="8072494" cy="2616101"/>
          </a:xfrm>
          <a:prstGeom prst="rect">
            <a:avLst/>
          </a:prstGeom>
        </p:spPr>
        <p:txBody>
          <a:bodyPr wrap="square">
            <a:spAutoFit/>
          </a:bodyPr>
          <a:lstStyle/>
          <a:p>
            <a:pPr fontAlgn="base">
              <a:spcBef>
                <a:spcPct val="0"/>
              </a:spcBef>
              <a:spcAft>
                <a:spcPct val="0"/>
              </a:spcAft>
            </a:pPr>
            <a:r>
              <a:rPr lang="en-US" sz="1600" dirty="0" smtClean="0">
                <a:solidFill>
                  <a:srgbClr val="2E2E2E"/>
                </a:solidFill>
                <a:latin typeface="Lucida Console" panose="020B0609040504020204" pitchFamily="49" charset="0"/>
                <a:cs typeface="Arial" panose="020B0604020202020204" pitchFamily="34" charset="0"/>
              </a:rPr>
              <a:t>&lt;</a:t>
            </a:r>
            <a:r>
              <a:rPr lang="en-US" sz="1600" dirty="0" smtClean="0">
                <a:solidFill>
                  <a:srgbClr val="00B0F0"/>
                </a:solidFill>
                <a:latin typeface="Lucida Console" panose="020B0609040504020204" pitchFamily="49" charset="0"/>
                <a:cs typeface="Arial" panose="020B0604020202020204" pitchFamily="34" charset="0"/>
              </a:rPr>
              <a:t>input id</a:t>
            </a:r>
            <a:r>
              <a:rPr lang="en-US" sz="1600" dirty="0" smtClean="0">
                <a:solidFill>
                  <a:srgbClr val="2E2E2E"/>
                </a:solidFill>
                <a:latin typeface="Lucida Console" panose="020B0609040504020204" pitchFamily="49" charset="0"/>
                <a:cs typeface="Arial" panose="020B0604020202020204" pitchFamily="34" charset="0"/>
              </a:rPr>
              <a:t>="HiddenField1" type="hidden" value=""</a:t>
            </a:r>
            <a:r>
              <a:rPr lang="en-US" sz="1600" dirty="0" err="1" smtClean="0">
                <a:solidFill>
                  <a:srgbClr val="2E2E2E"/>
                </a:solidFill>
                <a:latin typeface="Lucida Console" panose="020B0609040504020204" pitchFamily="49" charset="0"/>
                <a:cs typeface="Arial" panose="020B0604020202020204" pitchFamily="34" charset="0"/>
              </a:rPr>
              <a:t>runat</a:t>
            </a:r>
            <a:r>
              <a:rPr lang="en-US" sz="1600" dirty="0" smtClean="0">
                <a:solidFill>
                  <a:srgbClr val="2E2E2E"/>
                </a:solidFill>
                <a:latin typeface="Lucida Console" panose="020B0609040504020204" pitchFamily="49" charset="0"/>
                <a:cs typeface="Arial" panose="020B0604020202020204" pitchFamily="34" charset="0"/>
              </a:rPr>
              <a:t>="server" /&gt;</a:t>
            </a:r>
            <a:endParaRPr lang="en-US" sz="1600" dirty="0" smtClean="0">
              <a:solidFill>
                <a:srgbClr val="2E2E2E"/>
              </a:solidFill>
              <a:latin typeface="Lucida Console" panose="020B0609040504020204" pitchFamily="49" charset="0"/>
              <a:cs typeface="Arial" panose="020B0604020202020204" pitchFamily="34" charset="0"/>
            </a:endParaRPr>
          </a:p>
          <a:p>
            <a:pPr fontAlgn="base">
              <a:spcBef>
                <a:spcPct val="0"/>
              </a:spcBef>
              <a:spcAft>
                <a:spcPct val="0"/>
              </a:spcAft>
            </a:pPr>
            <a:br>
              <a:rPr lang="en-US" dirty="0" smtClean="0">
                <a:solidFill>
                  <a:srgbClr val="2E2E2E"/>
                </a:solidFill>
                <a:latin typeface="Arial" panose="020B0604020202020204" pitchFamily="34" charset="0"/>
                <a:cs typeface="Arial" panose="020B0604020202020204" pitchFamily="34" charset="0"/>
              </a:rPr>
            </a:br>
            <a:r>
              <a:rPr lang="en-US" sz="1600" dirty="0" smtClean="0">
                <a:solidFill>
                  <a:srgbClr val="00B0F0"/>
                </a:solidFill>
                <a:latin typeface="Lucida Console" panose="020B0609040504020204" pitchFamily="49" charset="0"/>
                <a:cs typeface="Arial" panose="020B0604020202020204" pitchFamily="34" charset="0"/>
              </a:rPr>
              <a:t>protected void</a:t>
            </a:r>
            <a:r>
              <a:rPr lang="en-US" sz="1600" dirty="0" smtClean="0">
                <a:solidFill>
                  <a:srgbClr val="2E2E2E"/>
                </a:solidFill>
                <a:latin typeface="Lucida Console" panose="020B0609040504020204" pitchFamily="49" charset="0"/>
                <a:cs typeface="Arial" panose="020B0604020202020204" pitchFamily="34" charset="0"/>
              </a:rPr>
              <a:t> </a:t>
            </a:r>
            <a:r>
              <a:rPr lang="en-US" sz="1600" dirty="0" err="1" smtClean="0">
                <a:solidFill>
                  <a:srgbClr val="2E2E2E"/>
                </a:solidFill>
                <a:latin typeface="Lucida Console" panose="020B0609040504020204" pitchFamily="49" charset="0"/>
                <a:cs typeface="Arial" panose="020B0604020202020204" pitchFamily="34" charset="0"/>
              </a:rPr>
              <a:t>Page_Load</a:t>
            </a:r>
            <a:r>
              <a:rPr lang="en-US" sz="1600" dirty="0" smtClean="0">
                <a:solidFill>
                  <a:srgbClr val="2E2E2E"/>
                </a:solidFill>
                <a:latin typeface="Lucida Console" panose="020B0609040504020204" pitchFamily="49" charset="0"/>
                <a:cs typeface="Arial" panose="020B0604020202020204" pitchFamily="34" charset="0"/>
              </a:rPr>
              <a:t>(object sender, </a:t>
            </a:r>
            <a:r>
              <a:rPr lang="en-US" sz="1600" dirty="0" err="1" smtClean="0">
                <a:solidFill>
                  <a:srgbClr val="2E2E2E"/>
                </a:solidFill>
                <a:latin typeface="Lucida Console" panose="020B0609040504020204" pitchFamily="49" charset="0"/>
                <a:cs typeface="Arial" panose="020B0604020202020204" pitchFamily="34" charset="0"/>
              </a:rPr>
              <a:t>EventArgs</a:t>
            </a:r>
            <a:r>
              <a:rPr lang="en-US" sz="1600" dirty="0" smtClean="0">
                <a:solidFill>
                  <a:srgbClr val="2E2E2E"/>
                </a:solidFill>
                <a:latin typeface="Lucida Console" panose="020B0609040504020204" pitchFamily="49" charset="0"/>
                <a:cs typeface="Arial" panose="020B0604020202020204" pitchFamily="34" charset="0"/>
              </a:rPr>
              <a:t> e)</a:t>
            </a:r>
            <a:br>
              <a:rPr lang="en-US" sz="1600" dirty="0" smtClean="0">
                <a:solidFill>
                  <a:srgbClr val="2E2E2E"/>
                </a:solidFill>
                <a:latin typeface="Lucida Console" panose="020B0609040504020204" pitchFamily="49" charset="0"/>
                <a:cs typeface="Arial" panose="020B0604020202020204" pitchFamily="34" charset="0"/>
              </a:rPr>
            </a:br>
            <a:r>
              <a:rPr lang="en-US" sz="1600" dirty="0" smtClean="0">
                <a:solidFill>
                  <a:srgbClr val="2E2E2E"/>
                </a:solidFill>
                <a:latin typeface="Lucida Console" panose="020B0609040504020204" pitchFamily="49" charset="0"/>
                <a:cs typeface="Arial" panose="020B0604020202020204" pitchFamily="34" charset="0"/>
              </a:rPr>
              <a:t>	{</a:t>
            </a:r>
            <a:br>
              <a:rPr lang="en-US" sz="1600" dirty="0" smtClean="0">
                <a:solidFill>
                  <a:srgbClr val="2E2E2E"/>
                </a:solidFill>
                <a:latin typeface="Lucida Console" panose="020B0609040504020204" pitchFamily="49" charset="0"/>
                <a:cs typeface="Arial" panose="020B0604020202020204" pitchFamily="34" charset="0"/>
              </a:rPr>
            </a:br>
            <a:r>
              <a:rPr lang="en-US" sz="1600" dirty="0" smtClean="0">
                <a:solidFill>
                  <a:srgbClr val="2E2E2E"/>
                </a:solidFill>
                <a:latin typeface="Lucida Console" panose="020B0609040504020204" pitchFamily="49" charset="0"/>
                <a:cs typeface="Arial" panose="020B0604020202020204" pitchFamily="34" charset="0"/>
              </a:rPr>
              <a:t>		HiddenField1.Value = "1";</a:t>
            </a:r>
            <a:br>
              <a:rPr lang="en-US" sz="1600" dirty="0" smtClean="0">
                <a:solidFill>
                  <a:srgbClr val="2E2E2E"/>
                </a:solidFill>
                <a:latin typeface="Lucida Console" panose="020B0609040504020204" pitchFamily="49" charset="0"/>
                <a:cs typeface="Arial" panose="020B0604020202020204" pitchFamily="34" charset="0"/>
              </a:rPr>
            </a:br>
            <a:r>
              <a:rPr lang="en-US" sz="1600" dirty="0" smtClean="0">
                <a:solidFill>
                  <a:srgbClr val="2E2E2E"/>
                </a:solidFill>
                <a:latin typeface="Lucida Console" panose="020B0609040504020204" pitchFamily="49" charset="0"/>
                <a:cs typeface="Arial" panose="020B0604020202020204" pitchFamily="34" charset="0"/>
              </a:rPr>
              <a:t>	}</a:t>
            </a:r>
            <a:endParaRPr lang="en-US" sz="1600" dirty="0" smtClean="0">
              <a:solidFill>
                <a:srgbClr val="2E2E2E"/>
              </a:solidFill>
              <a:latin typeface="Lucida Console" panose="020B0609040504020204" pitchFamily="49" charset="0"/>
              <a:cs typeface="Arial" panose="020B0604020202020204" pitchFamily="34" charset="0"/>
            </a:endParaRPr>
          </a:p>
          <a:p>
            <a:pPr lvl="0" fontAlgn="base">
              <a:spcBef>
                <a:spcPct val="0"/>
              </a:spcBef>
              <a:spcAft>
                <a:spcPct val="0"/>
              </a:spcAft>
            </a:pPr>
            <a:r>
              <a:rPr lang="en-US" sz="1600" dirty="0" smtClean="0">
                <a:solidFill>
                  <a:srgbClr val="00B0F0"/>
                </a:solidFill>
                <a:latin typeface="Lucida Console" panose="020B0609040504020204" pitchFamily="49" charset="0"/>
                <a:cs typeface="Arial" panose="020B0604020202020204" pitchFamily="34" charset="0"/>
              </a:rPr>
              <a:t>protected void </a:t>
            </a:r>
            <a:r>
              <a:rPr lang="en-US" sz="1600" dirty="0" smtClean="0">
                <a:solidFill>
                  <a:srgbClr val="2E2E2E"/>
                </a:solidFill>
                <a:latin typeface="Lucida Console" panose="020B0609040504020204" pitchFamily="49" charset="0"/>
                <a:cs typeface="Arial" panose="020B0604020202020204" pitchFamily="34" charset="0"/>
              </a:rPr>
              <a:t>Button1_Click(object sender, </a:t>
            </a:r>
            <a:r>
              <a:rPr lang="en-US" sz="1600" dirty="0" err="1" smtClean="0">
                <a:solidFill>
                  <a:srgbClr val="2E2E2E"/>
                </a:solidFill>
                <a:latin typeface="Lucida Console" panose="020B0609040504020204" pitchFamily="49" charset="0"/>
                <a:cs typeface="Arial" panose="020B0604020202020204" pitchFamily="34" charset="0"/>
              </a:rPr>
              <a:t>EventArgs</a:t>
            </a:r>
            <a:r>
              <a:rPr lang="en-US" sz="1600" dirty="0" smtClean="0">
                <a:solidFill>
                  <a:srgbClr val="2E2E2E"/>
                </a:solidFill>
                <a:latin typeface="Lucida Console" panose="020B0609040504020204" pitchFamily="49" charset="0"/>
                <a:cs typeface="Arial" panose="020B0604020202020204" pitchFamily="34" charset="0"/>
              </a:rPr>
              <a:t> e)</a:t>
            </a:r>
            <a:br>
              <a:rPr lang="en-US" sz="1600" dirty="0" smtClean="0">
                <a:solidFill>
                  <a:srgbClr val="2E2E2E"/>
                </a:solidFill>
                <a:latin typeface="Lucida Console" panose="020B0609040504020204" pitchFamily="49" charset="0"/>
                <a:cs typeface="Arial" panose="020B0604020202020204" pitchFamily="34" charset="0"/>
              </a:rPr>
            </a:br>
            <a:r>
              <a:rPr lang="en-US" sz="1600" dirty="0" smtClean="0">
                <a:solidFill>
                  <a:srgbClr val="2E2E2E"/>
                </a:solidFill>
                <a:latin typeface="Lucida Console" panose="020B0609040504020204" pitchFamily="49" charset="0"/>
                <a:cs typeface="Arial" panose="020B0604020202020204" pitchFamily="34" charset="0"/>
              </a:rPr>
              <a:t>	{</a:t>
            </a:r>
            <a:br>
              <a:rPr lang="en-US" sz="1600" dirty="0" smtClean="0">
                <a:solidFill>
                  <a:srgbClr val="2E2E2E"/>
                </a:solidFill>
                <a:latin typeface="Lucida Console" panose="020B0609040504020204" pitchFamily="49" charset="0"/>
                <a:cs typeface="Arial" panose="020B0604020202020204" pitchFamily="34" charset="0"/>
              </a:rPr>
            </a:br>
            <a:r>
              <a:rPr lang="en-US" sz="1600" dirty="0" smtClean="0">
                <a:solidFill>
                  <a:srgbClr val="2E2E2E"/>
                </a:solidFill>
                <a:latin typeface="Lucida Console" panose="020B0609040504020204" pitchFamily="49" charset="0"/>
                <a:cs typeface="Arial" panose="020B0604020202020204" pitchFamily="34" charset="0"/>
              </a:rPr>
              <a:t>		</a:t>
            </a:r>
            <a:r>
              <a:rPr lang="en-US" sz="1600" dirty="0" err="1" smtClean="0">
                <a:solidFill>
                  <a:srgbClr val="2E2E2E"/>
                </a:solidFill>
                <a:latin typeface="Lucida Console" panose="020B0609040504020204" pitchFamily="49" charset="0"/>
                <a:cs typeface="Arial" panose="020B0604020202020204" pitchFamily="34" charset="0"/>
              </a:rPr>
              <a:t>Response.Write</a:t>
            </a:r>
            <a:r>
              <a:rPr lang="en-US" sz="1600" dirty="0" smtClean="0">
                <a:solidFill>
                  <a:srgbClr val="2E2E2E"/>
                </a:solidFill>
                <a:latin typeface="Lucida Console" panose="020B0609040504020204" pitchFamily="49" charset="0"/>
                <a:cs typeface="Arial" panose="020B0604020202020204" pitchFamily="34" charset="0"/>
              </a:rPr>
              <a:t>(HiddenField1.Value);</a:t>
            </a:r>
            <a:br>
              <a:rPr lang="en-US" sz="1600" dirty="0" smtClean="0">
                <a:solidFill>
                  <a:srgbClr val="2E2E2E"/>
                </a:solidFill>
                <a:latin typeface="Lucida Console" panose="020B0609040504020204" pitchFamily="49" charset="0"/>
                <a:cs typeface="Arial" panose="020B0604020202020204" pitchFamily="34" charset="0"/>
              </a:rPr>
            </a:br>
            <a:r>
              <a:rPr lang="en-US" sz="1600" dirty="0" smtClean="0">
                <a:solidFill>
                  <a:srgbClr val="2E2E2E"/>
                </a:solidFill>
                <a:latin typeface="Lucida Console" panose="020B0609040504020204" pitchFamily="49"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endParaRPr lang="en-US" sz="4400" dirty="0" smtClean="0">
              <a:latin typeface="Arial" panose="020B0604020202020204" pitchFamily="34" charset="0"/>
              <a:cs typeface="Arial" panose="020B0604020202020204" pitchFamily="34" charset="0"/>
            </a:endParaRPr>
          </a:p>
        </p:txBody>
      </p:sp>
      <p:sp>
        <p:nvSpPr>
          <p:cNvPr id="9" name="Rectangle 8"/>
          <p:cNvSpPr/>
          <p:nvPr/>
        </p:nvSpPr>
        <p:spPr>
          <a:xfrm>
            <a:off x="2071670" y="2571744"/>
            <a:ext cx="3929090" cy="285752"/>
          </a:xfrm>
          <a:prstGeom prst="rect">
            <a:avLst/>
          </a:prstGeom>
          <a:solidFill>
            <a:srgbClr val="000000">
              <a:alpha val="5882"/>
            </a:srgbClr>
          </a:solidFill>
        </p:spPr>
        <p:style>
          <a:lnRef idx="1">
            <a:schemeClr val="accent2"/>
          </a:lnRef>
          <a:fillRef idx="2">
            <a:schemeClr val="accent2"/>
          </a:fillRef>
          <a:effectRef idx="1">
            <a:schemeClr val="accent2"/>
          </a:effectRef>
          <a:fontRef idx="minor">
            <a:schemeClr val="dk1"/>
          </a:fontRef>
        </p:style>
        <p:txBody>
          <a:bodyPr anchor="ctr"/>
          <a:lstStyle/>
          <a:p>
            <a:pPr algn="ctr" defTabSz="914400" fontAlgn="auto">
              <a:spcBef>
                <a:spcPts val="0"/>
              </a:spcBef>
              <a:spcAft>
                <a:spcPts val="0"/>
              </a:spcAft>
              <a:defRPr/>
            </a:pPr>
            <a:endParaRPr lang="en-US" dirty="0"/>
          </a:p>
        </p:txBody>
      </p:sp>
      <p:sp>
        <p:nvSpPr>
          <p:cNvPr id="10" name="Rectangle 9"/>
          <p:cNvSpPr/>
          <p:nvPr/>
        </p:nvSpPr>
        <p:spPr>
          <a:xfrm>
            <a:off x="1571604" y="1571612"/>
            <a:ext cx="3857652" cy="285752"/>
          </a:xfrm>
          <a:prstGeom prst="rect">
            <a:avLst/>
          </a:prstGeom>
          <a:solidFill>
            <a:srgbClr val="000000">
              <a:alpha val="5882"/>
            </a:srgbClr>
          </a:solidFill>
        </p:spPr>
        <p:style>
          <a:lnRef idx="1">
            <a:schemeClr val="accent2"/>
          </a:lnRef>
          <a:fillRef idx="2">
            <a:schemeClr val="accent2"/>
          </a:fillRef>
          <a:effectRef idx="1">
            <a:schemeClr val="accent2"/>
          </a:effectRef>
          <a:fontRef idx="minor">
            <a:schemeClr val="dk1"/>
          </a:fontRef>
        </p:style>
        <p:txBody>
          <a:bodyPr anchor="ctr"/>
          <a:lstStyle/>
          <a:p>
            <a:pPr algn="ctr" defTabSz="914400" fontAlgn="auto">
              <a:spcBef>
                <a:spcPts val="0"/>
              </a:spcBef>
              <a:spcAft>
                <a:spcPts val="0"/>
              </a:spcAft>
              <a:defRPr/>
            </a:pPr>
            <a:endParaRPr lang="en-US" dirty="0"/>
          </a:p>
        </p:txBody>
      </p:sp>
      <p:sp>
        <p:nvSpPr>
          <p:cNvPr id="11" name="Rectangle 10"/>
          <p:cNvSpPr/>
          <p:nvPr/>
        </p:nvSpPr>
        <p:spPr>
          <a:xfrm>
            <a:off x="4286248" y="3571876"/>
            <a:ext cx="2750363" cy="285752"/>
          </a:xfrm>
          <a:prstGeom prst="rect">
            <a:avLst/>
          </a:prstGeom>
          <a:solidFill>
            <a:srgbClr val="000000">
              <a:alpha val="5882"/>
            </a:srgbClr>
          </a:solidFill>
        </p:spPr>
        <p:style>
          <a:lnRef idx="1">
            <a:schemeClr val="accent2"/>
          </a:lnRef>
          <a:fillRef idx="2">
            <a:schemeClr val="accent2"/>
          </a:fillRef>
          <a:effectRef idx="1">
            <a:schemeClr val="accent2"/>
          </a:effectRef>
          <a:fontRef idx="minor">
            <a:schemeClr val="dk1"/>
          </a:fontRef>
        </p:style>
        <p:txBody>
          <a:bodyPr anchor="ctr"/>
          <a:lstStyle/>
          <a:p>
            <a:pPr algn="ctr" defTabSz="914400" fontAlgn="auto">
              <a:spcBef>
                <a:spcPts val="0"/>
              </a:spcBef>
              <a:spcAft>
                <a:spcPts val="0"/>
              </a:spcAft>
              <a:defRPr/>
            </a:pPr>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Owner\Desktop\images (7).jpg"/>
          <p:cNvPicPr>
            <a:picLocks noChangeAspect="1" noChangeArrowheads="1"/>
          </p:cNvPicPr>
          <p:nvPr/>
        </p:nvPicPr>
        <p:blipFill>
          <a:blip r:embed="rId1"/>
          <a:srcRect/>
          <a:stretch>
            <a:fillRect/>
          </a:stretch>
        </p:blipFill>
        <p:spPr bwMode="auto">
          <a:xfrm>
            <a:off x="7058025" y="1643050"/>
            <a:ext cx="2085975" cy="2190750"/>
          </a:xfrm>
          <a:prstGeom prst="rect">
            <a:avLst/>
          </a:prstGeom>
          <a:noFill/>
        </p:spPr>
      </p:pic>
      <p:sp>
        <p:nvSpPr>
          <p:cNvPr id="2" name="Title 1"/>
          <p:cNvSpPr>
            <a:spLocks noGrp="1"/>
          </p:cNvSpPr>
          <p:nvPr>
            <p:ph type="title"/>
          </p:nvPr>
        </p:nvSpPr>
        <p:spPr/>
        <p:txBody>
          <a:bodyPr/>
          <a:lstStyle/>
          <a:p>
            <a:r>
              <a:rPr lang="en-US" b="1" dirty="0" smtClean="0"/>
              <a:t>Cookies</a:t>
            </a:r>
            <a:endParaRPr lang="en-IN" b="1" dirty="0"/>
          </a:p>
        </p:txBody>
      </p:sp>
      <p:sp>
        <p:nvSpPr>
          <p:cNvPr id="3" name="Text Placeholder 2"/>
          <p:cNvSpPr>
            <a:spLocks noGrp="1"/>
          </p:cNvSpPr>
          <p:nvPr>
            <p:ph type="body" sz="quarter" idx="10"/>
          </p:nvPr>
        </p:nvSpPr>
        <p:spPr>
          <a:xfrm>
            <a:off x="357158" y="1142984"/>
            <a:ext cx="8382000" cy="1981200"/>
          </a:xfrm>
        </p:spPr>
        <p:txBody>
          <a:bodyPr/>
          <a:lstStyle/>
          <a:p>
            <a:pPr algn="just"/>
            <a:r>
              <a:rPr lang="en-IN" sz="2400" dirty="0" smtClean="0">
                <a:latin typeface="Times New Roman" panose="02020603050405020304" pitchFamily="18" charset="0"/>
                <a:cs typeface="Times New Roman" panose="02020603050405020304" pitchFamily="18" charset="0"/>
              </a:rPr>
              <a:t>A cookie is a small data structure used by a Web server to deliver data to a web client.</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Cookie is a small amount of data that is stored :</a:t>
            </a:r>
            <a:endParaRPr lang="en-IN" sz="2400" dirty="0" smtClean="0">
              <a:latin typeface="Times New Roman" panose="02020603050405020304" pitchFamily="18" charset="0"/>
              <a:cs typeface="Times New Roman" panose="02020603050405020304" pitchFamily="18" charset="0"/>
            </a:endParaRPr>
          </a:p>
          <a:p>
            <a:pPr lvl="1" algn="just"/>
            <a:r>
              <a:rPr lang="en-IN" sz="2400" dirty="0" smtClean="0">
                <a:latin typeface="Times New Roman" panose="02020603050405020304" pitchFamily="18" charset="0"/>
                <a:cs typeface="Times New Roman" panose="02020603050405020304" pitchFamily="18" charset="0"/>
              </a:rPr>
              <a:t>Either in a text file on the client file system </a:t>
            </a:r>
            <a:endParaRPr lang="en-IN" sz="2400" dirty="0" smtClean="0">
              <a:latin typeface="Times New Roman" panose="02020603050405020304" pitchFamily="18" charset="0"/>
              <a:cs typeface="Times New Roman" panose="02020603050405020304" pitchFamily="18" charset="0"/>
            </a:endParaRPr>
          </a:p>
          <a:p>
            <a:pPr lvl="1" algn="just"/>
            <a:r>
              <a:rPr lang="en-IN" sz="2400" dirty="0" smtClean="0">
                <a:latin typeface="Times New Roman" panose="02020603050405020304" pitchFamily="18" charset="0"/>
                <a:cs typeface="Times New Roman" panose="02020603050405020304" pitchFamily="18" charset="0"/>
              </a:rPr>
              <a:t>In-memory in the client browser session.</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Cookies are one of several ways to store data about:</a:t>
            </a:r>
            <a:endParaRPr lang="en-IN" sz="2400" dirty="0" smtClean="0">
              <a:latin typeface="Times New Roman" panose="02020603050405020304" pitchFamily="18" charset="0"/>
              <a:cs typeface="Times New Roman" panose="02020603050405020304" pitchFamily="18" charset="0"/>
            </a:endParaRPr>
          </a:p>
          <a:p>
            <a:pPr lvl="1" algn="just"/>
            <a:r>
              <a:rPr lang="en-IN" sz="2400" dirty="0" smtClean="0">
                <a:latin typeface="Times New Roman" panose="02020603050405020304" pitchFamily="18" charset="0"/>
                <a:cs typeface="Times New Roman" panose="02020603050405020304" pitchFamily="18" charset="0"/>
              </a:rPr>
              <a:t>web site visitors during the time when web server </a:t>
            </a:r>
            <a:endParaRPr lang="en-IN" sz="2400" dirty="0" smtClean="0">
              <a:latin typeface="Times New Roman" panose="02020603050405020304" pitchFamily="18" charset="0"/>
              <a:cs typeface="Times New Roman" panose="02020603050405020304" pitchFamily="18" charset="0"/>
            </a:endParaRPr>
          </a:p>
          <a:p>
            <a:pPr lvl="1" algn="just"/>
            <a:r>
              <a:rPr lang="en-IN" sz="2400" dirty="0" smtClean="0">
                <a:latin typeface="Times New Roman" panose="02020603050405020304" pitchFamily="18" charset="0"/>
                <a:cs typeface="Times New Roman" panose="02020603050405020304" pitchFamily="18" charset="0"/>
              </a:rPr>
              <a:t>Browser are not connected</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Cookies can be temporary (with specific expiration times and dates) or persistent.</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Common use of cookies is to remember users between visits.</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A cookie can have a maximum size of 4KB.</a:t>
            </a:r>
            <a:endParaRPr lang="en-IN" sz="2400" dirty="0" smtClean="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Cookies</a:t>
            </a:r>
            <a:endParaRPr lang="en-US" sz="3600" b="1" dirty="0"/>
          </a:p>
        </p:txBody>
      </p:sp>
      <p:sp>
        <p:nvSpPr>
          <p:cNvPr id="4" name="Text Placeholder 6"/>
          <p:cNvSpPr>
            <a:spLocks noGrp="1"/>
          </p:cNvSpPr>
          <p:nvPr>
            <p:ph type="body" sz="quarter" idx="10"/>
          </p:nvPr>
        </p:nvSpPr>
        <p:spPr>
          <a:xfrm>
            <a:off x="428596" y="1214422"/>
            <a:ext cx="8382000" cy="5000660"/>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You can use cookies to store information about a particular client, session, or application. </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The web server creates a cookie, attaches an additional HTTP header to the response, and sends it to the browser.</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The browser will then create this cookie in a visitor's computer </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This cookie for all further requests made to the same domain. </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Servers can read the cookie value from the request and retain the state.</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The browser allows 20 cookies from a single server </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All together (from all the servers) a maximum of 300 cookies. </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Once the limit of 300 is reached, the browser starts deleting the old cookies.</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Blip>
                <a:blip r:embed="rId1"/>
              </a:buBlip>
              <a:defRPr/>
            </a:pPr>
            <a:endParaRPr lang="en-US" sz="2000" dirty="0" smtClean="0"/>
          </a:p>
          <a:p>
            <a:pPr marL="460375" lvl="1" indent="-460375" algn="just" defTabSz="914400" fontAlgn="auto">
              <a:spcAft>
                <a:spcPts val="0"/>
              </a:spcAft>
              <a:buBlip>
                <a:blip r:embed="rId1"/>
              </a:buBlip>
              <a:defRPr/>
            </a:pPr>
            <a:endParaRPr lang="en-US" sz="2000" dirty="0" smtClean="0"/>
          </a:p>
          <a:p>
            <a:pPr marL="460375" lvl="1" indent="-460375" algn="just" defTabSz="914400" fontAlgn="auto">
              <a:spcAft>
                <a:spcPts val="0"/>
              </a:spcAft>
              <a:buBlip>
                <a:blip r:embed="rId1"/>
              </a:buBlip>
              <a:defRPr/>
            </a:pPr>
            <a:endParaRPr lang="en-US" sz="2000" dirty="0" smtClean="0"/>
          </a:p>
          <a:p>
            <a:pPr marL="460375" lvl="1" indent="-460375" algn="just" defTabSz="914400" fontAlgn="auto">
              <a:spcAft>
                <a:spcPts val="0"/>
              </a:spcAft>
              <a:buBlip>
                <a:blip r:embed="rId1"/>
              </a:buBlip>
              <a:defRPr/>
            </a:pPr>
            <a:endParaRPr lang="en-US" sz="2000" dirty="0" smtClean="0"/>
          </a:p>
          <a:p>
            <a:pPr marL="460375" lvl="1" indent="-460375" algn="just" defTabSz="914400" fontAlgn="auto">
              <a:spcAft>
                <a:spcPts val="0"/>
              </a:spcAft>
              <a:buFont typeface="Segoe UI" panose="020B0502040204020203" pitchFamily="34" charset="0"/>
              <a:buBlip>
                <a:blip r:embed="rId1"/>
              </a:buBlip>
              <a:defRPr/>
            </a:pPr>
            <a:endParaRPr lang="en-US" sz="2000" dirty="0" smtClean="0">
              <a:ea typeface="Verdana" panose="020B0604030504040204" pitchFamily="34" charset="0"/>
              <a:cs typeface="Verdana" panose="020B0604030504040204" pitchFamily="34" charset="0"/>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4" descr="http://code-inside.de/blog/wp-content/uploads/image-thumb737.png"/>
          <p:cNvPicPr>
            <a:picLocks noChangeAspect="1" noChangeArrowheads="1"/>
          </p:cNvPicPr>
          <p:nvPr/>
        </p:nvPicPr>
        <p:blipFill>
          <a:blip r:embed="rId1" cstate="print"/>
          <a:srcRect/>
          <a:stretch>
            <a:fillRect/>
          </a:stretch>
        </p:blipFill>
        <p:spPr bwMode="auto">
          <a:xfrm>
            <a:off x="7643834" y="5286388"/>
            <a:ext cx="1285875" cy="1190625"/>
          </a:xfrm>
          <a:prstGeom prst="rect">
            <a:avLst/>
          </a:prstGeom>
          <a:noFill/>
        </p:spPr>
      </p:pic>
      <p:sp>
        <p:nvSpPr>
          <p:cNvPr id="2" name="Title 1"/>
          <p:cNvSpPr>
            <a:spLocks noGrp="1"/>
          </p:cNvSpPr>
          <p:nvPr>
            <p:ph type="title"/>
          </p:nvPr>
        </p:nvSpPr>
        <p:spPr/>
        <p:txBody>
          <a:bodyPr/>
          <a:lstStyle/>
          <a:p>
            <a:r>
              <a:rPr lang="en-US" b="1" dirty="0" smtClean="0"/>
              <a:t>Cookies</a:t>
            </a:r>
            <a:endParaRPr lang="en-US" b="1" dirty="0"/>
          </a:p>
        </p:txBody>
      </p:sp>
      <p:sp>
        <p:nvSpPr>
          <p:cNvPr id="3" name="Text Placeholder 2"/>
          <p:cNvSpPr>
            <a:spLocks noGrp="1"/>
          </p:cNvSpPr>
          <p:nvPr>
            <p:ph type="body" sz="quarter" idx="10"/>
          </p:nvPr>
        </p:nvSpPr>
        <p:spPr>
          <a:xfrm>
            <a:off x="428596" y="928670"/>
            <a:ext cx="8382000" cy="4857784"/>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A typical use is to store a token (perhaps encrypted) indicating that the user has already been authenticated in your application.</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Cookies are of two types:</a:t>
            </a:r>
            <a:endParaRPr lang="en-US" sz="2400"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sz="2000" b="1" dirty="0" smtClean="0">
                <a:latin typeface="Times New Roman" panose="02020603050405020304" pitchFamily="18" charset="0"/>
                <a:cs typeface="Times New Roman" panose="02020603050405020304" pitchFamily="18" charset="0"/>
              </a:rPr>
              <a:t>In-memory cookies </a:t>
            </a:r>
            <a:r>
              <a:rPr lang="en-US" sz="2000" dirty="0" smtClean="0">
                <a:latin typeface="Times New Roman" panose="02020603050405020304" pitchFamily="18" charset="0"/>
                <a:cs typeface="Times New Roman" panose="02020603050405020304" pitchFamily="18" charset="0"/>
              </a:rPr>
              <a:t>– A cookie that exists as long as user is working with application.</a:t>
            </a:r>
            <a:endParaRPr lang="en-US" sz="2000"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sz="2000" b="1" dirty="0" smtClean="0">
                <a:latin typeface="Times New Roman" panose="02020603050405020304" pitchFamily="18" charset="0"/>
                <a:cs typeface="Times New Roman" panose="02020603050405020304" pitchFamily="18" charset="0"/>
              </a:rPr>
              <a:t>Persistent cookies </a:t>
            </a:r>
            <a:r>
              <a:rPr lang="en-US" sz="2000" dirty="0" smtClean="0">
                <a:latin typeface="Times New Roman" panose="02020603050405020304" pitchFamily="18" charset="0"/>
                <a:cs typeface="Times New Roman" panose="02020603050405020304" pitchFamily="18" charset="0"/>
              </a:rPr>
              <a:t>-  A cookie that exists when user is working with application is called persistent cookie( online &amp; offline). To make cookie available offline, browser stores it in its temporary files location as a file with cookie value or some </a:t>
            </a:r>
            <a:endParaRPr lang="en-US" sz="20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ASP.NET provides an </a:t>
            </a:r>
            <a:r>
              <a:rPr lang="en-IN" sz="2400" dirty="0" err="1" smtClean="0">
                <a:latin typeface="Times New Roman" panose="02020603050405020304" pitchFamily="18" charset="0"/>
                <a:cs typeface="Times New Roman" panose="02020603050405020304" pitchFamily="18" charset="0"/>
              </a:rPr>
              <a:t>HttpCookie</a:t>
            </a:r>
            <a:r>
              <a:rPr lang="en-IN" sz="2400" dirty="0" smtClean="0">
                <a:latin typeface="Times New Roman" panose="02020603050405020304" pitchFamily="18" charset="0"/>
                <a:cs typeface="Times New Roman" panose="02020603050405020304" pitchFamily="18" charset="0"/>
              </a:rPr>
              <a:t> class for managing cookie data. </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Each cookie can store multiple name/value pairs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Cookies</a:t>
            </a:r>
            <a:endParaRPr lang="en-IN" dirty="0"/>
          </a:p>
        </p:txBody>
      </p:sp>
      <p:sp>
        <p:nvSpPr>
          <p:cNvPr id="3" name="Text Placeholder 2"/>
          <p:cNvSpPr>
            <a:spLocks noGrp="1"/>
          </p:cNvSpPr>
          <p:nvPr>
            <p:ph type="body" sz="quarter" idx="10"/>
          </p:nvPr>
        </p:nvSpPr>
        <p:spPr>
          <a:xfrm>
            <a:off x="500034" y="1071546"/>
            <a:ext cx="8382000" cy="1981200"/>
          </a:xfrm>
        </p:spPr>
        <p:txBody>
          <a:bodyPr/>
          <a:lstStyle/>
          <a:p>
            <a:r>
              <a:rPr lang="en-IN" sz="2400" dirty="0" smtClean="0">
                <a:latin typeface="Times New Roman" panose="02020603050405020304" pitchFamily="18" charset="0"/>
                <a:cs typeface="Times New Roman" panose="02020603050405020304" pitchFamily="18" charset="0"/>
              </a:rPr>
              <a:t>Some Useful Properties you Must Know Before Using Cookies.</a:t>
            </a:r>
            <a:endParaRPr lang="en-IN" sz="24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785786" y="1714488"/>
          <a:ext cx="7715304" cy="3992880"/>
        </p:xfrm>
        <a:graphic>
          <a:graphicData uri="http://schemas.openxmlformats.org/drawingml/2006/table">
            <a:tbl>
              <a:tblPr firstRow="1" bandRow="1">
                <a:tableStyleId>{5C22544A-7EE6-4342-B048-85BDC9FD1C3A}</a:tableStyleId>
              </a:tblPr>
              <a:tblGrid>
                <a:gridCol w="1857388"/>
                <a:gridCol w="5857916"/>
              </a:tblGrid>
              <a:tr h="370840">
                <a:tc>
                  <a:txBody>
                    <a:bodyPr/>
                    <a:lstStyle/>
                    <a:p>
                      <a:r>
                        <a:rPr lang="en-IN" sz="2000" dirty="0" smtClean="0">
                          <a:latin typeface="Times New Roman" panose="02020603050405020304" pitchFamily="18" charset="0"/>
                          <a:cs typeface="Times New Roman" panose="02020603050405020304" pitchFamily="18" charset="0"/>
                        </a:rPr>
                        <a:t>Property name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Description</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r>
                        <a:rPr lang="en-IN" sz="2000" dirty="0" smtClean="0">
                          <a:latin typeface="Times New Roman" panose="02020603050405020304" pitchFamily="18" charset="0"/>
                          <a:cs typeface="Times New Roman" panose="02020603050405020304" pitchFamily="18" charset="0"/>
                        </a:rPr>
                        <a:t>Domain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Specifies which domain is associated with this cookie. Default is the current domain. </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r>
                        <a:rPr lang="en-IN" sz="2000" dirty="0" smtClean="0">
                          <a:latin typeface="Times New Roman" panose="02020603050405020304" pitchFamily="18" charset="0"/>
                          <a:cs typeface="Times New Roman" panose="02020603050405020304" pitchFamily="18" charset="0"/>
                        </a:rPr>
                        <a:t>Expires</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A </a:t>
                      </a:r>
                      <a:r>
                        <a:rPr lang="en-IN" sz="2000" dirty="0" err="1" smtClean="0">
                          <a:latin typeface="Times New Roman" panose="02020603050405020304" pitchFamily="18" charset="0"/>
                          <a:cs typeface="Times New Roman" panose="02020603050405020304" pitchFamily="18" charset="0"/>
                        </a:rPr>
                        <a:t>DateTime</a:t>
                      </a:r>
                      <a:r>
                        <a:rPr lang="en-IN" sz="2000" dirty="0" smtClean="0">
                          <a:latin typeface="Times New Roman" panose="02020603050405020304" pitchFamily="18" charset="0"/>
                          <a:cs typeface="Times New Roman" panose="02020603050405020304" pitchFamily="18" charset="0"/>
                        </a:rPr>
                        <a:t> value specifies the expiry time of the cookie</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r>
                        <a:rPr lang="en-IN" sz="2000" dirty="0" err="1" smtClean="0">
                          <a:latin typeface="Times New Roman" panose="02020603050405020304" pitchFamily="18" charset="0"/>
                          <a:cs typeface="Times New Roman" panose="02020603050405020304" pitchFamily="18" charset="0"/>
                        </a:rPr>
                        <a:t>HttpOnly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Cookies can be accessed using java script. Setting this property prevents cookies being accessed from java script</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r>
                        <a:rPr lang="en-IN" sz="2000" dirty="0" smtClean="0">
                          <a:latin typeface="Times New Roman" panose="02020603050405020304" pitchFamily="18" charset="0"/>
                          <a:cs typeface="Times New Roman" panose="02020603050405020304" pitchFamily="18" charset="0"/>
                        </a:rPr>
                        <a:t>Secure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Set this if cookies are transmitted over SSL</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r>
                        <a:rPr lang="en-IN" sz="2000" dirty="0" smtClean="0">
                          <a:latin typeface="Times New Roman" panose="02020603050405020304" pitchFamily="18" charset="0"/>
                          <a:cs typeface="Times New Roman" panose="02020603050405020304" pitchFamily="18" charset="0"/>
                        </a:rPr>
                        <a:t>Name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Cookie name</a:t>
                      </a:r>
                      <a:endParaRPr lang="en-IN" sz="2000" dirty="0">
                        <a:latin typeface="Times New Roman" panose="02020603050405020304" pitchFamily="18" charset="0"/>
                        <a:cs typeface="Times New Roman" panose="02020603050405020304" pitchFamily="18" charset="0"/>
                      </a:endParaRPr>
                    </a:p>
                  </a:txBody>
                  <a:tcPr/>
                </a:tc>
              </a:tr>
              <a:tr h="370840">
                <a:tc>
                  <a:txBody>
                    <a:bodyPr/>
                    <a:lstStyle/>
                    <a:p>
                      <a:r>
                        <a:rPr lang="en-IN" sz="2000" dirty="0" smtClean="0">
                          <a:latin typeface="Times New Roman" panose="02020603050405020304" pitchFamily="18" charset="0"/>
                          <a:cs typeface="Times New Roman" panose="02020603050405020304" pitchFamily="18" charset="0"/>
                        </a:rPr>
                        <a:t>Value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smtClean="0">
                          <a:latin typeface="Times New Roman" panose="02020603050405020304" pitchFamily="18" charset="0"/>
                          <a:cs typeface="Times New Roman" panose="02020603050405020304" pitchFamily="18" charset="0"/>
                        </a:rPr>
                        <a:t>Cookie value (string)</a:t>
                      </a:r>
                      <a:endParaRPr lang="en-IN" sz="20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 Practical Example</a:t>
            </a:r>
            <a:endParaRPr lang="en-IN" b="1" dirty="0"/>
          </a:p>
        </p:txBody>
      </p:sp>
      <p:sp>
        <p:nvSpPr>
          <p:cNvPr id="3" name="Text Placeholder 2"/>
          <p:cNvSpPr>
            <a:spLocks noGrp="1"/>
          </p:cNvSpPr>
          <p:nvPr>
            <p:ph type="body" sz="quarter" idx="10"/>
          </p:nvPr>
        </p:nvSpPr>
        <p:spPr/>
        <p:txBody>
          <a:bodyPr/>
          <a:lstStyle/>
          <a:p>
            <a:pPr>
              <a:buClr>
                <a:srgbClr val="7030A0"/>
              </a:buCl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You might have noticed the "Remember me next" time option in most of the websites. This is done using cookies.</a:t>
            </a:r>
            <a:endParaRPr lang="en-IN" sz="2400" dirty="0" smtClean="0">
              <a:latin typeface="Times New Roman" panose="02020603050405020304" pitchFamily="18" charset="0"/>
              <a:cs typeface="Times New Roman" panose="02020603050405020304" pitchFamily="18" charset="0"/>
            </a:endParaRPr>
          </a:p>
          <a:p>
            <a:pPr>
              <a:buClr>
                <a:srgbClr val="7030A0"/>
              </a:buCl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When the user checks the "Remember me next time" option, create a cookie with a value to identify the user (</a:t>
            </a:r>
            <a:r>
              <a:rPr lang="en-IN" sz="2400" dirty="0" err="1" smtClean="0">
                <a:latin typeface="Times New Roman" panose="02020603050405020304" pitchFamily="18" charset="0"/>
                <a:cs typeface="Times New Roman" panose="02020603050405020304" pitchFamily="18" charset="0"/>
              </a:rPr>
              <a:t>eg</a:t>
            </a:r>
            <a:r>
              <a:rPr lang="en-IN" sz="2400" dirty="0" smtClean="0">
                <a:latin typeface="Times New Roman" panose="02020603050405020304" pitchFamily="18" charset="0"/>
                <a:cs typeface="Times New Roman" panose="02020603050405020304" pitchFamily="18" charset="0"/>
              </a:rPr>
              <a:t>: user id). </a:t>
            </a:r>
            <a:endParaRPr lang="en-IN" sz="2400" dirty="0" smtClean="0">
              <a:latin typeface="Times New Roman" panose="02020603050405020304" pitchFamily="18" charset="0"/>
              <a:cs typeface="Times New Roman" panose="02020603050405020304" pitchFamily="18" charset="0"/>
            </a:endParaRPr>
          </a:p>
          <a:p>
            <a:pPr>
              <a:buClr>
                <a:srgbClr val="7030A0"/>
              </a:buCl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When the page loads, check for cookie existence. If it exists, read the cookie value. </a:t>
            </a:r>
            <a:endParaRPr lang="en-IN" sz="2400" dirty="0" smtClean="0">
              <a:latin typeface="Times New Roman" panose="02020603050405020304" pitchFamily="18" charset="0"/>
              <a:cs typeface="Times New Roman" panose="02020603050405020304" pitchFamily="18" charset="0"/>
            </a:endParaRPr>
          </a:p>
          <a:p>
            <a:pPr>
              <a:buClr>
                <a:srgbClr val="7030A0"/>
              </a:buCl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Authenticate the value and create a session.</a:t>
            </a:r>
            <a:endParaRPr lang="en-IN" sz="2400" dirty="0">
              <a:latin typeface="Times New Roman" panose="02020603050405020304" pitchFamily="18" charset="0"/>
              <a:cs typeface="Times New Roman" panose="02020603050405020304" pitchFamily="18" charset="0"/>
            </a:endParaRPr>
          </a:p>
        </p:txBody>
      </p:sp>
      <p:pic>
        <p:nvPicPr>
          <p:cNvPr id="14338" name="Picture 2" descr="C:\Users\Owner\Desktop\images (7).jpg"/>
          <p:cNvPicPr>
            <a:picLocks noChangeAspect="1" noChangeArrowheads="1"/>
          </p:cNvPicPr>
          <p:nvPr/>
        </p:nvPicPr>
        <p:blipFill>
          <a:blip r:embed="rId1"/>
          <a:srcRect/>
          <a:stretch>
            <a:fillRect/>
          </a:stretch>
        </p:blipFill>
        <p:spPr bwMode="auto">
          <a:xfrm>
            <a:off x="6572264" y="4000504"/>
            <a:ext cx="2085975" cy="2190750"/>
          </a:xfrm>
          <a:prstGeom prst="rect">
            <a:avLst/>
          </a:prstGeom>
          <a:noFill/>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Owner\Desktop\images (7).jpg"/>
          <p:cNvPicPr>
            <a:picLocks noChangeAspect="1" noChangeArrowheads="1"/>
          </p:cNvPicPr>
          <p:nvPr/>
        </p:nvPicPr>
        <p:blipFill>
          <a:blip r:embed="rId1"/>
          <a:srcRect/>
          <a:stretch>
            <a:fillRect/>
          </a:stretch>
        </p:blipFill>
        <p:spPr bwMode="auto">
          <a:xfrm>
            <a:off x="7058025" y="4214818"/>
            <a:ext cx="2085975" cy="2190750"/>
          </a:xfrm>
          <a:prstGeom prst="rect">
            <a:avLst/>
          </a:prstGeom>
          <a:noFill/>
        </p:spPr>
      </p:pic>
      <p:sp>
        <p:nvSpPr>
          <p:cNvPr id="2" name="Title 1"/>
          <p:cNvSpPr>
            <a:spLocks noGrp="1"/>
          </p:cNvSpPr>
          <p:nvPr>
            <p:ph type="title"/>
          </p:nvPr>
        </p:nvSpPr>
        <p:spPr/>
        <p:txBody>
          <a:bodyPr/>
          <a:lstStyle/>
          <a:p>
            <a:r>
              <a:rPr lang="en-US" b="1" dirty="0" smtClean="0"/>
              <a:t>Cookies</a:t>
            </a:r>
            <a:endParaRPr lang="en-IN" dirty="0"/>
          </a:p>
        </p:txBody>
      </p:sp>
      <p:sp>
        <p:nvSpPr>
          <p:cNvPr id="3" name="Text Placeholder 2"/>
          <p:cNvSpPr>
            <a:spLocks noGrp="1"/>
          </p:cNvSpPr>
          <p:nvPr>
            <p:ph type="body" sz="quarter" idx="10"/>
          </p:nvPr>
        </p:nvSpPr>
        <p:spPr>
          <a:xfrm>
            <a:off x="428596" y="1071546"/>
            <a:ext cx="8382000" cy="1981200"/>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Security note:</a:t>
            </a:r>
            <a:endParaRPr lang="en-US" sz="2400"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IN" dirty="0" smtClean="0">
                <a:latin typeface="Times New Roman" panose="02020603050405020304" pitchFamily="18" charset="0"/>
                <a:cs typeface="Times New Roman" panose="02020603050405020304" pitchFamily="18" charset="0"/>
              </a:rPr>
              <a:t>Cookies are specific to domains:</a:t>
            </a:r>
            <a:endParaRPr lang="en-IN"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IN" dirty="0" smtClean="0">
                <a:latin typeface="Times New Roman" panose="02020603050405020304" pitchFamily="18" charset="0"/>
                <a:cs typeface="Times New Roman" panose="02020603050405020304" pitchFamily="18" charset="0"/>
              </a:rPr>
              <a:t>Which mean that a cookie set from "</a:t>
            </a:r>
            <a:r>
              <a:rPr lang="en-IN" dirty="0" err="1" smtClean="0">
                <a:latin typeface="Times New Roman" panose="02020603050405020304" pitchFamily="18" charset="0"/>
                <a:cs typeface="Times New Roman" panose="02020603050405020304" pitchFamily="18" charset="0"/>
              </a:rPr>
              <a:t>DomainA</a:t>
            </a:r>
            <a:r>
              <a:rPr lang="en-IN" dirty="0" smtClean="0">
                <a:latin typeface="Times New Roman" panose="02020603050405020304" pitchFamily="18" charset="0"/>
                <a:cs typeface="Times New Roman" panose="02020603050405020304" pitchFamily="18" charset="0"/>
              </a:rPr>
              <a:t>" is not accessible to "</a:t>
            </a:r>
            <a:r>
              <a:rPr lang="en-IN" dirty="0" err="1" smtClean="0">
                <a:latin typeface="Times New Roman" panose="02020603050405020304" pitchFamily="18" charset="0"/>
                <a:cs typeface="Times New Roman" panose="02020603050405020304" pitchFamily="18" charset="0"/>
              </a:rPr>
              <a:t>DomainB</a:t>
            </a:r>
            <a:r>
              <a:rPr lang="en-I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IN" dirty="0" smtClean="0">
                <a:latin typeface="Times New Roman" panose="02020603050405020304" pitchFamily="18" charset="0"/>
                <a:cs typeface="Times New Roman" panose="02020603050405020304" pitchFamily="18" charset="0"/>
              </a:rPr>
              <a:t>Other restriction is in size. Browsers will not allow storing cookies for more than 4KB from a domain.</a:t>
            </a:r>
            <a:endParaRPr lang="en-IN"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IN" dirty="0" smtClean="0">
                <a:latin typeface="Times New Roman" panose="02020603050405020304" pitchFamily="18" charset="0"/>
                <a:cs typeface="Times New Roman" panose="02020603050405020304" pitchFamily="18" charset="0"/>
              </a:rPr>
              <a:t>Browsers provides the option to disable cookies</a:t>
            </a:r>
            <a:endParaRPr lang="en-US"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Malicious users have ways to access cookies and read their contents. </a:t>
            </a:r>
            <a:endParaRPr lang="en-US"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IN" dirty="0" smtClean="0">
                <a:latin typeface="Times New Roman" panose="02020603050405020304" pitchFamily="18" charset="0"/>
                <a:cs typeface="Times New Roman" panose="02020603050405020304" pitchFamily="18" charset="0"/>
              </a:rPr>
              <a:t>Storing huge information is not possible.</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Owner\Desktop\images (7).jpg"/>
          <p:cNvPicPr>
            <a:picLocks noChangeAspect="1" noChangeArrowheads="1"/>
          </p:cNvPicPr>
          <p:nvPr/>
        </p:nvPicPr>
        <p:blipFill>
          <a:blip r:embed="rId1"/>
          <a:srcRect/>
          <a:stretch>
            <a:fillRect/>
          </a:stretch>
        </p:blipFill>
        <p:spPr bwMode="auto">
          <a:xfrm>
            <a:off x="6786578" y="1214422"/>
            <a:ext cx="2085975" cy="2190750"/>
          </a:xfrm>
          <a:prstGeom prst="rect">
            <a:avLst/>
          </a:prstGeom>
          <a:noFill/>
        </p:spPr>
      </p:pic>
      <p:sp>
        <p:nvSpPr>
          <p:cNvPr id="2" name="Title 1"/>
          <p:cNvSpPr>
            <a:spLocks noGrp="1"/>
          </p:cNvSpPr>
          <p:nvPr>
            <p:ph type="title"/>
          </p:nvPr>
        </p:nvSpPr>
        <p:spPr/>
        <p:txBody>
          <a:bodyPr/>
          <a:lstStyle/>
          <a:p>
            <a:r>
              <a:rPr lang="en-US" sz="3600" b="1" dirty="0" smtClean="0"/>
              <a:t>Creating cookies: ASP.NET</a:t>
            </a:r>
            <a:endParaRPr lang="en-US" sz="3600" b="1" dirty="0"/>
          </a:p>
        </p:txBody>
      </p:sp>
      <p:sp>
        <p:nvSpPr>
          <p:cNvPr id="3" name="Text Placeholder 2"/>
          <p:cNvSpPr>
            <a:spLocks noGrp="1"/>
          </p:cNvSpPr>
          <p:nvPr>
            <p:ph type="body" sz="quarter" idx="10"/>
          </p:nvPr>
        </p:nvSpPr>
        <p:spPr>
          <a:xfrm>
            <a:off x="357158" y="1142984"/>
            <a:ext cx="8382000" cy="1981200"/>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For creating cookies using ASP.NET we have two options:</a:t>
            </a:r>
            <a:endParaRPr lang="en-US" sz="2400"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Using </a:t>
            </a:r>
            <a:r>
              <a:rPr lang="en-US" dirty="0" err="1" smtClean="0">
                <a:latin typeface="Times New Roman" panose="02020603050405020304" pitchFamily="18" charset="0"/>
                <a:cs typeface="Times New Roman" panose="02020603050405020304" pitchFamily="18" charset="0"/>
              </a:rPr>
              <a:t>Response.Cookies</a:t>
            </a:r>
            <a:r>
              <a:rPr lang="en-US" dirty="0" smtClean="0">
                <a:latin typeface="Times New Roman" panose="02020603050405020304" pitchFamily="18" charset="0"/>
                <a:cs typeface="Times New Roman" panose="02020603050405020304" pitchFamily="18" charset="0"/>
              </a:rPr>
              <a:t> collection</a:t>
            </a:r>
            <a:endParaRPr lang="en-US"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Using </a:t>
            </a:r>
            <a:r>
              <a:rPr lang="en-US" dirty="0" err="1" smtClean="0">
                <a:latin typeface="Times New Roman" panose="02020603050405020304" pitchFamily="18" charset="0"/>
                <a:cs typeface="Times New Roman" panose="02020603050405020304" pitchFamily="18" charset="0"/>
              </a:rPr>
              <a:t>HttpCookies</a:t>
            </a:r>
            <a:r>
              <a:rPr lang="en-US" dirty="0" smtClean="0">
                <a:latin typeface="Times New Roman" panose="02020603050405020304" pitchFamily="18" charset="0"/>
                <a:cs typeface="Times New Roman" panose="02020603050405020304" pitchFamily="18" charset="0"/>
              </a:rPr>
              <a:t> class of .NET</a:t>
            </a:r>
            <a:endParaRPr lang="en-US"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None/>
              <a:defRPr/>
            </a:pPr>
            <a:r>
              <a:rPr lang="en-US" sz="2400" dirty="0" smtClean="0">
                <a:latin typeface="Times New Roman" panose="02020603050405020304" pitchFamily="18" charset="0"/>
                <a:cs typeface="Times New Roman" panose="02020603050405020304" pitchFamily="18" charset="0"/>
              </a:rPr>
              <a:t>Example for creating a cookie:</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Blip>
                <a:blip r:embed="rId2"/>
              </a:buBlip>
              <a:defRPr/>
            </a:pPr>
            <a:endParaRPr lang="en-US" sz="2400" dirty="0" smtClean="0"/>
          </a:p>
          <a:p>
            <a:pPr marL="460375" lvl="1" indent="-460375" algn="just" defTabSz="914400" fontAlgn="auto">
              <a:spcAft>
                <a:spcPts val="0"/>
              </a:spcAft>
              <a:buBlip>
                <a:blip r:embed="rId2"/>
              </a:buBlip>
              <a:defRPr/>
            </a:pPr>
            <a:endParaRPr lang="en-US" sz="2400" dirty="0" smtClean="0"/>
          </a:p>
          <a:p>
            <a:pPr marL="460375" lvl="1" indent="-460375" algn="just" defTabSz="914400" fontAlgn="auto">
              <a:spcAft>
                <a:spcPts val="0"/>
              </a:spcAft>
              <a:buBlip>
                <a:blip r:embed="rId2"/>
              </a:buBlip>
              <a:defRPr/>
            </a:pPr>
            <a:endParaRPr lang="en-US" sz="2400" dirty="0" smtClean="0"/>
          </a:p>
          <a:p>
            <a:pPr marL="460375" lvl="1" indent="-460375" algn="just" defTabSz="914400" fontAlgn="auto">
              <a:spcAft>
                <a:spcPts val="0"/>
              </a:spcAft>
              <a:buBlip>
                <a:blip r:embed="rId2"/>
              </a:buBlip>
              <a:defRPr/>
            </a:pPr>
            <a:endParaRPr lang="en-US" sz="2400" dirty="0" smtClean="0"/>
          </a:p>
        </p:txBody>
      </p:sp>
      <p:sp>
        <p:nvSpPr>
          <p:cNvPr id="31745" name="Rectangle 1"/>
          <p:cNvSpPr>
            <a:spLocks noChangeArrowheads="1"/>
          </p:cNvSpPr>
          <p:nvPr/>
        </p:nvSpPr>
        <p:spPr bwMode="auto">
          <a:xfrm>
            <a:off x="928662" y="3357562"/>
            <a:ext cx="7643866" cy="2923877"/>
          </a:xfrm>
          <a:prstGeom prst="rect">
            <a:avLst/>
          </a:prstGeom>
          <a:solidFill>
            <a:schemeClr val="bg2">
              <a:lumMod val="40000"/>
              <a:lumOff val="60000"/>
            </a:schemeClr>
          </a:solidFill>
          <a:ln w="9525">
            <a:noFill/>
            <a:miter lim="800000"/>
          </a:ln>
          <a:effectLst/>
        </p:spPr>
        <p:txBody>
          <a:bodyPr vert="horz" wrap="square" lIns="0" tIns="0" rIns="0" bIns="0" numCol="1" anchor="ctr" anchorCtr="0" compatLnSpc="1">
            <a:spAutoFit/>
          </a:bodyPr>
          <a:lstStyle/>
          <a:p>
            <a:pPr lvl="1" fontAlgn="base">
              <a:spcBef>
                <a:spcPct val="0"/>
              </a:spcBef>
              <a:spcAft>
                <a:spcPct val="0"/>
              </a:spcAft>
            </a:pPr>
            <a:r>
              <a:rPr kumimoji="0" lang="en-US" sz="1600" b="0" i="1" u="none" strike="noStrike" cap="none" normalizeH="0" baseline="0" dirty="0" smtClean="0">
                <a:ln>
                  <a:noFill/>
                </a:ln>
                <a:solidFill>
                  <a:schemeClr val="bg2">
                    <a:lumMod val="50000"/>
                  </a:schemeClr>
                </a:solidFill>
                <a:effectLst/>
                <a:cs typeface="Consolas" panose="020B0609020204030204" pitchFamily="49" charset="0"/>
              </a:rPr>
              <a:t>//</a:t>
            </a:r>
            <a:r>
              <a:rPr lang="en-US" sz="1600" i="1" dirty="0" smtClean="0">
                <a:solidFill>
                  <a:schemeClr val="bg2">
                    <a:lumMod val="50000"/>
                  </a:schemeClr>
                </a:solidFill>
              </a:rPr>
              <a:t>Using </a:t>
            </a:r>
            <a:r>
              <a:rPr lang="en-US" sz="1600" i="1" dirty="0" err="1" smtClean="0">
                <a:solidFill>
                  <a:schemeClr val="bg2">
                    <a:lumMod val="50000"/>
                  </a:schemeClr>
                </a:solidFill>
              </a:rPr>
              <a:t>Response.Cookies</a:t>
            </a:r>
            <a:r>
              <a:rPr lang="en-US" sz="1600" i="1" dirty="0" smtClean="0">
                <a:solidFill>
                  <a:schemeClr val="bg2">
                    <a:lumMod val="50000"/>
                  </a:schemeClr>
                </a:solidFill>
              </a:rPr>
              <a:t> collection</a:t>
            </a:r>
            <a:endParaRPr lang="en-US" sz="1600" i="1" dirty="0" smtClean="0">
              <a:solidFill>
                <a:schemeClr val="bg2">
                  <a:lumMod val="50000"/>
                </a:schemeClr>
              </a:solidFill>
            </a:endParaRPr>
          </a:p>
          <a:p>
            <a:pPr lvl="1" fontAlgn="base">
              <a:spcBef>
                <a:spcPct val="0"/>
              </a:spcBef>
              <a:spcAft>
                <a:spcPct val="0"/>
              </a:spcAft>
            </a:pPr>
            <a:endPar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1" fontAlgn="base">
              <a:spcBef>
                <a:spcPct val="0"/>
              </a:spcBef>
              <a:spcAft>
                <a:spcPct val="0"/>
              </a:spcAft>
            </a:pP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Response.Cookies</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sz="16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userName</a:t>
            </a:r>
            <a:r>
              <a:rPr kumimoji="0" 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].Value = </a:t>
            </a:r>
            <a:r>
              <a:rPr kumimoji="0" 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sz="16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aitrichTechnologies</a:t>
            </a:r>
            <a:r>
              <a:rPr kumimoji="0" 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Response.Cookies</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sz="16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userName</a:t>
            </a:r>
            <a:r>
              <a:rPr kumimoji="0" 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].Expires =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DateTime.Now.AddDays</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a:t>
            </a:r>
            <a:endPar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1" fontAlgn="base">
              <a:spcBef>
                <a:spcPct val="0"/>
              </a:spcBef>
              <a:spcAft>
                <a:spcPct val="0"/>
              </a:spcAft>
            </a:pPr>
            <a:endParaRPr lang="en-US" sz="1600" dirty="0" smtClean="0">
              <a:solidFill>
                <a:srgbClr val="000000"/>
              </a:solidFill>
              <a:latin typeface="Consolas" panose="020B0609020204030204" pitchFamily="49" charset="0"/>
              <a:cs typeface="Consolas" panose="020B0609020204030204" pitchFamily="49" charset="0"/>
            </a:endParaRPr>
          </a:p>
          <a:p>
            <a:pPr lvl="1" fontAlgn="base">
              <a:spcBef>
                <a:spcPct val="0"/>
              </a:spcBef>
              <a:spcAft>
                <a:spcPct val="0"/>
              </a:spcAft>
            </a:pPr>
            <a:endPar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1" fontAlgn="base">
              <a:spcBef>
                <a:spcPct val="0"/>
              </a:spcBef>
              <a:spcAft>
                <a:spcPct val="0"/>
              </a:spcAft>
            </a:pPr>
            <a:r>
              <a:rPr lang="en-US" sz="1600" i="1" dirty="0" smtClean="0">
                <a:solidFill>
                  <a:schemeClr val="bg2">
                    <a:lumMod val="50000"/>
                  </a:schemeClr>
                </a:solidFill>
                <a:cs typeface="Consolas" panose="020B0609020204030204" pitchFamily="49" charset="0"/>
              </a:rPr>
              <a:t>//Using </a:t>
            </a:r>
            <a:r>
              <a:rPr lang="en-US" sz="1600" i="1" dirty="0" err="1" smtClean="0">
                <a:solidFill>
                  <a:schemeClr val="bg2">
                    <a:lumMod val="50000"/>
                  </a:schemeClr>
                </a:solidFill>
              </a:rPr>
              <a:t>HttpCookies</a:t>
            </a:r>
            <a:r>
              <a:rPr lang="en-US" sz="1600" i="1" dirty="0" smtClean="0">
                <a:solidFill>
                  <a:schemeClr val="bg2">
                    <a:lumMod val="50000"/>
                  </a:schemeClr>
                </a:solidFill>
              </a:rPr>
              <a:t> class of .NET</a:t>
            </a:r>
            <a:endParaRPr lang="en-US" sz="1600" i="1" dirty="0" smtClean="0">
              <a:solidFill>
                <a:schemeClr val="bg2">
                  <a:lumMod val="50000"/>
                </a:schemeClr>
              </a:solidFill>
              <a:cs typeface="Consolas" panose="020B0609020204030204" pitchFamily="49" charset="0"/>
            </a:endParaRPr>
          </a:p>
          <a:p>
            <a:pPr lvl="1" fontAlgn="base">
              <a:spcBef>
                <a:spcPct val="0"/>
              </a:spcBef>
              <a:spcAft>
                <a:spcPct val="0"/>
              </a:spcAft>
            </a:pP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HttpCookie</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aCookie</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6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HttpCookie</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sz="1600" b="0" i="0" u="none" strike="noStrike" cap="none" normalizeH="0" baseline="0" dirty="0" err="1" smtClean="0">
                <a:ln>
                  <a:noFill/>
                </a:ln>
                <a:solidFill>
                  <a:srgbClr val="A31515"/>
                </a:solidFill>
                <a:effectLst/>
                <a:latin typeface="Consolas" panose="020B0609020204030204" pitchFamily="49" charset="0"/>
                <a:cs typeface="Consolas" panose="020B0609020204030204" pitchFamily="49" charset="0"/>
              </a:rPr>
              <a:t>lastVisit</a:t>
            </a:r>
            <a:r>
              <a:rPr kumimoji="0" lang="en-US" sz="1600" b="0" i="0" u="none" strike="noStrike" cap="none" normalizeH="0" baseline="0" dirty="0" smtClean="0">
                <a:ln>
                  <a:noFill/>
                </a:ln>
                <a:solidFill>
                  <a:srgbClr val="A31515"/>
                </a:solidFill>
                <a:effectLst/>
                <a:latin typeface="Consolas" panose="020B0609020204030204" pitchFamily="49" charset="0"/>
                <a:cs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1" fontAlgn="base">
              <a:spcBef>
                <a:spcPct val="0"/>
              </a:spcBef>
              <a:spcAft>
                <a:spcPct val="0"/>
              </a:spcAft>
            </a:pP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aCookie.Value</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DateTime.Now.ToString</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1" fontAlgn="base">
              <a:spcBef>
                <a:spcPct val="0"/>
              </a:spcBef>
              <a:spcAft>
                <a:spcPct val="0"/>
              </a:spcAft>
            </a:pP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aCookie.Expires</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DateTime.Now.AddDays</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 </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Response.Cookies.Add</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6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aCookie</a:t>
            </a:r>
            <a:r>
              <a:rPr kumimoji="0" lang="en-US" sz="16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1" fontAlgn="base">
              <a:spcBef>
                <a:spcPct val="0"/>
              </a:spcBef>
              <a:spcAft>
                <a:spcPct val="0"/>
              </a:spcAft>
            </a:pPr>
            <a:endParaRPr kumimoji="0" lang="en-US"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31745"/>
                                        </p:tgtEl>
                                        <p:attrNameLst>
                                          <p:attrName>style.visibility</p:attrName>
                                        </p:attrNameLst>
                                      </p:cBhvr>
                                      <p:to>
                                        <p:strVal val="visible"/>
                                      </p:to>
                                    </p:set>
                                    <p:animEffect transition="in" filter="diamond(out)">
                                      <p:cBhvr>
                                        <p:cTn id="7" dur="2000"/>
                                        <p:tgtEl>
                                          <p:spTgt spid="31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Owner\Desktop\images.jpeg"/>
          <p:cNvPicPr>
            <a:picLocks noChangeAspect="1" noChangeArrowheads="1"/>
          </p:cNvPicPr>
          <p:nvPr/>
        </p:nvPicPr>
        <p:blipFill>
          <a:blip r:embed="rId1"/>
          <a:srcRect/>
          <a:stretch>
            <a:fillRect/>
          </a:stretch>
        </p:blipFill>
        <p:spPr bwMode="auto">
          <a:xfrm>
            <a:off x="7400925" y="3786190"/>
            <a:ext cx="1743075" cy="2619375"/>
          </a:xfrm>
          <a:prstGeom prst="rect">
            <a:avLst/>
          </a:prstGeom>
          <a:noFill/>
        </p:spPr>
      </p:pic>
      <p:sp>
        <p:nvSpPr>
          <p:cNvPr id="3" name="Content Placeholder 2"/>
          <p:cNvSpPr>
            <a:spLocks noGrp="1"/>
          </p:cNvSpPr>
          <p:nvPr>
            <p:ph idx="1"/>
          </p:nvPr>
        </p:nvSpPr>
        <p:spPr>
          <a:xfrm>
            <a:off x="357158" y="1071546"/>
            <a:ext cx="8229600" cy="4953000"/>
          </a:xfrm>
        </p:spPr>
        <p:txBody>
          <a:bodyPr/>
          <a:lstStyle/>
          <a:p>
            <a:pPr marL="342900" lvl="1" indent="-342900" algn="just">
              <a:buClr>
                <a:srgbClr val="7030A0"/>
              </a:buClr>
              <a:buFont typeface="Wingdings" panose="05000000000000000000" pitchFamily="2" charset="2"/>
              <a:buChar char="§"/>
            </a:pPr>
            <a:r>
              <a:rPr lang="en-IN" sz="2400" dirty="0" smtClean="0">
                <a:latin typeface="Times New Roman" panose="02020603050405020304" pitchFamily="18" charset="0"/>
                <a:ea typeface="Verdana" panose="020B0604030504040204" pitchFamily="34" charset="0"/>
                <a:cs typeface="Times New Roman" panose="02020603050405020304" pitchFamily="18" charset="0"/>
              </a:rPr>
              <a:t>Web Pages developed in ASP.NET are HTTP based and HTTP protocol is a stateless protocol </a:t>
            </a:r>
            <a:endParaRPr lang="en-IN" sz="2400" dirty="0" smtClean="0">
              <a:latin typeface="Times New Roman" panose="02020603050405020304" pitchFamily="18" charset="0"/>
              <a:ea typeface="Verdana" panose="020B0604030504040204" pitchFamily="34" charset="0"/>
              <a:cs typeface="Times New Roman" panose="02020603050405020304" pitchFamily="18" charset="0"/>
            </a:endParaRPr>
          </a:p>
          <a:p>
            <a:pPr marL="342900" lvl="1" indent="-342900" algn="just">
              <a:buClr>
                <a:srgbClr val="7030A0"/>
              </a:buClr>
              <a:buFont typeface="Wingdings" panose="05000000000000000000" pitchFamily="2" charset="2"/>
              <a:buChar char="§"/>
            </a:pPr>
            <a:r>
              <a:rPr lang="en-US" sz="2400" dirty="0" smtClean="0">
                <a:latin typeface="Times New Roman" panose="02020603050405020304" pitchFamily="18" charset="0"/>
                <a:ea typeface="Verdana" panose="020B0604030504040204" pitchFamily="34" charset="0"/>
                <a:cs typeface="Times New Roman" panose="02020603050405020304" pitchFamily="18" charset="0"/>
              </a:rPr>
              <a:t>Web is stateless- it is no capable of storing any information by itself.</a:t>
            </a: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pPr marL="342900" lvl="1" indent="-342900" algn="just">
              <a:buClr>
                <a:srgbClr val="7030A0"/>
              </a:buClr>
              <a:buFont typeface="Wingdings" panose="05000000000000000000" pitchFamily="2" charset="2"/>
              <a:buChar char="§"/>
            </a:pPr>
            <a:r>
              <a:rPr lang="en-US" sz="2400" dirty="0" smtClean="0">
                <a:latin typeface="Times New Roman" panose="02020603050405020304" pitchFamily="18" charset="0"/>
                <a:ea typeface="Verdana" panose="020B0604030504040204" pitchFamily="34" charset="0"/>
                <a:cs typeface="Times New Roman" panose="02020603050405020304" pitchFamily="18" charset="0"/>
              </a:rPr>
              <a:t>Whenever a request for a web page comes from the client , the same page will not be returned to the client after processing.</a:t>
            </a: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pPr marL="342900" lvl="1" indent="-342900" algn="just">
              <a:buClr>
                <a:srgbClr val="7030A0"/>
              </a:buClr>
              <a:buFont typeface="Wingdings" panose="05000000000000000000" pitchFamily="2" charset="2"/>
              <a:buChar char="§"/>
            </a:pPr>
            <a:r>
              <a:rPr lang="en-US" sz="2400" dirty="0" smtClean="0">
                <a:latin typeface="Times New Roman" panose="02020603050405020304" pitchFamily="18" charset="0"/>
                <a:ea typeface="Verdana" panose="020B0604030504040204" pitchFamily="34" charset="0"/>
                <a:cs typeface="Times New Roman" panose="02020603050405020304" pitchFamily="18" charset="0"/>
              </a:rPr>
              <a:t>In fact a new instance of the page class is created and is given to the client.</a:t>
            </a: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pPr marL="342900" lvl="1" indent="-342900" algn="just">
              <a:buClr>
                <a:srgbClr val="7030A0"/>
              </a:buClr>
              <a:buFont typeface="Wingdings" panose="05000000000000000000" pitchFamily="2" charset="2"/>
              <a:buChar char="§"/>
            </a:pPr>
            <a:r>
              <a:rPr lang="en-US" sz="2400" dirty="0" smtClean="0">
                <a:latin typeface="Times New Roman" panose="02020603050405020304" pitchFamily="18" charset="0"/>
                <a:ea typeface="Verdana" panose="020B0604030504040204" pitchFamily="34" charset="0"/>
                <a:cs typeface="Times New Roman" panose="02020603050405020304" pitchFamily="18" charset="0"/>
              </a:rPr>
              <a:t>Every page is recreated for each request.</a:t>
            </a: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pPr marL="342900" lvl="1" indent="-342900" algn="just">
              <a:buClr>
                <a:srgbClr val="7030A0"/>
              </a:buCl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State management is the process by which you maintain state and page information over multiple requests for the same or different pages.</a:t>
            </a:r>
            <a:endParaRPr lang="en-US" sz="2400" dirty="0" smtClean="0">
              <a:latin typeface="Times New Roman" panose="02020603050405020304" pitchFamily="18" charset="0"/>
              <a:ea typeface="Verdana" panose="020B0604030504040204" pitchFamily="34" charset="0"/>
              <a:cs typeface="Times New Roman" panose="02020603050405020304" pitchFamily="18" charset="0"/>
            </a:endParaRPr>
          </a:p>
          <a:p>
            <a:endParaRPr lang="en-IN" dirty="0"/>
          </a:p>
        </p:txBody>
      </p:sp>
      <p:sp>
        <p:nvSpPr>
          <p:cNvPr id="2" name="Title 1"/>
          <p:cNvSpPr>
            <a:spLocks noGrp="1"/>
          </p:cNvSpPr>
          <p:nvPr>
            <p:ph type="title"/>
          </p:nvPr>
        </p:nvSpPr>
        <p:spPr/>
        <p:txBody>
          <a:bodyPr/>
          <a:lstStyle/>
          <a:p>
            <a:r>
              <a:rPr lang="en-US" dirty="0" smtClean="0">
                <a:solidFill>
                  <a:schemeClr val="bg1"/>
                </a:solidFill>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pic>
        <p:nvPicPr>
          <p:cNvPr id="10" name="Picture 15" descr="NET_v_rgb.png"/>
          <p:cNvPicPr>
            <a:picLocks noChangeAspect="1"/>
          </p:cNvPicPr>
          <p:nvPr/>
        </p:nvPicPr>
        <p:blipFill>
          <a:blip r:embed="rId2" cstate="print"/>
          <a:srcRect/>
          <a:stretch>
            <a:fillRect/>
          </a:stretch>
        </p:blipFill>
        <p:spPr bwMode="auto">
          <a:xfrm>
            <a:off x="214282" y="6000768"/>
            <a:ext cx="642942" cy="399455"/>
          </a:xfrm>
          <a:prstGeom prst="rect">
            <a:avLst/>
          </a:prstGeom>
          <a:noFill/>
          <a:ln w="9525">
            <a:noFill/>
            <a:miter lim="800000"/>
            <a:headEnd/>
            <a:tailEnd/>
          </a:ln>
        </p:spPr>
      </p:pic>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smtClean="0"/>
              <a:t>Reading cookies</a:t>
            </a:r>
            <a:endParaRPr lang="en-US" sz="3600" b="1" dirty="0"/>
          </a:p>
        </p:txBody>
      </p:sp>
      <p:sp>
        <p:nvSpPr>
          <p:cNvPr id="3" name="Text Placeholder 2"/>
          <p:cNvSpPr>
            <a:spLocks noGrp="1"/>
          </p:cNvSpPr>
          <p:nvPr>
            <p:ph type="body" sz="quarter" idx="10"/>
          </p:nvPr>
        </p:nvSpPr>
        <p:spPr>
          <a:xfrm>
            <a:off x="357158" y="928670"/>
            <a:ext cx="8382000" cy="1981200"/>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For reading cookies we use </a:t>
            </a:r>
            <a:r>
              <a:rPr lang="en-US" sz="2400" dirty="0" err="1" smtClean="0">
                <a:latin typeface="Times New Roman" panose="02020603050405020304" pitchFamily="18" charset="0"/>
                <a:cs typeface="Times New Roman" panose="02020603050405020304" pitchFamily="18" charset="0"/>
              </a:rPr>
              <a:t>Request.Cookies</a:t>
            </a:r>
            <a:r>
              <a:rPr lang="en-US" sz="2400" dirty="0" smtClean="0">
                <a:latin typeface="Times New Roman" panose="02020603050405020304" pitchFamily="18" charset="0"/>
                <a:cs typeface="Times New Roman" panose="02020603050405020304" pitchFamily="18" charset="0"/>
              </a:rPr>
              <a:t> collection.</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Example:</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endParaRPr lang="en-US" sz="2400" dirty="0" smtClean="0"/>
          </a:p>
        </p:txBody>
      </p:sp>
      <p:sp>
        <p:nvSpPr>
          <p:cNvPr id="5" name="Rectangle 1"/>
          <p:cNvSpPr>
            <a:spLocks noChangeArrowheads="1"/>
          </p:cNvSpPr>
          <p:nvPr/>
        </p:nvSpPr>
        <p:spPr bwMode="auto">
          <a:xfrm>
            <a:off x="642910" y="1785926"/>
            <a:ext cx="8143932" cy="2554545"/>
          </a:xfrm>
          <a:prstGeom prst="rect">
            <a:avLst/>
          </a:prstGeom>
          <a:solidFill>
            <a:schemeClr val="bg2">
              <a:lumMod val="40000"/>
              <a:lumOff val="60000"/>
            </a:schemeClr>
          </a:solidFill>
          <a:ln w="9525">
            <a:noFill/>
            <a:miter lim="800000"/>
          </a:ln>
          <a:effectLst/>
        </p:spPr>
        <p:txBody>
          <a:bodyPr vert="horz" wrap="square" lIns="0" tIns="0" rIns="0" bIns="0" numCol="1" anchor="ctr" anchorCtr="0" compatLnSpc="1">
            <a:spAutoFit/>
          </a:bodyPr>
          <a:lstStyle/>
          <a:p>
            <a:pPr lvl="1" fontAlgn="base">
              <a:spcBef>
                <a:spcPct val="0"/>
              </a:spcBef>
              <a:spcAft>
                <a:spcPct val="0"/>
              </a:spcAft>
            </a:pPr>
            <a:endParaRPr kumimoji="0" lang="en-US" sz="1400" b="0" i="1" u="none" strike="noStrike" cap="none" normalizeH="0" baseline="0" dirty="0" smtClean="0">
              <a:ln>
                <a:noFill/>
              </a:ln>
              <a:solidFill>
                <a:schemeClr val="bg2">
                  <a:lumMod val="50000"/>
                </a:schemeClr>
              </a:solidFill>
              <a:effectLst/>
              <a:cs typeface="Consolas" panose="020B0609020204030204" pitchFamily="49" charset="0"/>
            </a:endParaRPr>
          </a:p>
          <a:p>
            <a:pPr lvl="1" fontAlgn="base">
              <a:spcBef>
                <a:spcPct val="0"/>
              </a:spcBef>
              <a:spcAft>
                <a:spcPct val="0"/>
              </a:spcAft>
            </a:pPr>
            <a:r>
              <a:rPr kumimoji="0" lang="en-US" sz="1400" b="0" i="1" u="none" strike="noStrike" cap="none" normalizeH="0" baseline="0" dirty="0" smtClean="0">
                <a:ln>
                  <a:noFill/>
                </a:ln>
                <a:solidFill>
                  <a:schemeClr val="bg2">
                    <a:lumMod val="50000"/>
                  </a:schemeClr>
                </a:solidFill>
                <a:effectLst/>
                <a:cs typeface="Consolas" panose="020B0609020204030204" pitchFamily="49" charset="0"/>
              </a:rPr>
              <a:t>//</a:t>
            </a:r>
            <a:r>
              <a:rPr lang="en-US" sz="1400" i="1" dirty="0" smtClean="0">
                <a:solidFill>
                  <a:schemeClr val="bg2">
                    <a:lumMod val="50000"/>
                  </a:schemeClr>
                </a:solidFill>
              </a:rPr>
              <a:t>Using </a:t>
            </a:r>
            <a:r>
              <a:rPr lang="en-US" sz="1400" i="1" dirty="0" err="1" smtClean="0">
                <a:solidFill>
                  <a:schemeClr val="bg2">
                    <a:lumMod val="50000"/>
                  </a:schemeClr>
                </a:solidFill>
              </a:rPr>
              <a:t>Response.Cookies</a:t>
            </a:r>
            <a:r>
              <a:rPr lang="en-US" sz="1400" i="1" dirty="0" smtClean="0">
                <a:solidFill>
                  <a:schemeClr val="bg2">
                    <a:lumMod val="50000"/>
                  </a:schemeClr>
                </a:solidFill>
              </a:rPr>
              <a:t> collection</a:t>
            </a:r>
            <a:endParaRPr lang="en-US" sz="1400" i="1" dirty="0" smtClean="0">
              <a:solidFill>
                <a:schemeClr val="bg2">
                  <a:lumMod val="50000"/>
                </a:schemeClr>
              </a:solidFill>
            </a:endParaRPr>
          </a:p>
          <a:p>
            <a:pPr lvl="1" fontAlgn="base">
              <a:spcBef>
                <a:spcPct val="0"/>
              </a:spcBef>
              <a:spcAft>
                <a:spcPct val="0"/>
              </a:spcAft>
            </a:pPr>
            <a:r>
              <a:rPr lang="en-US" sz="1400" dirty="0" smtClean="0">
                <a:solidFill>
                  <a:srgbClr val="0000FF"/>
                </a:solidFill>
                <a:latin typeface="Consolas" panose="020B0609020204030204" pitchFamily="49" charset="0"/>
                <a:cs typeface="Consolas" panose="020B0609020204030204" pitchFamily="49" charset="0"/>
              </a:rPr>
              <a:t>if</a:t>
            </a:r>
            <a:r>
              <a:rPr lang="en-US" sz="1400" dirty="0" smtClean="0">
                <a:solidFill>
                  <a:srgbClr val="000000"/>
                </a:solidFill>
                <a:latin typeface="Consolas" panose="020B0609020204030204" pitchFamily="49" charset="0"/>
                <a:cs typeface="Consolas" panose="020B0609020204030204" pitchFamily="49" charset="0"/>
              </a:rPr>
              <a:t>(</a:t>
            </a:r>
            <a:r>
              <a:rPr lang="en-US" sz="1400" dirty="0" err="1" smtClean="0">
                <a:solidFill>
                  <a:srgbClr val="000000"/>
                </a:solidFill>
                <a:latin typeface="Consolas" panose="020B0609020204030204" pitchFamily="49" charset="0"/>
                <a:cs typeface="Consolas" panose="020B0609020204030204" pitchFamily="49" charset="0"/>
              </a:rPr>
              <a:t>Request.Cookies</a:t>
            </a:r>
            <a:r>
              <a:rPr lang="en-US" sz="1400" dirty="0" smtClean="0">
                <a:solidFill>
                  <a:srgbClr val="000000"/>
                </a:solidFill>
                <a:latin typeface="Consolas" panose="020B0609020204030204" pitchFamily="49" charset="0"/>
                <a:cs typeface="Consolas" panose="020B0609020204030204" pitchFamily="49" charset="0"/>
              </a:rPr>
              <a:t>[</a:t>
            </a:r>
            <a:r>
              <a:rPr lang="en-US" sz="1400" dirty="0" smtClean="0">
                <a:solidFill>
                  <a:srgbClr val="A31515"/>
                </a:solidFill>
                <a:latin typeface="Consolas" panose="020B0609020204030204" pitchFamily="49" charset="0"/>
                <a:cs typeface="Consolas" panose="020B0609020204030204" pitchFamily="49" charset="0"/>
              </a:rPr>
              <a:t>"</a:t>
            </a:r>
            <a:r>
              <a:rPr lang="en-US" sz="1400" dirty="0" err="1" smtClean="0">
                <a:solidFill>
                  <a:srgbClr val="A31515"/>
                </a:solidFill>
                <a:latin typeface="Consolas" panose="020B0609020204030204" pitchFamily="49" charset="0"/>
                <a:cs typeface="Consolas" panose="020B0609020204030204" pitchFamily="49" charset="0"/>
              </a:rPr>
              <a:t>userName</a:t>
            </a:r>
            <a:r>
              <a:rPr lang="en-US" sz="1400" dirty="0" smtClean="0">
                <a:solidFill>
                  <a:srgbClr val="A31515"/>
                </a:solidFill>
                <a:latin typeface="Consolas" panose="020B0609020204030204" pitchFamily="49" charset="0"/>
                <a:cs typeface="Consolas" panose="020B0609020204030204" pitchFamily="49" charset="0"/>
              </a:rPr>
              <a:t>"</a:t>
            </a:r>
            <a:r>
              <a:rPr lang="en-US" sz="1400" dirty="0" smtClean="0">
                <a:solidFill>
                  <a:srgbClr val="000000"/>
                </a:solidFill>
                <a:latin typeface="Consolas" panose="020B0609020204030204" pitchFamily="49" charset="0"/>
                <a:cs typeface="Consolas" panose="020B0609020204030204" pitchFamily="49" charset="0"/>
              </a:rPr>
              <a:t>] != </a:t>
            </a:r>
            <a:r>
              <a:rPr lang="en-US" sz="1400" dirty="0" smtClean="0">
                <a:solidFill>
                  <a:srgbClr val="0000FF"/>
                </a:solidFill>
                <a:latin typeface="Consolas" panose="020B0609020204030204" pitchFamily="49" charset="0"/>
                <a:cs typeface="Consolas" panose="020B0609020204030204" pitchFamily="49" charset="0"/>
              </a:rPr>
              <a:t>null</a:t>
            </a:r>
            <a:r>
              <a:rPr lang="en-US" sz="1400" dirty="0" smtClean="0">
                <a:solidFill>
                  <a:srgbClr val="000000"/>
                </a:solidFill>
                <a:latin typeface="Consolas" panose="020B0609020204030204" pitchFamily="49" charset="0"/>
                <a:cs typeface="Consolas" panose="020B0609020204030204" pitchFamily="49" charset="0"/>
              </a:rPr>
              <a:t>)</a:t>
            </a:r>
            <a:endParaRPr lang="en-US" sz="1400" dirty="0" smtClean="0">
              <a:solidFill>
                <a:srgbClr val="000000"/>
              </a:solidFill>
              <a:latin typeface="Consolas" panose="020B0609020204030204" pitchFamily="49" charset="0"/>
              <a:cs typeface="Consolas" panose="020B0609020204030204" pitchFamily="49" charset="0"/>
            </a:endParaRPr>
          </a:p>
          <a:p>
            <a:pPr lvl="1" fontAlgn="base">
              <a:spcBef>
                <a:spcPct val="0"/>
              </a:spcBef>
              <a:spcAft>
                <a:spcPct val="0"/>
              </a:spcAft>
            </a:pPr>
            <a:r>
              <a:rPr lang="en-US" sz="1400" dirty="0" smtClean="0">
                <a:solidFill>
                  <a:srgbClr val="000000"/>
                </a:solidFill>
                <a:latin typeface="Consolas" panose="020B0609020204030204" pitchFamily="49" charset="0"/>
                <a:cs typeface="Consolas" panose="020B0609020204030204" pitchFamily="49" charset="0"/>
              </a:rPr>
              <a:t> Label1.Text = </a:t>
            </a:r>
            <a:r>
              <a:rPr lang="en-US" sz="1400" dirty="0" err="1" smtClean="0">
                <a:solidFill>
                  <a:srgbClr val="000000"/>
                </a:solidFill>
                <a:latin typeface="Consolas" panose="020B0609020204030204" pitchFamily="49" charset="0"/>
                <a:cs typeface="Consolas" panose="020B0609020204030204" pitchFamily="49" charset="0"/>
              </a:rPr>
              <a:t>Server.HtmlEncode</a:t>
            </a:r>
            <a:r>
              <a:rPr lang="en-US" sz="1400" dirty="0" smtClean="0">
                <a:solidFill>
                  <a:srgbClr val="000000"/>
                </a:solidFill>
                <a:latin typeface="Consolas" panose="020B0609020204030204" pitchFamily="49" charset="0"/>
                <a:cs typeface="Consolas" panose="020B0609020204030204" pitchFamily="49" charset="0"/>
              </a:rPr>
              <a:t>(</a:t>
            </a:r>
            <a:r>
              <a:rPr lang="en-US" sz="1400" dirty="0" err="1" smtClean="0">
                <a:solidFill>
                  <a:srgbClr val="000000"/>
                </a:solidFill>
                <a:latin typeface="Consolas" panose="020B0609020204030204" pitchFamily="49" charset="0"/>
                <a:cs typeface="Consolas" panose="020B0609020204030204" pitchFamily="49" charset="0"/>
              </a:rPr>
              <a:t>Request.Cookies</a:t>
            </a:r>
            <a:r>
              <a:rPr lang="en-US" sz="1400" dirty="0" smtClean="0">
                <a:solidFill>
                  <a:srgbClr val="000000"/>
                </a:solidFill>
                <a:latin typeface="Consolas" panose="020B0609020204030204" pitchFamily="49" charset="0"/>
                <a:cs typeface="Consolas" panose="020B0609020204030204" pitchFamily="49" charset="0"/>
              </a:rPr>
              <a:t>[</a:t>
            </a:r>
            <a:r>
              <a:rPr lang="en-US" sz="1400" dirty="0" smtClean="0">
                <a:solidFill>
                  <a:srgbClr val="A31515"/>
                </a:solidFill>
                <a:latin typeface="Consolas" panose="020B0609020204030204" pitchFamily="49" charset="0"/>
                <a:cs typeface="Consolas" panose="020B0609020204030204" pitchFamily="49" charset="0"/>
              </a:rPr>
              <a:t>"</a:t>
            </a:r>
            <a:r>
              <a:rPr lang="en-US" sz="1400" dirty="0" err="1" smtClean="0">
                <a:solidFill>
                  <a:srgbClr val="A31515"/>
                </a:solidFill>
                <a:latin typeface="Consolas" panose="020B0609020204030204" pitchFamily="49" charset="0"/>
                <a:cs typeface="Consolas" panose="020B0609020204030204" pitchFamily="49" charset="0"/>
              </a:rPr>
              <a:t>userName</a:t>
            </a:r>
            <a:r>
              <a:rPr lang="en-US" sz="1400" dirty="0" smtClean="0">
                <a:solidFill>
                  <a:srgbClr val="A31515"/>
                </a:solidFill>
                <a:latin typeface="Consolas" panose="020B0609020204030204" pitchFamily="49" charset="0"/>
                <a:cs typeface="Consolas" panose="020B0609020204030204" pitchFamily="49" charset="0"/>
              </a:rPr>
              <a:t>"</a:t>
            </a:r>
            <a:r>
              <a:rPr lang="en-US" sz="1400" dirty="0" smtClean="0">
                <a:solidFill>
                  <a:srgbClr val="000000"/>
                </a:solidFill>
                <a:latin typeface="Consolas" panose="020B0609020204030204" pitchFamily="49" charset="0"/>
                <a:cs typeface="Consolas" panose="020B0609020204030204" pitchFamily="49" charset="0"/>
              </a:rPr>
              <a:t>].Value);</a:t>
            </a:r>
            <a:endParaRPr lang="en-US" sz="1400" dirty="0" smtClean="0">
              <a:solidFill>
                <a:srgbClr val="000000"/>
              </a:solidFill>
              <a:latin typeface="Consolas" panose="020B0609020204030204" pitchFamily="49" charset="0"/>
              <a:cs typeface="Consolas" panose="020B0609020204030204" pitchFamily="49" charset="0"/>
            </a:endParaRPr>
          </a:p>
          <a:p>
            <a:pPr lvl="1" fontAlgn="base">
              <a:spcBef>
                <a:spcPct val="0"/>
              </a:spcBef>
              <a:spcAft>
                <a:spcPct val="0"/>
              </a:spcAft>
            </a:pPr>
            <a:endPar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1" fontAlgn="base">
              <a:spcBef>
                <a:spcPct val="0"/>
              </a:spcBef>
              <a:spcAft>
                <a:spcPct val="0"/>
              </a:spcAft>
            </a:pPr>
            <a:r>
              <a:rPr lang="en-US" sz="1400" i="1" dirty="0" smtClean="0">
                <a:solidFill>
                  <a:schemeClr val="bg2">
                    <a:lumMod val="50000"/>
                  </a:schemeClr>
                </a:solidFill>
                <a:cs typeface="Consolas" panose="020B0609020204030204" pitchFamily="49" charset="0"/>
              </a:rPr>
              <a:t>//Using </a:t>
            </a:r>
            <a:r>
              <a:rPr lang="en-US" sz="1400" i="1" dirty="0" err="1" smtClean="0">
                <a:solidFill>
                  <a:schemeClr val="bg2">
                    <a:lumMod val="50000"/>
                  </a:schemeClr>
                </a:solidFill>
              </a:rPr>
              <a:t>HttpCookies</a:t>
            </a:r>
            <a:r>
              <a:rPr lang="en-US" sz="1400" i="1" dirty="0" smtClean="0">
                <a:solidFill>
                  <a:schemeClr val="bg2">
                    <a:lumMod val="50000"/>
                  </a:schemeClr>
                </a:solidFill>
              </a:rPr>
              <a:t> class of .NET</a:t>
            </a:r>
            <a:endParaRPr lang="en-US" sz="1400" i="1" dirty="0" smtClean="0">
              <a:solidFill>
                <a:schemeClr val="bg2">
                  <a:lumMod val="50000"/>
                </a:schemeClr>
              </a:solidFill>
            </a:endParaRPr>
          </a:p>
          <a:p>
            <a:pPr lvl="1" fontAlgn="base">
              <a:spcBef>
                <a:spcPct val="0"/>
              </a:spcBef>
              <a:spcAft>
                <a:spcPct val="0"/>
              </a:spcAft>
            </a:pPr>
            <a:r>
              <a:rPr lang="en-US" sz="1400" dirty="0" smtClean="0">
                <a:solidFill>
                  <a:srgbClr val="0000FF"/>
                </a:solidFill>
                <a:latin typeface="Consolas" panose="020B0609020204030204" pitchFamily="49" charset="0"/>
                <a:cs typeface="Consolas" panose="020B0609020204030204" pitchFamily="49" charset="0"/>
              </a:rPr>
              <a:t>if</a:t>
            </a:r>
            <a:r>
              <a:rPr lang="en-US" sz="1400" dirty="0" smtClean="0">
                <a:solidFill>
                  <a:srgbClr val="000000"/>
                </a:solidFill>
                <a:latin typeface="Consolas" panose="020B0609020204030204" pitchFamily="49" charset="0"/>
                <a:cs typeface="Consolas" panose="020B0609020204030204" pitchFamily="49" charset="0"/>
              </a:rPr>
              <a:t>(</a:t>
            </a:r>
            <a:r>
              <a:rPr lang="en-US" sz="1400" dirty="0" err="1" smtClean="0">
                <a:solidFill>
                  <a:srgbClr val="000000"/>
                </a:solidFill>
                <a:latin typeface="Consolas" panose="020B0609020204030204" pitchFamily="49" charset="0"/>
                <a:cs typeface="Consolas" panose="020B0609020204030204" pitchFamily="49" charset="0"/>
              </a:rPr>
              <a:t>Request.Cookies</a:t>
            </a:r>
            <a:r>
              <a:rPr lang="en-US" sz="1400" dirty="0" smtClean="0">
                <a:solidFill>
                  <a:srgbClr val="000000"/>
                </a:solidFill>
                <a:latin typeface="Consolas" panose="020B0609020204030204" pitchFamily="49" charset="0"/>
                <a:cs typeface="Consolas" panose="020B0609020204030204" pitchFamily="49" charset="0"/>
              </a:rPr>
              <a:t>[</a:t>
            </a:r>
            <a:r>
              <a:rPr lang="en-US" sz="1400" dirty="0" smtClean="0">
                <a:solidFill>
                  <a:srgbClr val="A31515"/>
                </a:solidFill>
                <a:latin typeface="Consolas" panose="020B0609020204030204" pitchFamily="49" charset="0"/>
                <a:cs typeface="Consolas" panose="020B0609020204030204" pitchFamily="49" charset="0"/>
              </a:rPr>
              <a:t>"</a:t>
            </a:r>
            <a:r>
              <a:rPr lang="en-US" sz="1400" dirty="0" err="1" smtClean="0">
                <a:solidFill>
                  <a:srgbClr val="A31515"/>
                </a:solidFill>
                <a:latin typeface="Consolas" panose="020B0609020204030204" pitchFamily="49" charset="0"/>
                <a:cs typeface="Consolas" panose="020B0609020204030204" pitchFamily="49" charset="0"/>
              </a:rPr>
              <a:t>userName</a:t>
            </a:r>
            <a:r>
              <a:rPr lang="en-US" sz="1400" dirty="0" smtClean="0">
                <a:solidFill>
                  <a:srgbClr val="A31515"/>
                </a:solidFill>
                <a:latin typeface="Consolas" panose="020B0609020204030204" pitchFamily="49" charset="0"/>
                <a:cs typeface="Consolas" panose="020B0609020204030204" pitchFamily="49" charset="0"/>
              </a:rPr>
              <a:t>"</a:t>
            </a:r>
            <a:r>
              <a:rPr lang="en-US" sz="1400" dirty="0" smtClean="0">
                <a:solidFill>
                  <a:srgbClr val="000000"/>
                </a:solidFill>
                <a:latin typeface="Consolas" panose="020B0609020204030204" pitchFamily="49" charset="0"/>
                <a:cs typeface="Consolas" panose="020B0609020204030204" pitchFamily="49" charset="0"/>
              </a:rPr>
              <a:t>] != </a:t>
            </a:r>
            <a:r>
              <a:rPr lang="en-US" sz="1400" dirty="0" smtClean="0">
                <a:solidFill>
                  <a:srgbClr val="0000FF"/>
                </a:solidFill>
                <a:latin typeface="Consolas" panose="020B0609020204030204" pitchFamily="49" charset="0"/>
                <a:cs typeface="Consolas" panose="020B0609020204030204" pitchFamily="49" charset="0"/>
              </a:rPr>
              <a:t>null</a:t>
            </a:r>
            <a:r>
              <a:rPr lang="en-US" sz="1400" dirty="0" smtClean="0">
                <a:solidFill>
                  <a:srgbClr val="000000"/>
                </a:solidFill>
                <a:latin typeface="Consolas" panose="020B0609020204030204" pitchFamily="49" charset="0"/>
                <a:cs typeface="Consolas" panose="020B0609020204030204" pitchFamily="49" charset="0"/>
              </a:rPr>
              <a:t>)</a:t>
            </a:r>
            <a:endParaRPr lang="en-US" sz="1400" dirty="0" smtClean="0">
              <a:solidFill>
                <a:srgbClr val="000000"/>
              </a:solidFill>
              <a:latin typeface="Consolas" panose="020B0609020204030204" pitchFamily="49" charset="0"/>
              <a:cs typeface="Consolas" panose="020B0609020204030204" pitchFamily="49" charset="0"/>
            </a:endParaRPr>
          </a:p>
          <a:p>
            <a:pPr lvl="1" fontAlgn="base">
              <a:spcBef>
                <a:spcPct val="0"/>
              </a:spcBef>
              <a:spcAft>
                <a:spcPct val="0"/>
              </a:spcAft>
            </a:pPr>
            <a:r>
              <a:rPr lang="en-US" sz="1400" dirty="0" smtClean="0">
                <a:solidFill>
                  <a:srgbClr val="000000"/>
                </a:solidFill>
                <a:latin typeface="Consolas" panose="020B0609020204030204" pitchFamily="49" charset="0"/>
                <a:cs typeface="Consolas" panose="020B0609020204030204" pitchFamily="49" charset="0"/>
              </a:rPr>
              <a:t> {</a:t>
            </a:r>
            <a:endParaRPr lang="en-US" sz="1400" dirty="0" smtClean="0">
              <a:solidFill>
                <a:srgbClr val="000000"/>
              </a:solidFill>
              <a:latin typeface="Consolas" panose="020B0609020204030204" pitchFamily="49" charset="0"/>
              <a:cs typeface="Consolas" panose="020B0609020204030204" pitchFamily="49" charset="0"/>
            </a:endParaRPr>
          </a:p>
          <a:p>
            <a:pPr lvl="1" fontAlgn="base">
              <a:spcBef>
                <a:spcPct val="0"/>
              </a:spcBef>
              <a:spcAft>
                <a:spcPct val="0"/>
              </a:spcAft>
            </a:pPr>
            <a:r>
              <a:rPr lang="en-US" sz="1400" dirty="0" smtClean="0">
                <a:solidFill>
                  <a:srgbClr val="000000"/>
                </a:solidFill>
                <a:latin typeface="Consolas" panose="020B0609020204030204" pitchFamily="49" charset="0"/>
                <a:cs typeface="Consolas" panose="020B0609020204030204" pitchFamily="49" charset="0"/>
              </a:rPr>
              <a:t>	</a:t>
            </a:r>
            <a:r>
              <a:rPr lang="en-US" sz="1400" dirty="0" err="1" smtClean="0">
                <a:solidFill>
                  <a:srgbClr val="000000"/>
                </a:solidFill>
                <a:latin typeface="Consolas" panose="020B0609020204030204" pitchFamily="49" charset="0"/>
                <a:cs typeface="Consolas" panose="020B0609020204030204" pitchFamily="49" charset="0"/>
              </a:rPr>
              <a:t>HttpCookie</a:t>
            </a:r>
            <a:r>
              <a:rPr lang="en-US" sz="1400" dirty="0" smtClean="0">
                <a:solidFill>
                  <a:srgbClr val="000000"/>
                </a:solidFill>
                <a:latin typeface="Consolas" panose="020B0609020204030204" pitchFamily="49" charset="0"/>
                <a:cs typeface="Consolas" panose="020B0609020204030204" pitchFamily="49" charset="0"/>
              </a:rPr>
              <a:t> </a:t>
            </a:r>
            <a:r>
              <a:rPr lang="en-US" sz="1400" dirty="0" err="1" smtClean="0">
                <a:solidFill>
                  <a:srgbClr val="000000"/>
                </a:solidFill>
                <a:latin typeface="Consolas" panose="020B0609020204030204" pitchFamily="49" charset="0"/>
                <a:cs typeface="Consolas" panose="020B0609020204030204" pitchFamily="49" charset="0"/>
              </a:rPr>
              <a:t>aCookie</a:t>
            </a:r>
            <a:r>
              <a:rPr lang="en-US" sz="1400" dirty="0" smtClean="0">
                <a:solidFill>
                  <a:srgbClr val="000000"/>
                </a:solidFill>
                <a:latin typeface="Consolas" panose="020B0609020204030204" pitchFamily="49" charset="0"/>
                <a:cs typeface="Consolas" panose="020B0609020204030204" pitchFamily="49" charset="0"/>
              </a:rPr>
              <a:t> = </a:t>
            </a:r>
            <a:r>
              <a:rPr lang="en-US" sz="1400" dirty="0" err="1" smtClean="0">
                <a:solidFill>
                  <a:srgbClr val="000000"/>
                </a:solidFill>
                <a:latin typeface="Consolas" panose="020B0609020204030204" pitchFamily="49" charset="0"/>
                <a:cs typeface="Consolas" panose="020B0609020204030204" pitchFamily="49" charset="0"/>
              </a:rPr>
              <a:t>Request.Cookies</a:t>
            </a:r>
            <a:r>
              <a:rPr lang="en-US" sz="1400" dirty="0" smtClean="0">
                <a:solidFill>
                  <a:srgbClr val="000000"/>
                </a:solidFill>
                <a:latin typeface="Consolas" panose="020B0609020204030204" pitchFamily="49" charset="0"/>
                <a:cs typeface="Consolas" panose="020B0609020204030204" pitchFamily="49" charset="0"/>
              </a:rPr>
              <a:t>[</a:t>
            </a:r>
            <a:r>
              <a:rPr lang="en-US" sz="1400" dirty="0" smtClean="0">
                <a:solidFill>
                  <a:srgbClr val="A31515"/>
                </a:solidFill>
                <a:latin typeface="Consolas" panose="020B0609020204030204" pitchFamily="49" charset="0"/>
                <a:cs typeface="Consolas" panose="020B0609020204030204" pitchFamily="49" charset="0"/>
              </a:rPr>
              <a:t>"</a:t>
            </a:r>
            <a:r>
              <a:rPr lang="en-US" sz="1400" dirty="0" err="1" smtClean="0">
                <a:solidFill>
                  <a:srgbClr val="A31515"/>
                </a:solidFill>
                <a:latin typeface="Consolas" panose="020B0609020204030204" pitchFamily="49" charset="0"/>
                <a:cs typeface="Consolas" panose="020B0609020204030204" pitchFamily="49" charset="0"/>
              </a:rPr>
              <a:t>userName</a:t>
            </a:r>
            <a:r>
              <a:rPr lang="en-US" sz="1400" dirty="0" smtClean="0">
                <a:solidFill>
                  <a:srgbClr val="A31515"/>
                </a:solidFill>
                <a:latin typeface="Consolas" panose="020B0609020204030204" pitchFamily="49" charset="0"/>
                <a:cs typeface="Consolas" panose="020B0609020204030204" pitchFamily="49" charset="0"/>
              </a:rPr>
              <a:t>"</a:t>
            </a:r>
            <a:r>
              <a:rPr lang="en-US" sz="1400" dirty="0" smtClean="0">
                <a:solidFill>
                  <a:srgbClr val="000000"/>
                </a:solidFill>
                <a:latin typeface="Consolas" panose="020B0609020204030204" pitchFamily="49" charset="0"/>
                <a:cs typeface="Consolas" panose="020B0609020204030204" pitchFamily="49" charset="0"/>
              </a:rPr>
              <a:t>];</a:t>
            </a:r>
            <a:endParaRPr lang="en-US" sz="1400" dirty="0" smtClean="0">
              <a:solidFill>
                <a:srgbClr val="000000"/>
              </a:solidFill>
              <a:latin typeface="Consolas" panose="020B0609020204030204" pitchFamily="49" charset="0"/>
              <a:cs typeface="Consolas" panose="020B0609020204030204" pitchFamily="49" charset="0"/>
            </a:endParaRPr>
          </a:p>
          <a:p>
            <a:pPr lvl="1" fontAlgn="base">
              <a:spcBef>
                <a:spcPct val="0"/>
              </a:spcBef>
              <a:spcAft>
                <a:spcPct val="0"/>
              </a:spcAft>
            </a:pPr>
            <a:r>
              <a:rPr lang="en-US" sz="1400" dirty="0" smtClean="0">
                <a:solidFill>
                  <a:srgbClr val="000000"/>
                </a:solidFill>
                <a:latin typeface="Consolas" panose="020B0609020204030204" pitchFamily="49" charset="0"/>
                <a:cs typeface="Consolas" panose="020B0609020204030204" pitchFamily="49" charset="0"/>
              </a:rPr>
              <a:t>	Label1.Text = </a:t>
            </a:r>
            <a:r>
              <a:rPr lang="en-US" sz="1400" dirty="0" err="1" smtClean="0">
                <a:solidFill>
                  <a:srgbClr val="000000"/>
                </a:solidFill>
                <a:latin typeface="Consolas" panose="020B0609020204030204" pitchFamily="49" charset="0"/>
                <a:cs typeface="Consolas" panose="020B0609020204030204" pitchFamily="49" charset="0"/>
              </a:rPr>
              <a:t>Server.HtmlEncode</a:t>
            </a:r>
            <a:r>
              <a:rPr lang="en-US" sz="1400" dirty="0" smtClean="0">
                <a:solidFill>
                  <a:srgbClr val="000000"/>
                </a:solidFill>
                <a:latin typeface="Consolas" panose="020B0609020204030204" pitchFamily="49" charset="0"/>
                <a:cs typeface="Consolas" panose="020B0609020204030204" pitchFamily="49" charset="0"/>
              </a:rPr>
              <a:t>(</a:t>
            </a:r>
            <a:r>
              <a:rPr lang="en-US" sz="1400" dirty="0" err="1" smtClean="0">
                <a:solidFill>
                  <a:srgbClr val="000000"/>
                </a:solidFill>
                <a:latin typeface="Consolas" panose="020B0609020204030204" pitchFamily="49" charset="0"/>
                <a:cs typeface="Consolas" panose="020B0609020204030204" pitchFamily="49" charset="0"/>
              </a:rPr>
              <a:t>aCookie.Value</a:t>
            </a:r>
            <a:r>
              <a:rPr lang="en-US" sz="1400" dirty="0" smtClean="0">
                <a:solidFill>
                  <a:srgbClr val="000000"/>
                </a:solidFill>
                <a:latin typeface="Consolas" panose="020B0609020204030204" pitchFamily="49" charset="0"/>
                <a:cs typeface="Consolas" panose="020B0609020204030204" pitchFamily="49" charset="0"/>
              </a:rPr>
              <a:t>);</a:t>
            </a:r>
            <a:endParaRPr lang="en-US" sz="1400" dirty="0" smtClean="0">
              <a:solidFill>
                <a:srgbClr val="000000"/>
              </a:solidFill>
              <a:latin typeface="Consolas" panose="020B0609020204030204" pitchFamily="49" charset="0"/>
              <a:cs typeface="Consolas" panose="020B0609020204030204" pitchFamily="49" charset="0"/>
            </a:endParaRPr>
          </a:p>
          <a:p>
            <a:pPr lvl="1" fontAlgn="base">
              <a:spcBef>
                <a:spcPct val="0"/>
              </a:spcBef>
              <a:spcAft>
                <a:spcPct val="0"/>
              </a:spcAft>
            </a:pPr>
            <a:r>
              <a:rPr lang="en-US" sz="1400" dirty="0" smtClean="0">
                <a:solidFill>
                  <a:srgbClr val="000000"/>
                </a:solidFill>
                <a:latin typeface="Consolas" panose="020B0609020204030204" pitchFamily="49" charset="0"/>
                <a:cs typeface="Consolas" panose="020B0609020204030204" pitchFamily="49" charset="0"/>
              </a:rPr>
              <a:t> }</a:t>
            </a:r>
            <a:endParaRPr lang="en-US" sz="1400" dirty="0" smtClean="0">
              <a:solidFill>
                <a:srgbClr val="000000"/>
              </a:solidFill>
              <a:latin typeface="Consolas" panose="020B0609020204030204" pitchFamily="49" charset="0"/>
              <a:cs typeface="Consolas" panose="020B0609020204030204" pitchFamily="49" charset="0"/>
            </a:endParaRPr>
          </a:p>
          <a:p>
            <a:pPr lvl="1" fontAlgn="base">
              <a:spcBef>
                <a:spcPct val="0"/>
              </a:spcBef>
              <a:spcAft>
                <a:spcPct val="0"/>
              </a:spcAft>
            </a:pPr>
            <a:endParaRPr kumimoji="0" lang="en-US"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6" name="Rectangle 5"/>
          <p:cNvSpPr/>
          <p:nvPr/>
        </p:nvSpPr>
        <p:spPr>
          <a:xfrm>
            <a:off x="214282" y="4429132"/>
            <a:ext cx="8358246" cy="1938992"/>
          </a:xfrm>
          <a:prstGeom prst="rect">
            <a:avLst/>
          </a:prstGeom>
        </p:spPr>
        <p:txBody>
          <a:bodyPr wrap="square">
            <a:spAutoFit/>
          </a:bodyPr>
          <a:lstStyle/>
          <a:p>
            <a:pPr marL="457200" indent="-457200" algn="just">
              <a:spcBef>
                <a:spcPts val="25"/>
              </a:spcBef>
              <a:buClr>
                <a:srgbClr val="7030A0"/>
              </a:buCl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Before trying to get the value of a cookie, you should make sure that the cookie exists; if the cookie does not exist, you will get a NullReferenceExceptionexception. </a:t>
            </a:r>
            <a:endParaRPr lang="en-US" sz="2000" dirty="0" smtClean="0">
              <a:latin typeface="Times New Roman" panose="02020603050405020304" pitchFamily="18" charset="0"/>
              <a:cs typeface="Times New Roman" panose="02020603050405020304" pitchFamily="18" charset="0"/>
            </a:endParaRPr>
          </a:p>
          <a:p>
            <a:pPr marL="457200" indent="-457200" algn="just">
              <a:spcBef>
                <a:spcPts val="25"/>
              </a:spcBef>
              <a:buClr>
                <a:srgbClr val="7030A0"/>
              </a:buClr>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Notice also that the </a:t>
            </a:r>
            <a:r>
              <a:rPr lang="en-US" sz="2000" b="1" i="1" dirty="0" smtClean="0">
                <a:latin typeface="Times New Roman" panose="02020603050405020304" pitchFamily="18" charset="0"/>
                <a:cs typeface="Times New Roman" panose="02020603050405020304" pitchFamily="18" charset="0"/>
              </a:rPr>
              <a:t>HtmlEncode</a:t>
            </a:r>
            <a:r>
              <a:rPr lang="en-US" sz="2000" dirty="0" smtClean="0">
                <a:latin typeface="Times New Roman" panose="02020603050405020304" pitchFamily="18" charset="0"/>
                <a:cs typeface="Times New Roman" panose="02020603050405020304" pitchFamily="18" charset="0"/>
              </a:rPr>
              <a:t> method was called to encode the contents of a cookie before displaying it in the page. This makes certain that a malicious user has not added executable script into the cookie.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3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C:\Users\Owner\Desktop\images (7).jpg"/>
          <p:cNvPicPr>
            <a:picLocks noChangeAspect="1" noChangeArrowheads="1"/>
          </p:cNvPicPr>
          <p:nvPr/>
        </p:nvPicPr>
        <p:blipFill>
          <a:blip r:embed="rId1"/>
          <a:srcRect/>
          <a:stretch>
            <a:fillRect/>
          </a:stretch>
        </p:blipFill>
        <p:spPr bwMode="auto">
          <a:xfrm>
            <a:off x="285720" y="3643314"/>
            <a:ext cx="2085975" cy="2190750"/>
          </a:xfrm>
          <a:prstGeom prst="rect">
            <a:avLst/>
          </a:prstGeom>
          <a:noFill/>
        </p:spPr>
      </p:pic>
      <p:sp>
        <p:nvSpPr>
          <p:cNvPr id="2" name="Title 1"/>
          <p:cNvSpPr>
            <a:spLocks noGrp="1"/>
          </p:cNvSpPr>
          <p:nvPr>
            <p:ph type="title"/>
          </p:nvPr>
        </p:nvSpPr>
        <p:spPr/>
        <p:txBody>
          <a:bodyPr/>
          <a:lstStyle/>
          <a:p>
            <a:r>
              <a:rPr lang="en-US" sz="3600" b="1" dirty="0" smtClean="0"/>
              <a:t>Deleting a cookie</a:t>
            </a:r>
            <a:endParaRPr lang="en-US" sz="3600" b="1" dirty="0"/>
          </a:p>
        </p:txBody>
      </p:sp>
      <p:sp>
        <p:nvSpPr>
          <p:cNvPr id="3" name="Text Placeholder 2"/>
          <p:cNvSpPr>
            <a:spLocks noGrp="1"/>
          </p:cNvSpPr>
          <p:nvPr>
            <p:ph type="body" sz="quarter" idx="10"/>
          </p:nvPr>
        </p:nvSpPr>
        <p:spPr>
          <a:xfrm>
            <a:off x="389436" y="1071546"/>
            <a:ext cx="8382000" cy="2214578"/>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If you do not define the Expires property, the browser stores it in memory and the cookie is lost if the user closes his or her browser.  </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To delete a cookie: </a:t>
            </a:r>
            <a:endParaRPr lang="en-US" sz="2400"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Overwrite the cookie and set an expiration date in the past. </a:t>
            </a:r>
            <a:endParaRPr lang="en-US"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You can’t directly delete cookies because they are stored on the client’s computer.</a:t>
            </a:r>
            <a:endParaRPr lang="en-US" dirty="0" smtClean="0">
              <a:latin typeface="Times New Roman" panose="02020603050405020304" pitchFamily="18" charset="0"/>
              <a:cs typeface="Times New Roman" panose="02020603050405020304" pitchFamily="18" charset="0"/>
            </a:endParaRPr>
          </a:p>
        </p:txBody>
      </p:sp>
      <p:sp>
        <p:nvSpPr>
          <p:cNvPr id="35841" name="Rectangle 1"/>
          <p:cNvSpPr>
            <a:spLocks noChangeArrowheads="1"/>
          </p:cNvSpPr>
          <p:nvPr/>
        </p:nvSpPr>
        <p:spPr bwMode="auto">
          <a:xfrm>
            <a:off x="2643174" y="3929066"/>
            <a:ext cx="6215106" cy="2154436"/>
          </a:xfrm>
          <a:prstGeom prst="rect">
            <a:avLst/>
          </a:prstGeom>
          <a:solidFill>
            <a:schemeClr val="bg2">
              <a:lumMod val="60000"/>
              <a:lumOff val="40000"/>
            </a:schemeClr>
          </a:solidFill>
          <a:ln w="9525">
            <a:noFill/>
            <a:miter lim="800000"/>
          </a:ln>
          <a:effectLst/>
        </p:spPr>
        <p:txBody>
          <a:bodyPr vert="horz" wrap="square" lIns="0" tIns="0" rIns="0" bIns="0" numCol="1" anchor="ctr" anchorCtr="0" compatLnSpc="1">
            <a:spAutoFit/>
          </a:bodyPr>
          <a:lstStyle/>
          <a:p>
            <a:pPr lvl="1" fontAlgn="base">
              <a:spcBef>
                <a:spcPct val="0"/>
              </a:spcBef>
              <a:spcAft>
                <a:spcPct val="0"/>
              </a:spcAft>
            </a:pP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HttpCookie</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aCookie</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1" fontAlgn="base">
              <a:spcBef>
                <a:spcPct val="0"/>
              </a:spcBef>
              <a:spcAft>
                <a:spcPct val="0"/>
              </a:spcAft>
            </a:pPr>
            <a:r>
              <a:rPr kumimoji="0" 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string</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cookieName</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1" fontAlgn="base">
              <a:spcBef>
                <a:spcPct val="0"/>
              </a:spcBef>
              <a:spcAft>
                <a:spcPct val="0"/>
              </a:spcAft>
            </a:pPr>
            <a:r>
              <a:rPr kumimoji="0" lang="en-US" sz="14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limit =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Request.Cookies.Count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endPar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1" fontAlgn="base">
              <a:spcBef>
                <a:spcPct val="0"/>
              </a:spcBef>
              <a:spcAft>
                <a:spcPct val="0"/>
              </a:spcAft>
            </a:pPr>
            <a:r>
              <a:rPr kumimoji="0" 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for</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smtClean="0">
                <a:ln>
                  <a:noFill/>
                </a:ln>
                <a:solidFill>
                  <a:srgbClr val="0000FF"/>
                </a:solidFill>
                <a:effectLst/>
                <a:latin typeface="Consolas" panose="020B0609020204030204" pitchFamily="49" charset="0"/>
                <a:cs typeface="Consolas" panose="020B0609020204030204" pitchFamily="49" charset="0"/>
              </a:rPr>
              <a:t>int</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=0;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&lt;limit;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1" fontAlgn="base">
              <a:spcBef>
                <a:spcPct val="0"/>
              </a:spcBef>
              <a:spcAft>
                <a:spcPct val="0"/>
              </a:spcAf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endPar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2" fontAlgn="base">
              <a:spcBef>
                <a:spcPct val="0"/>
              </a:spcBef>
              <a:spcAft>
                <a:spcPct val="0"/>
              </a:spcAft>
            </a:pP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cookieName</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Request.Cookies</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i</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].Name;</a:t>
            </a:r>
            <a:endPar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2" fontAlgn="base">
              <a:spcBef>
                <a:spcPct val="0"/>
              </a:spcBef>
              <a:spcAft>
                <a:spcPct val="0"/>
              </a:spcAft>
            </a:pP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aCookie</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4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new</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HttpCookie</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cookieName</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2" fontAlgn="base">
              <a:spcBef>
                <a:spcPct val="0"/>
              </a:spcBef>
              <a:spcAft>
                <a:spcPct val="0"/>
              </a:spcAft>
            </a:pP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aCookie.Expires</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 </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DateTime.Now.AddDays</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(-1);</a:t>
            </a:r>
            <a:endPar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2" fontAlgn="base">
              <a:spcBef>
                <a:spcPct val="0"/>
              </a:spcBef>
              <a:spcAft>
                <a:spcPct val="0"/>
              </a:spcAft>
            </a:pP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Response.Cookies.Add</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sz="14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aCookie</a:t>
            </a: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endParaRPr>
          </a:p>
          <a:p>
            <a:pPr lvl="1" fontAlgn="base">
              <a:spcBef>
                <a:spcPct val="0"/>
              </a:spcBef>
              <a:spcAft>
                <a:spcPct val="0"/>
              </a:spcAft>
            </a:pPr>
            <a:r>
              <a:rPr kumimoji="0" lang="en-US" sz="14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sz="1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6" name="Rectangle 5"/>
          <p:cNvSpPr/>
          <p:nvPr/>
        </p:nvSpPr>
        <p:spPr>
          <a:xfrm>
            <a:off x="285720" y="6119336"/>
            <a:ext cx="8501122" cy="738664"/>
          </a:xfrm>
          <a:prstGeom prst="rect">
            <a:avLst/>
          </a:prstGeom>
        </p:spPr>
        <p:txBody>
          <a:bodyPr wrap="square">
            <a:spAutoFit/>
          </a:bodyPr>
          <a:lstStyle/>
          <a:p>
            <a:pPr marL="460375" lvl="1" indent="-460375" algn="just" defTabSz="914400" fontAlgn="auto">
              <a:spcAft>
                <a:spcPts val="0"/>
              </a:spcAft>
              <a:buNone/>
              <a:defRPr/>
            </a:pPr>
            <a:r>
              <a:rPr lang="en-US" sz="2000" b="1" i="1" dirty="0" err="1" smtClean="0">
                <a:solidFill>
                  <a:srgbClr val="C00000"/>
                </a:solidFill>
              </a:rPr>
              <a:t>Note:</a:t>
            </a:r>
            <a:r>
              <a:rPr lang="en-US" sz="1600" b="1" i="1" dirty="0" err="1" smtClean="0">
                <a:solidFill>
                  <a:srgbClr val="C00000"/>
                </a:solidFill>
              </a:rPr>
              <a:t>Because</a:t>
            </a:r>
            <a:r>
              <a:rPr lang="en-US" sz="1600" b="1" i="1" dirty="0" smtClean="0">
                <a:solidFill>
                  <a:srgbClr val="C00000"/>
                </a:solidFill>
              </a:rPr>
              <a:t> different browsers store cookies differently, different browsers on the same computer won't necessarily be able to read each other's cookies</a:t>
            </a:r>
            <a:r>
              <a:rPr lang="en-US" sz="2200" i="1" dirty="0" smtClean="0">
                <a:solidFill>
                  <a:srgbClr val="C00000"/>
                </a:solidFill>
              </a:rPr>
              <a:t>.</a:t>
            </a:r>
            <a:endParaRPr lang="en-US" sz="2200" i="1" dirty="0">
              <a:solidFill>
                <a:srgbClr val="C0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5841"/>
                                        </p:tgtEl>
                                        <p:attrNameLst>
                                          <p:attrName>style.visibility</p:attrName>
                                        </p:attrNameLst>
                                      </p:cBhvr>
                                      <p:to>
                                        <p:strVal val="visible"/>
                                      </p:to>
                                    </p:set>
                                    <p:animEffect transition="in" filter="wedge">
                                      <p:cBhvr>
                                        <p:cTn id="7" dur="1000"/>
                                        <p:tgtEl>
                                          <p:spTgt spid="35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http://t1.gstatic.com/images?q=tbn:ANd9GcSi4m3rkGMH3CkR3tILFepXVYbMCG2-gkwrsT4Il2DOq9KRCVi2"/>
          <p:cNvPicPr>
            <a:picLocks noChangeAspect="1" noChangeArrowheads="1"/>
          </p:cNvPicPr>
          <p:nvPr/>
        </p:nvPicPr>
        <p:blipFill>
          <a:blip r:embed="rId1" cstate="print"/>
          <a:srcRect/>
          <a:stretch>
            <a:fillRect/>
          </a:stretch>
        </p:blipFill>
        <p:spPr bwMode="auto">
          <a:xfrm>
            <a:off x="6929469" y="3357562"/>
            <a:ext cx="2143125" cy="2143125"/>
          </a:xfrm>
          <a:prstGeom prst="rect">
            <a:avLst/>
          </a:prstGeom>
          <a:noFill/>
        </p:spPr>
      </p:pic>
      <p:sp>
        <p:nvSpPr>
          <p:cNvPr id="2" name="Title 1"/>
          <p:cNvSpPr>
            <a:spLocks noGrp="1"/>
          </p:cNvSpPr>
          <p:nvPr>
            <p:ph type="title"/>
          </p:nvPr>
        </p:nvSpPr>
        <p:spPr/>
        <p:txBody>
          <a:bodyPr/>
          <a:lstStyle/>
          <a:p>
            <a:r>
              <a:rPr lang="en-US" sz="3600" b="1" dirty="0" smtClean="0"/>
              <a:t>Query Strings</a:t>
            </a:r>
            <a:endParaRPr lang="en-US" sz="3600" b="1" dirty="0"/>
          </a:p>
        </p:txBody>
      </p:sp>
      <p:sp>
        <p:nvSpPr>
          <p:cNvPr id="3" name="Text Placeholder 2"/>
          <p:cNvSpPr>
            <a:spLocks noGrp="1"/>
          </p:cNvSpPr>
          <p:nvPr>
            <p:ph type="body" sz="quarter" idx="10"/>
          </p:nvPr>
        </p:nvSpPr>
        <p:spPr>
          <a:xfrm>
            <a:off x="357158" y="1000108"/>
            <a:ext cx="8382000" cy="4624406"/>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A query string provides a simple way to pass information from one page to another.</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A query string is information that is appended to the end of a page URL.</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Query strings provide a simple but limited way of maintaining some state information. </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Whenever form is submitted the values are posted to server by browser using query string format only.</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Most browsers impose a 2083 character limit on the query string .</a:t>
            </a:r>
            <a:endParaRPr lang="en-IN" sz="2400" dirty="0" smtClean="0">
              <a:latin typeface="Times New Roman" panose="02020603050405020304" pitchFamily="18" charset="0"/>
              <a:cs typeface="Times New Roman" panose="02020603050405020304" pitchFamily="18" charset="0"/>
            </a:endParaRPr>
          </a:p>
          <a:p>
            <a:pPr algn="just">
              <a:buClr>
                <a:srgbClr val="7030A0"/>
              </a:buCl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A URL can have only ASCII characters.</a:t>
            </a:r>
            <a:endParaRPr lang="en-IN" sz="2400" dirty="0" smtClean="0">
              <a:latin typeface="Times New Roman" panose="02020603050405020304" pitchFamily="18" charset="0"/>
              <a:cs typeface="Times New Roman" panose="02020603050405020304" pitchFamily="18" charset="0"/>
            </a:endParaRPr>
          </a:p>
          <a:p>
            <a:pPr algn="just">
              <a:buClr>
                <a:srgbClr val="7030A0"/>
              </a:buCl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All the other characters should be encoded when you pass through the URL.</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Blip>
                <a:blip r:embed="rId2"/>
              </a:buBlip>
              <a:defRPr/>
            </a:pP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Blip>
                <a:blip r:embed="rId2"/>
              </a:buBlip>
              <a:defRPr/>
            </a:pPr>
            <a:endParaRPr lang="en-US" sz="2000" dirty="0" smtClean="0"/>
          </a:p>
          <a:p>
            <a:pPr marL="460375" lvl="1" indent="-460375" algn="just" defTabSz="914400" fontAlgn="auto">
              <a:spcAft>
                <a:spcPts val="0"/>
              </a:spcAft>
              <a:buBlip>
                <a:blip r:embed="rId2"/>
              </a:buBlip>
              <a:defRPr/>
            </a:pPr>
            <a:endParaRPr lang="en-US" sz="2000" dirty="0" smtClean="0"/>
          </a:p>
          <a:p>
            <a:pPr marL="460375" lvl="1" indent="-460375" algn="just" defTabSz="914400" fontAlgn="auto">
              <a:spcAft>
                <a:spcPts val="0"/>
              </a:spcAft>
              <a:buBlip>
                <a:blip r:embed="rId2"/>
              </a:buBlip>
              <a:defRPr/>
            </a:pPr>
            <a:endParaRPr lang="en-US" sz="2000" dirty="0" smtClean="0"/>
          </a:p>
          <a:p>
            <a:pPr marL="1317625" lvl="3" indent="-460375" algn="just" defTabSz="914400" fontAlgn="auto">
              <a:spcAft>
                <a:spcPts val="0"/>
              </a:spcAft>
              <a:buNone/>
              <a:defRPr/>
            </a:pPr>
            <a:endParaRPr lang="en-US" sz="1600" b="1" dirty="0" smtClean="0"/>
          </a:p>
          <a:p>
            <a:pPr marL="1317625" lvl="3" indent="-460375" algn="just" defTabSz="914400" fontAlgn="auto">
              <a:spcAft>
                <a:spcPts val="0"/>
              </a:spcAft>
              <a:buNone/>
              <a:defRPr/>
            </a:pPr>
            <a:endParaRPr lang="en-US" sz="3200" b="1" dirty="0"/>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 Strings</a:t>
            </a:r>
            <a:endParaRPr lang="en-IN" dirty="0"/>
          </a:p>
        </p:txBody>
      </p:sp>
      <p:sp>
        <p:nvSpPr>
          <p:cNvPr id="3" name="Text Placeholder 2"/>
          <p:cNvSpPr>
            <a:spLocks noGrp="1"/>
          </p:cNvSpPr>
          <p:nvPr>
            <p:ph type="body" sz="quarter" idx="10"/>
          </p:nvPr>
        </p:nvSpPr>
        <p:spPr>
          <a:xfrm>
            <a:off x="428596" y="1000108"/>
            <a:ext cx="8382000" cy="1981200"/>
          </a:xfrm>
        </p:spPr>
        <p:txBody>
          <a:bodyPr/>
          <a:lstStyle/>
          <a:p>
            <a:pPr algn="just">
              <a:buClr>
                <a:srgbClr val="7030A0"/>
              </a:buClr>
              <a:buFont typeface="Wingdings" panose="05000000000000000000" pitchFamily="2" charset="2"/>
              <a:buChar char="§"/>
            </a:pPr>
            <a:r>
              <a:rPr lang="en-IN" sz="2400" dirty="0" smtClean="0">
                <a:latin typeface="Times New Roman" panose="02020603050405020304" pitchFamily="18" charset="0"/>
                <a:cs typeface="Times New Roman" panose="02020603050405020304" pitchFamily="18" charset="0"/>
              </a:rPr>
              <a:t>The </a:t>
            </a:r>
            <a:r>
              <a:rPr lang="en-IN" sz="2400" dirty="0" err="1" smtClean="0">
                <a:latin typeface="Times New Roman" panose="02020603050405020304" pitchFamily="18" charset="0"/>
                <a:cs typeface="Times New Roman" panose="02020603050405020304" pitchFamily="18" charset="0"/>
              </a:rPr>
              <a:t>HttpServerUtility.UrlEncode</a:t>
            </a:r>
            <a:r>
              <a:rPr lang="en-IN" sz="2400" dirty="0" smtClean="0">
                <a:latin typeface="Times New Roman" panose="02020603050405020304" pitchFamily="18" charset="0"/>
                <a:cs typeface="Times New Roman" panose="02020603050405020304" pitchFamily="18" charset="0"/>
              </a:rPr>
              <a:t> class to encode the URL.</a:t>
            </a:r>
            <a:endParaRPr lang="en-IN" sz="2400" dirty="0" smtClean="0">
              <a:latin typeface="Times New Roman" panose="02020603050405020304" pitchFamily="18" charset="0"/>
              <a:cs typeface="Times New Roman" panose="02020603050405020304" pitchFamily="18" charset="0"/>
            </a:endParaRPr>
          </a:p>
          <a:p>
            <a:pPr algn="just">
              <a:buClr>
                <a:srgbClr val="7030A0"/>
              </a:buClr>
              <a:buFont typeface="Wingdings" panose="05000000000000000000" pitchFamily="2" charset="2"/>
              <a:buChar char="§"/>
            </a:pPr>
            <a:r>
              <a:rPr lang="en-IN" sz="2400" b="1" dirty="0" smtClean="0">
                <a:latin typeface="Times New Roman" panose="02020603050405020304" pitchFamily="18" charset="0"/>
                <a:cs typeface="Times New Roman" panose="02020603050405020304" pitchFamily="18" charset="0"/>
              </a:rPr>
              <a:t>The Query String Structure:</a:t>
            </a:r>
            <a:endParaRPr lang="en-IN" sz="2400" b="1" dirty="0" smtClean="0">
              <a:latin typeface="Times New Roman" panose="02020603050405020304" pitchFamily="18" charset="0"/>
              <a:cs typeface="Times New Roman" panose="02020603050405020304" pitchFamily="18" charset="0"/>
            </a:endParaRPr>
          </a:p>
          <a:p>
            <a:pPr marL="914400" lvl="1" indent="-457200" algn="just">
              <a:buClr>
                <a:srgbClr val="7030A0"/>
              </a:buClr>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Query strings are appended to the end of a URL. </a:t>
            </a:r>
            <a:endParaRPr lang="en-IN" sz="2000" dirty="0" smtClean="0">
              <a:latin typeface="Times New Roman" panose="02020603050405020304" pitchFamily="18" charset="0"/>
              <a:cs typeface="Times New Roman" panose="02020603050405020304" pitchFamily="18" charset="0"/>
            </a:endParaRPr>
          </a:p>
          <a:p>
            <a:pPr marL="914400" lvl="1" indent="-457200" algn="just">
              <a:buClr>
                <a:srgbClr val="7030A0"/>
              </a:buClr>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First a question-mark(?) is appended to the URL's end and then every parameter that we want to hold in the query string. </a:t>
            </a:r>
            <a:endParaRPr lang="en-IN" sz="2000" dirty="0" smtClean="0">
              <a:latin typeface="Times New Roman" panose="02020603050405020304" pitchFamily="18" charset="0"/>
              <a:cs typeface="Times New Roman" panose="02020603050405020304" pitchFamily="18" charset="0"/>
            </a:endParaRPr>
          </a:p>
          <a:p>
            <a:pPr marL="914400" lvl="1" indent="-457200" algn="just">
              <a:buClr>
                <a:srgbClr val="7030A0"/>
              </a:buClr>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The parameters declare the parameter name followed by = symbol which followed by the data to hold. </a:t>
            </a:r>
            <a:endParaRPr lang="en-IN" sz="2000" dirty="0" smtClean="0">
              <a:latin typeface="Times New Roman" panose="02020603050405020304" pitchFamily="18" charset="0"/>
              <a:cs typeface="Times New Roman" panose="02020603050405020304" pitchFamily="18" charset="0"/>
            </a:endParaRPr>
          </a:p>
          <a:p>
            <a:pPr marL="914400" lvl="1" indent="-457200" algn="just">
              <a:buClr>
                <a:srgbClr val="7030A0"/>
              </a:buClr>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Every parameter is separated with the ampersand(&amp;) symbol.</a:t>
            </a:r>
            <a:endParaRPr lang="en-IN" sz="2000" dirty="0" smtClean="0">
              <a:latin typeface="Times New Roman" panose="02020603050405020304" pitchFamily="18" charset="0"/>
              <a:cs typeface="Times New Roman" panose="02020603050405020304" pitchFamily="18" charset="0"/>
            </a:endParaRPr>
          </a:p>
          <a:p>
            <a:pPr marL="914400" lvl="1" indent="-457200" algn="just">
              <a:buClr>
                <a:srgbClr val="7030A0"/>
              </a:buClr>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Use the </a:t>
            </a:r>
            <a:r>
              <a:rPr lang="en-IN" sz="2000" dirty="0" err="1" smtClean="0">
                <a:latin typeface="Times New Roman" panose="02020603050405020304" pitchFamily="18" charset="0"/>
                <a:cs typeface="Times New Roman" panose="02020603050405020304" pitchFamily="18" charset="0"/>
              </a:rPr>
              <a:t>HttpUtility.UrlEncode</a:t>
            </a:r>
            <a:r>
              <a:rPr lang="en-IN" sz="2000" dirty="0" smtClean="0">
                <a:latin typeface="Times New Roman" panose="02020603050405020304" pitchFamily="18" charset="0"/>
                <a:cs typeface="Times New Roman" panose="02020603050405020304" pitchFamily="18" charset="0"/>
              </a:rPr>
              <a:t> method on the data itself before appending it.</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500034" y="4714884"/>
            <a:ext cx="8072494" cy="1661993"/>
          </a:xfrm>
          <a:prstGeom prst="rect">
            <a:avLst/>
          </a:prstGeom>
        </p:spPr>
        <p:txBody>
          <a:bodyPr wrap="square">
            <a:spAutoFit/>
          </a:bodyPr>
          <a:lstStyle/>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The query string format is:</a:t>
            </a:r>
            <a:endParaRPr lang="en-US" sz="2400" dirty="0" smtClean="0">
              <a:latin typeface="Times New Roman" panose="02020603050405020304" pitchFamily="18" charset="0"/>
              <a:cs typeface="Times New Roman" panose="02020603050405020304" pitchFamily="18" charset="0"/>
            </a:endParaRPr>
          </a:p>
          <a:p>
            <a:pPr marL="1317625" lvl="3" indent="-460375" algn="just" defTabSz="914400" fontAlgn="auto">
              <a:spcAft>
                <a:spcPts val="0"/>
              </a:spcAft>
              <a:buClr>
                <a:srgbClr val="7030A0"/>
              </a:buClr>
              <a:buFont typeface="Wingdings" panose="05000000000000000000" pitchFamily="2" charset="2"/>
              <a:buChar char="§"/>
              <a:defRPr/>
            </a:pPr>
            <a:r>
              <a:rPr lang="en-US" b="1" dirty="0" smtClean="0">
                <a:solidFill>
                  <a:srgbClr val="FF0000"/>
                </a:solidFill>
                <a:latin typeface="Times New Roman" panose="02020603050405020304" pitchFamily="18" charset="0"/>
                <a:cs typeface="Times New Roman" panose="02020603050405020304" pitchFamily="18" charset="0"/>
              </a:rPr>
              <a:t>&lt;URL&gt;?&lt;name&gt;=&lt;value&gt;&amp;&lt;name&gt;=&lt;value&gt;…</a:t>
            </a:r>
            <a:endParaRPr lang="en-US" dirty="0" smtClean="0">
              <a:solidFill>
                <a:srgbClr val="FF0000"/>
              </a:solidFill>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Example</a:t>
            </a:r>
            <a:endParaRPr lang="en-US" sz="2400" b="1" dirty="0" smtClean="0">
              <a:latin typeface="Times New Roman" panose="02020603050405020304" pitchFamily="18" charset="0"/>
              <a:cs typeface="Times New Roman" panose="02020603050405020304" pitchFamily="18" charset="0"/>
            </a:endParaRPr>
          </a:p>
          <a:p>
            <a:pPr marL="1317625" lvl="3" indent="-460375" algn="just" defTabSz="914400" fontAlgn="auto">
              <a:spcAft>
                <a:spcPts val="0"/>
              </a:spcAft>
              <a:buClr>
                <a:srgbClr val="7030A0"/>
              </a:buClr>
              <a:buFont typeface="Wingdings" panose="05000000000000000000" pitchFamily="2" charset="2"/>
              <a:buChar char="§"/>
              <a:defRPr/>
            </a:pPr>
            <a:r>
              <a:rPr lang="en-US" b="1" dirty="0" smtClean="0">
                <a:solidFill>
                  <a:srgbClr val="FF0000"/>
                </a:solidFill>
                <a:latin typeface="Times New Roman" panose="02020603050405020304" pitchFamily="18" charset="0"/>
                <a:cs typeface="Times New Roman" panose="02020603050405020304" pitchFamily="18" charset="0"/>
              </a:rPr>
              <a:t>http://www.aitrich.com/StudentAitrich.aspx?batchNo=10&amp;studentCode=St9</a:t>
            </a:r>
            <a:endParaRPr lang="en-US" b="1"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 Strings</a:t>
            </a:r>
            <a:endParaRPr lang="en-IN" dirty="0"/>
          </a:p>
        </p:txBody>
      </p:sp>
      <p:sp>
        <p:nvSpPr>
          <p:cNvPr id="3" name="Text Placeholder 2"/>
          <p:cNvSpPr>
            <a:spLocks noGrp="1"/>
          </p:cNvSpPr>
          <p:nvPr>
            <p:ph type="body" sz="quarter" idx="10"/>
          </p:nvPr>
        </p:nvSpPr>
        <p:spPr>
          <a:xfrm>
            <a:off x="500034" y="1071546"/>
            <a:ext cx="8382000" cy="1981200"/>
          </a:xfrm>
        </p:spPr>
        <p:txBody>
          <a:bodyPr/>
          <a:lstStyle/>
          <a:p>
            <a:pPr algn="just"/>
            <a:r>
              <a:rPr lang="en-IN" sz="2400" dirty="0" smtClean="0">
                <a:latin typeface="Times New Roman" panose="02020603050405020304" pitchFamily="18" charset="0"/>
                <a:cs typeface="Times New Roman" panose="02020603050405020304" pitchFamily="18" charset="0"/>
              </a:rPr>
              <a:t>The following code shows how name and id is passed to foo.aspx page as encoded.</a:t>
            </a:r>
            <a:endParaRPr lang="en-IN"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r>
              <a:rPr lang="en-IN" sz="2400" dirty="0" err="1" smtClean="0">
                <a:latin typeface="Times New Roman" panose="02020603050405020304" pitchFamily="18" charset="0"/>
                <a:cs typeface="Times New Roman" panose="02020603050405020304" pitchFamily="18" charset="0"/>
              </a:rPr>
              <a:t>HttpServerUtility</a:t>
            </a:r>
            <a:r>
              <a:rPr lang="en-IN" sz="2400" dirty="0" smtClean="0">
                <a:latin typeface="Times New Roman" panose="02020603050405020304" pitchFamily="18" charset="0"/>
                <a:cs typeface="Times New Roman" panose="02020603050405020304" pitchFamily="18" charset="0"/>
              </a:rPr>
              <a:t> is available to your code in all </a:t>
            </a:r>
            <a:r>
              <a:rPr lang="en-IN" sz="2400" dirty="0" err="1" smtClean="0">
                <a:latin typeface="Times New Roman" panose="02020603050405020304" pitchFamily="18" charset="0"/>
                <a:cs typeface="Times New Roman" panose="02020603050405020304" pitchFamily="18" charset="0"/>
              </a:rPr>
              <a:t>webforms</a:t>
            </a:r>
            <a:r>
              <a:rPr lang="en-IN" sz="2400" dirty="0" smtClean="0">
                <a:latin typeface="Times New Roman" panose="02020603050405020304" pitchFamily="18" charset="0"/>
                <a:cs typeface="Times New Roman" panose="02020603050405020304" pitchFamily="18" charset="0"/>
              </a:rPr>
              <a:t> through the </a:t>
            </a:r>
            <a:r>
              <a:rPr lang="en-IN" sz="2400" dirty="0" err="1" smtClean="0">
                <a:latin typeface="Times New Roman" panose="02020603050405020304" pitchFamily="18" charset="0"/>
                <a:cs typeface="Times New Roman" panose="02020603050405020304" pitchFamily="18" charset="0"/>
              </a:rPr>
              <a:t>Page.Server</a:t>
            </a:r>
            <a:r>
              <a:rPr lang="en-IN" sz="2400" dirty="0" smtClean="0">
                <a:latin typeface="Times New Roman" panose="02020603050405020304" pitchFamily="18" charset="0"/>
                <a:cs typeface="Times New Roman" panose="02020603050405020304" pitchFamily="18" charset="0"/>
              </a:rPr>
              <a:t> property.</a:t>
            </a:r>
            <a:endParaRPr lang="en-IN" sz="2400" dirty="0" smtClean="0">
              <a:latin typeface="Times New Roman" panose="02020603050405020304" pitchFamily="18" charset="0"/>
              <a:cs typeface="Times New Roman" panose="02020603050405020304" pitchFamily="18" charset="0"/>
            </a:endParaRPr>
          </a:p>
        </p:txBody>
      </p:sp>
      <p:pic>
        <p:nvPicPr>
          <p:cNvPr id="1026" name="Picture 2" descr="C:\Users\Owner\Desktop\Untitled.png"/>
          <p:cNvPicPr>
            <a:picLocks noChangeAspect="1" noChangeArrowheads="1"/>
          </p:cNvPicPr>
          <p:nvPr/>
        </p:nvPicPr>
        <p:blipFill>
          <a:blip r:embed="rId1"/>
          <a:srcRect/>
          <a:stretch>
            <a:fillRect/>
          </a:stretch>
        </p:blipFill>
        <p:spPr bwMode="auto">
          <a:xfrm>
            <a:off x="2741613" y="1928802"/>
            <a:ext cx="6402387" cy="1785950"/>
          </a:xfrm>
          <a:prstGeom prst="rect">
            <a:avLst/>
          </a:prstGeom>
          <a:noFill/>
        </p:spPr>
      </p:pic>
      <p:pic>
        <p:nvPicPr>
          <p:cNvPr id="10242" name="Picture 2" descr="C:\Users\Owner\Desktop\images (6).jpg"/>
          <p:cNvPicPr>
            <a:picLocks noChangeAspect="1" noChangeArrowheads="1"/>
          </p:cNvPicPr>
          <p:nvPr/>
        </p:nvPicPr>
        <p:blipFill>
          <a:blip r:embed="rId2"/>
          <a:srcRect/>
          <a:stretch>
            <a:fillRect/>
          </a:stretch>
        </p:blipFill>
        <p:spPr bwMode="auto">
          <a:xfrm>
            <a:off x="2714612" y="4857760"/>
            <a:ext cx="4029075" cy="1133475"/>
          </a:xfrm>
          <a:prstGeom prst="rect">
            <a:avLst/>
          </a:prstGeom>
          <a:noFill/>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 strings</a:t>
            </a:r>
            <a:endParaRPr lang="en-US" b="1" dirty="0"/>
          </a:p>
        </p:txBody>
      </p:sp>
      <p:sp>
        <p:nvSpPr>
          <p:cNvPr id="3" name="Text Placeholder 2"/>
          <p:cNvSpPr>
            <a:spLocks noGrp="1"/>
          </p:cNvSpPr>
          <p:nvPr>
            <p:ph type="body" sz="quarter" idx="10"/>
          </p:nvPr>
        </p:nvSpPr>
        <p:spPr>
          <a:xfrm>
            <a:off x="357158" y="1000108"/>
            <a:ext cx="8382000" cy="5053034"/>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Retrieving values from a query string:</a:t>
            </a:r>
            <a:endParaRPr lang="en-US" sz="2400" dirty="0" smtClean="0">
              <a:latin typeface="Times New Roman" panose="02020603050405020304" pitchFamily="18" charset="0"/>
              <a:cs typeface="Times New Roman" panose="02020603050405020304" pitchFamily="18" charset="0"/>
            </a:endParaRPr>
          </a:p>
          <a:p>
            <a:pPr marL="1317625" lvl="3" indent="-460375" algn="just" defTabSz="914400" fontAlgn="auto">
              <a:spcAft>
                <a:spcPts val="0"/>
              </a:spcAft>
              <a:buClr>
                <a:srgbClr val="7030A0"/>
              </a:buClr>
              <a:buFont typeface="Wingdings" panose="05000000000000000000" pitchFamily="2" charset="2"/>
              <a:buChar char="§"/>
              <a:defRPr/>
            </a:pPr>
            <a:r>
              <a:rPr lang="en-US" sz="2400" dirty="0" smtClean="0">
                <a:solidFill>
                  <a:srgbClr val="00B0F0"/>
                </a:solidFill>
                <a:latin typeface="Times New Roman" panose="02020603050405020304" pitchFamily="18" charset="0"/>
                <a:cs typeface="Times New Roman" panose="02020603050405020304" pitchFamily="18" charset="0"/>
              </a:rPr>
              <a:t>String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strStudentCode</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1317625" lvl="3" indent="-460375" algn="just" defTabSz="914400" fontAlgn="auto">
              <a:spcAft>
                <a:spcPts val="0"/>
              </a:spcAft>
              <a:buClr>
                <a:srgbClr val="7030A0"/>
              </a:buClr>
              <a:buFont typeface="Wingdings" panose="05000000000000000000" pitchFamily="2" charset="2"/>
              <a:buChar char="§"/>
              <a:defRPr/>
            </a:pPr>
            <a:r>
              <a:rPr lang="en-US" sz="2400" dirty="0" err="1" smtClean="0">
                <a:latin typeface="Times New Roman" panose="02020603050405020304" pitchFamily="18" charset="0"/>
                <a:cs typeface="Times New Roman" panose="02020603050405020304" pitchFamily="18" charset="0"/>
              </a:rPr>
              <a:t>strStudentCode</a:t>
            </a:r>
            <a:r>
              <a:rPr lang="en-US" sz="2400" dirty="0" smtClean="0">
                <a:latin typeface="Times New Roman" panose="02020603050405020304" pitchFamily="18" charset="0"/>
                <a:cs typeface="Times New Roman" panose="02020603050405020304" pitchFamily="18" charset="0"/>
              </a:rPr>
              <a:t>=</a:t>
            </a:r>
            <a:r>
              <a:rPr lang="en-US" sz="2400" dirty="0" err="1" smtClean="0">
                <a:solidFill>
                  <a:srgbClr val="00B0F0"/>
                </a:solidFill>
                <a:latin typeface="Times New Roman" panose="02020603050405020304" pitchFamily="18" charset="0"/>
                <a:cs typeface="Times New Roman" panose="02020603050405020304" pitchFamily="18" charset="0"/>
              </a:rPr>
              <a:t>Request</a:t>
            </a:r>
            <a:r>
              <a:rPr lang="en-US" sz="2400" dirty="0" err="1" smtClean="0">
                <a:latin typeface="Times New Roman" panose="02020603050405020304" pitchFamily="18" charset="0"/>
                <a:cs typeface="Times New Roman" panose="02020603050405020304" pitchFamily="18" charset="0"/>
              </a:rPr>
              <a:t>.</a:t>
            </a:r>
            <a:r>
              <a:rPr lang="en-US" sz="2400" dirty="0" err="1" smtClean="0">
                <a:solidFill>
                  <a:srgbClr val="00B0F0"/>
                </a:solidFill>
                <a:latin typeface="Times New Roman" panose="02020603050405020304" pitchFamily="18" charset="0"/>
                <a:cs typeface="Times New Roman" panose="02020603050405020304" pitchFamily="18" charset="0"/>
              </a:rPr>
              <a:t>Param</a:t>
            </a:r>
            <a:r>
              <a:rPr lang="en-US" sz="2400" dirty="0" smtClean="0">
                <a:latin typeface="Times New Roman" panose="02020603050405020304" pitchFamily="18" charset="0"/>
                <a:cs typeface="Times New Roman" panose="02020603050405020304" pitchFamily="18" charset="0"/>
              </a:rPr>
              <a:t>[“</a:t>
            </a:r>
            <a:r>
              <a:rPr lang="en-US" sz="2400" b="1" dirty="0" err="1" smtClean="0">
                <a:latin typeface="Times New Roman" panose="02020603050405020304" pitchFamily="18" charset="0"/>
                <a:cs typeface="Times New Roman" panose="02020603050405020304" pitchFamily="18" charset="0"/>
              </a:rPr>
              <a:t>studentCode</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ToString</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Advantages:</a:t>
            </a:r>
            <a:endParaRPr lang="en-US" sz="2400" b="1"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sz="2000" b="1" dirty="0" smtClean="0">
                <a:latin typeface="Times New Roman" panose="02020603050405020304" pitchFamily="18" charset="0"/>
                <a:cs typeface="Times New Roman" panose="02020603050405020304" pitchFamily="18" charset="0"/>
              </a:rPr>
              <a:t>Simple to Implement</a:t>
            </a:r>
            <a:endParaRPr lang="en-US" sz="2000" b="1"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sz="2000" b="1" dirty="0" smtClean="0">
                <a:latin typeface="Times New Roman" panose="02020603050405020304" pitchFamily="18" charset="0"/>
                <a:cs typeface="Times New Roman" panose="02020603050405020304" pitchFamily="18" charset="0"/>
              </a:rPr>
              <a:t>No server resources are required</a:t>
            </a:r>
            <a:r>
              <a:rPr lang="en-US" sz="2000" dirty="0" smtClean="0">
                <a:latin typeface="Times New Roman" panose="02020603050405020304" pitchFamily="18" charset="0"/>
                <a:cs typeface="Times New Roman" panose="02020603050405020304" pitchFamily="18" charset="0"/>
              </a:rPr>
              <a:t> - The query string is contained in the HTTP request for a specific URL.</a:t>
            </a:r>
            <a:endParaRPr lang="en-US" sz="2000"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sz="2000" b="1" dirty="0" smtClean="0">
                <a:latin typeface="Times New Roman" panose="02020603050405020304" pitchFamily="18" charset="0"/>
                <a:cs typeface="Times New Roman" panose="02020603050405020304" pitchFamily="18" charset="0"/>
              </a:rPr>
              <a:t>Widespread support </a:t>
            </a:r>
            <a:r>
              <a:rPr lang="en-US" sz="2000" dirty="0" smtClean="0">
                <a:latin typeface="Times New Roman" panose="02020603050405020304" pitchFamily="18" charset="0"/>
                <a:cs typeface="Times New Roman" panose="02020603050405020304" pitchFamily="18" charset="0"/>
              </a:rPr>
              <a:t>-</a:t>
            </a: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Almost all browsers and client devices support using query strings to pass values.</a:t>
            </a:r>
            <a:endParaRPr lang="en-US" sz="2000"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IN" sz="2000" b="1" dirty="0" smtClean="0">
                <a:latin typeface="Times New Roman" panose="02020603050405020304" pitchFamily="18" charset="0"/>
                <a:cs typeface="Times New Roman" panose="02020603050405020304" pitchFamily="18" charset="0"/>
              </a:rPr>
              <a:t>It is very easy to use and it is the most efficient state management technique.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Query strings</a:t>
            </a:r>
            <a:endParaRPr lang="en-US" b="1" dirty="0"/>
          </a:p>
        </p:txBody>
      </p:sp>
      <p:sp>
        <p:nvSpPr>
          <p:cNvPr id="4" name="Text Placeholder 2"/>
          <p:cNvSpPr>
            <a:spLocks noGrp="1"/>
          </p:cNvSpPr>
          <p:nvPr>
            <p:ph type="body" sz="quarter" idx="10"/>
          </p:nvPr>
        </p:nvSpPr>
        <p:spPr>
          <a:xfrm>
            <a:off x="428596" y="1071546"/>
            <a:ext cx="8382000" cy="4838720"/>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US" sz="2400" b="1" dirty="0" smtClean="0">
                <a:latin typeface="Times New Roman" panose="02020603050405020304" pitchFamily="18" charset="0"/>
                <a:cs typeface="Times New Roman" panose="02020603050405020304" pitchFamily="18" charset="0"/>
              </a:rPr>
              <a:t>Disadvantages:</a:t>
            </a:r>
            <a:endParaRPr lang="en-US" sz="2400" b="1"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sz="2000" b="1" dirty="0" smtClean="0">
                <a:latin typeface="Times New Roman" panose="02020603050405020304" pitchFamily="18" charset="0"/>
                <a:cs typeface="Times New Roman" panose="02020603050405020304" pitchFamily="18" charset="0"/>
              </a:rPr>
              <a:t>Potential security risks</a:t>
            </a:r>
            <a:r>
              <a:rPr lang="en-US" sz="2000" dirty="0" smtClean="0">
                <a:latin typeface="Times New Roman" panose="02020603050405020304" pitchFamily="18" charset="0"/>
                <a:cs typeface="Times New Roman" panose="02020603050405020304" pitchFamily="18" charset="0"/>
              </a:rPr>
              <a:t> - The information in the query string is directly visible to the user via the browser's user interface. A user can bookmark the URL or send the URL to other users, thereby passing the information in the query string along with it.</a:t>
            </a:r>
            <a:endParaRPr lang="en-US" sz="2000"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sz="2000" b="1" dirty="0" smtClean="0">
                <a:latin typeface="Times New Roman" panose="02020603050405020304" pitchFamily="18" charset="0"/>
                <a:cs typeface="Times New Roman" panose="02020603050405020304" pitchFamily="18" charset="0"/>
              </a:rPr>
              <a:t>Limited capacity - </a:t>
            </a:r>
            <a:r>
              <a:rPr lang="en-US" sz="2000" dirty="0" smtClean="0">
                <a:latin typeface="Times New Roman" panose="02020603050405020304" pitchFamily="18" charset="0"/>
                <a:cs typeface="Times New Roman" panose="02020603050405020304" pitchFamily="18" charset="0"/>
              </a:rPr>
              <a:t>Some browsers and client devices impose a 2083-character limit on the length of URLs.</a:t>
            </a:r>
            <a:endParaRPr lang="en-US" sz="20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b="1" dirty="0" smtClean="0">
                <a:solidFill>
                  <a:srgbClr val="C00000"/>
                </a:solidFill>
                <a:latin typeface="Times New Roman" panose="02020603050405020304" pitchFamily="18" charset="0"/>
                <a:cs typeface="Times New Roman" panose="02020603050405020304" pitchFamily="18" charset="0"/>
              </a:rPr>
              <a:t>Security Note:</a:t>
            </a:r>
            <a:endParaRPr lang="en-US" sz="2400" b="1" dirty="0" smtClean="0">
              <a:solidFill>
                <a:srgbClr val="C00000"/>
              </a:solidFill>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sz="2000" dirty="0" smtClean="0">
                <a:latin typeface="Times New Roman" panose="02020603050405020304" pitchFamily="18" charset="0"/>
                <a:cs typeface="Times New Roman" panose="02020603050405020304" pitchFamily="18" charset="0"/>
              </a:rPr>
              <a:t>Information that is passed in a query string can be tampered with by a malicious user.</a:t>
            </a:r>
            <a:endParaRPr lang="en-US" sz="2000"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sz="2000" dirty="0" smtClean="0">
                <a:latin typeface="Times New Roman" panose="02020603050405020304" pitchFamily="18" charset="0"/>
                <a:cs typeface="Times New Roman" panose="02020603050405020304" pitchFamily="18" charset="0"/>
              </a:rPr>
              <a:t> Do not rely on query strings to convey important or sensitive data. </a:t>
            </a:r>
            <a:endParaRPr lang="en-US" sz="2000"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sz="2000" dirty="0" smtClean="0">
                <a:latin typeface="Times New Roman" panose="02020603050405020304" pitchFamily="18" charset="0"/>
                <a:cs typeface="Times New Roman" panose="02020603050405020304" pitchFamily="18" charset="0"/>
              </a:rPr>
              <a:t>Additionally, a user can bookmark the URL or send the URL to other users, thereby passing that information along with it.</a:t>
            </a:r>
            <a:endParaRPr lang="en-US" sz="20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endParaRPr lang="en-US" sz="2000" dirty="0"/>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0034" y="2643182"/>
            <a:ext cx="8382000" cy="1981200"/>
          </a:xfrm>
        </p:spPr>
        <p:txBody>
          <a:bodyPr/>
          <a:lstStyle/>
          <a:p>
            <a:pPr algn="ctr">
              <a:buNone/>
            </a:pPr>
            <a:r>
              <a:rPr lang="en-US" b="1" dirty="0" smtClean="0"/>
              <a:t>Server-Based State Management</a:t>
            </a:r>
            <a:endParaRPr lang="en-US" b="1" dirty="0"/>
          </a:p>
        </p:txBody>
      </p:sp>
      <p:pic>
        <p:nvPicPr>
          <p:cNvPr id="44034" name="Picture 2" descr="http://www.edparrish.com/cis132/06f/images/server-side-prog.jpg"/>
          <p:cNvPicPr>
            <a:picLocks noChangeAspect="1" noChangeArrowheads="1"/>
          </p:cNvPicPr>
          <p:nvPr/>
        </p:nvPicPr>
        <p:blipFill>
          <a:blip r:embed="rId1" cstate="print"/>
          <a:srcRect/>
          <a:stretch>
            <a:fillRect/>
          </a:stretch>
        </p:blipFill>
        <p:spPr bwMode="auto">
          <a:xfrm>
            <a:off x="5500702" y="3429000"/>
            <a:ext cx="3643298" cy="26596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3"/>
          <p:cNvSpPr/>
          <p:nvPr/>
        </p:nvSpPr>
        <p:spPr>
          <a:xfrm>
            <a:off x="500034" y="4643446"/>
            <a:ext cx="4572000" cy="1323439"/>
          </a:xfrm>
          <a:prstGeom prst="rect">
            <a:avLst/>
          </a:prstGeom>
        </p:spPr>
        <p:txBody>
          <a:bodyPr>
            <a:spAutoFit/>
          </a:bodyPr>
          <a:lstStyle/>
          <a:p>
            <a:pPr algn="just"/>
            <a:r>
              <a:rPr lang="en-IN" sz="2000" dirty="0" smtClean="0">
                <a:latin typeface="Times New Roman" panose="02020603050405020304" pitchFamily="18" charset="0"/>
                <a:cs typeface="Times New Roman" panose="02020603050405020304" pitchFamily="18" charset="0"/>
              </a:rPr>
              <a:t>The advantage of server side state management is that all that data is not sent across the network and the data stored is more secure. However,</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Session state</a:t>
            </a:r>
            <a:endParaRPr lang="en-US" b="1" dirty="0"/>
          </a:p>
        </p:txBody>
      </p:sp>
      <p:sp>
        <p:nvSpPr>
          <p:cNvPr id="4" name="Text Placeholder 2"/>
          <p:cNvSpPr>
            <a:spLocks noGrp="1"/>
          </p:cNvSpPr>
          <p:nvPr>
            <p:ph type="body" sz="quarter" idx="10"/>
          </p:nvPr>
        </p:nvSpPr>
        <p:spPr>
          <a:xfrm>
            <a:off x="357158" y="1357298"/>
            <a:ext cx="8382000" cy="4929222"/>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ASP.NET session state enables you to store and retrieve values for a user as the user navigates ASP.NET pages in a Web application.</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ASP.NET allows programmers to keep any type of objects in session. </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Data stored in session will be kept in server memory and it is protected as it will never get transmitted to a client.</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 Every client that uses the application will have separate sessions. </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ASP.NET allows you to save values by using session state. </a:t>
            </a:r>
            <a:endParaRPr lang="en-IN"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This is an instance of the </a:t>
            </a:r>
            <a:r>
              <a:rPr lang="en-IN" sz="2400" dirty="0" err="1" smtClean="0">
                <a:latin typeface="Times New Roman" panose="02020603050405020304" pitchFamily="18" charset="0"/>
                <a:cs typeface="Times New Roman" panose="02020603050405020304" pitchFamily="18" charset="0"/>
              </a:rPr>
              <a:t>HttpSessionState</a:t>
            </a:r>
            <a:r>
              <a:rPr lang="en-IN" sz="2400" dirty="0" smtClean="0">
                <a:latin typeface="Times New Roman" panose="02020603050405020304" pitchFamily="18" charset="0"/>
                <a:cs typeface="Times New Roman" panose="02020603050405020304" pitchFamily="18" charset="0"/>
              </a:rPr>
              <a:t> class.</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1" cstate="print"/>
          <a:srcRect/>
          <a:stretch>
            <a:fillRect/>
          </a:stretch>
        </p:blipFill>
        <p:spPr bwMode="auto">
          <a:xfrm>
            <a:off x="5286348" y="1428736"/>
            <a:ext cx="3857652" cy="4041350"/>
          </a:xfrm>
          <a:prstGeom prst="rect">
            <a:avLst/>
          </a:prstGeom>
          <a:noFill/>
          <a:ln w="9525">
            <a:noFill/>
            <a:miter lim="800000"/>
            <a:headEnd/>
            <a:tailEnd/>
          </a:ln>
        </p:spPr>
      </p:pic>
      <p:sp>
        <p:nvSpPr>
          <p:cNvPr id="2" name="Title 1"/>
          <p:cNvSpPr>
            <a:spLocks noGrp="1"/>
          </p:cNvSpPr>
          <p:nvPr>
            <p:ph type="title"/>
          </p:nvPr>
        </p:nvSpPr>
        <p:spPr/>
        <p:txBody>
          <a:bodyPr/>
          <a:lstStyle/>
          <a:p>
            <a:r>
              <a:rPr lang="en-US" b="1" dirty="0" smtClean="0"/>
              <a:t>Session state</a:t>
            </a:r>
            <a:endParaRPr lang="en-US" b="1" dirty="0"/>
          </a:p>
        </p:txBody>
      </p:sp>
      <p:sp>
        <p:nvSpPr>
          <p:cNvPr id="4" name="Text Placeholder 2"/>
          <p:cNvSpPr>
            <a:spLocks noGrp="1"/>
          </p:cNvSpPr>
          <p:nvPr>
            <p:ph type="body" sz="quarter" idx="10"/>
          </p:nvPr>
        </p:nvSpPr>
        <p:spPr>
          <a:xfrm>
            <a:off x="357158" y="1142984"/>
            <a:ext cx="4857784" cy="5072098"/>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US" sz="2000" dirty="0" smtClean="0">
                <a:latin typeface="Times New Roman" panose="02020603050405020304" pitchFamily="18" charset="0"/>
                <a:cs typeface="Times New Roman" panose="02020603050405020304" pitchFamily="18" charset="0"/>
              </a:rPr>
              <a:t>In ASP.NET every application is called as </a:t>
            </a:r>
            <a:r>
              <a:rPr lang="en-US" sz="2000" dirty="0" err="1" smtClean="0">
                <a:latin typeface="Times New Roman" panose="02020603050405020304" pitchFamily="18" charset="0"/>
                <a:cs typeface="Times New Roman" panose="02020603050405020304" pitchFamily="18" charset="0"/>
              </a:rPr>
              <a:t>AppDomain</a:t>
            </a:r>
            <a:r>
              <a:rPr lang="en-US" sz="2000" dirty="0" smtClean="0">
                <a:latin typeface="Times New Roman" panose="02020603050405020304" pitchFamily="18" charset="0"/>
                <a:cs typeface="Times New Roman" panose="02020603050405020304" pitchFamily="18" charset="0"/>
              </a:rPr>
              <a:t> and it is created by CLR.</a:t>
            </a:r>
            <a:endParaRPr lang="en-US" sz="20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endParaRPr lang="en-US" sz="20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000" dirty="0" smtClean="0">
                <a:latin typeface="Times New Roman" panose="02020603050405020304" pitchFamily="18" charset="0"/>
                <a:cs typeface="Times New Roman" panose="02020603050405020304" pitchFamily="18" charset="0"/>
              </a:rPr>
              <a:t>ASP.NET application </a:t>
            </a:r>
            <a:r>
              <a:rPr lang="en-US" sz="2000" dirty="0" err="1" smtClean="0">
                <a:latin typeface="Times New Roman" panose="02020603050405020304" pitchFamily="18" charset="0"/>
                <a:cs typeface="Times New Roman" panose="02020603050405020304" pitchFamily="18" charset="0"/>
              </a:rPr>
              <a:t>AppDoman</a:t>
            </a:r>
            <a:r>
              <a:rPr lang="en-US" sz="2000" dirty="0" smtClean="0">
                <a:latin typeface="Times New Roman" panose="02020603050405020304" pitchFamily="18" charset="0"/>
                <a:cs typeface="Times New Roman" panose="02020603050405020304" pitchFamily="18" charset="0"/>
              </a:rPr>
              <a:t> is created when first user makes a request for resource and then onwards </a:t>
            </a:r>
            <a:r>
              <a:rPr lang="en-US" sz="2000" dirty="0" err="1" smtClean="0">
                <a:latin typeface="Times New Roman" panose="02020603050405020304" pitchFamily="18" charset="0"/>
                <a:cs typeface="Times New Roman" panose="02020603050405020304" pitchFamily="18" charset="0"/>
              </a:rPr>
              <a:t>AppDomain</a:t>
            </a:r>
            <a:r>
              <a:rPr lang="en-US" sz="2000" dirty="0" smtClean="0">
                <a:latin typeface="Times New Roman" panose="02020603050405020304" pitchFamily="18" charset="0"/>
                <a:cs typeface="Times New Roman" panose="02020603050405020304" pitchFamily="18" charset="0"/>
              </a:rPr>
              <a:t> will exist as long as users are active and all server side objects exits.</a:t>
            </a:r>
            <a:endParaRPr lang="en-US" sz="20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endParaRPr lang="en-US" sz="20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000" dirty="0" smtClean="0">
                <a:latin typeface="Times New Roman" panose="02020603050405020304" pitchFamily="18" charset="0"/>
                <a:cs typeface="Times New Roman" panose="02020603050405020304" pitchFamily="18" charset="0"/>
              </a:rPr>
              <a:t>A session is created to identify user and exist as long as user is active or based on their time.</a:t>
            </a:r>
            <a:endParaRPr lang="en-US" sz="20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endParaRPr lang="en-US" sz="20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000" dirty="0" smtClean="0">
                <a:latin typeface="Times New Roman" panose="02020603050405020304" pitchFamily="18" charset="0"/>
                <a:cs typeface="Times New Roman" panose="02020603050405020304" pitchFamily="18" charset="0"/>
              </a:rPr>
              <a:t>All sessions by default run under application process only.</a:t>
            </a:r>
            <a:endParaRPr lang="en-US" sz="20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Blip>
                <a:blip r:embed="rId2"/>
              </a:buBlip>
              <a:defRPr/>
            </a:pP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latin typeface="Times New Roman" panose="02020603050405020304" pitchFamily="18" charset="0"/>
                <a:cs typeface="Times New Roman" panose="02020603050405020304" pitchFamily="18" charset="0"/>
              </a:rPr>
              <a:t>Introduction</a:t>
            </a:r>
            <a:endParaRPr lang="en-IN" dirty="0"/>
          </a:p>
        </p:txBody>
      </p:sp>
      <p:sp>
        <p:nvSpPr>
          <p:cNvPr id="3" name="Content Placeholder 2"/>
          <p:cNvSpPr>
            <a:spLocks noGrp="1"/>
          </p:cNvSpPr>
          <p:nvPr>
            <p:ph idx="1"/>
          </p:nvPr>
        </p:nvSpPr>
        <p:spPr/>
        <p:txBody>
          <a:bodyPr/>
          <a:lstStyle/>
          <a:p>
            <a:r>
              <a:rPr lang="en-IN" dirty="0" smtClean="0">
                <a:latin typeface="Times New Roman" panose="02020603050405020304" pitchFamily="18" charset="0"/>
                <a:cs typeface="Times New Roman" panose="02020603050405020304" pitchFamily="18" charset="0"/>
              </a:rPr>
              <a:t>Example of a stateless webpage is:</a:t>
            </a:r>
            <a:endParaRPr lang="en-IN" dirty="0" smtClean="0">
              <a:latin typeface="Times New Roman" panose="02020603050405020304" pitchFamily="18" charset="0"/>
              <a:cs typeface="Times New Roman" panose="02020603050405020304" pitchFamily="18" charset="0"/>
            </a:endParaRPr>
          </a:p>
          <a:p>
            <a:pPr lvl="1" algn="just"/>
            <a:r>
              <a:rPr lang="en-IN" sz="2400" dirty="0" smtClean="0">
                <a:latin typeface="Times New Roman" panose="02020603050405020304" pitchFamily="18" charset="0"/>
                <a:cs typeface="Times New Roman" panose="02020603050405020304" pitchFamily="18" charset="0"/>
              </a:rPr>
              <a:t>That a user is filling its online bank registration form and by mistake it fills some wrong information and after click on submit button its returned back due to invalid information, on this stage user would lost its whole filled information which he was filling from last one hour. So this kind of situations makes the need of State Management of a web page.</a:t>
            </a:r>
            <a:endParaRPr lang="en-IN" sz="2400"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1" cstate="print"/>
          <a:srcRect/>
          <a:stretch>
            <a:fillRect/>
          </a:stretch>
        </p:blipFill>
        <p:spPr bwMode="auto">
          <a:xfrm>
            <a:off x="2928926" y="4714884"/>
            <a:ext cx="1357322" cy="1216661"/>
          </a:xfrm>
          <a:prstGeom prst="rect">
            <a:avLst/>
          </a:prstGeom>
          <a:noFill/>
          <a:ln w="9525">
            <a:noFill/>
            <a:miter lim="800000"/>
            <a:headEnd/>
            <a:tailEnd/>
          </a:ln>
          <a:effectLst/>
        </p:spPr>
      </p:pic>
      <p:pic>
        <p:nvPicPr>
          <p:cNvPr id="5" name="Picture 7"/>
          <p:cNvPicPr>
            <a:picLocks noChangeAspect="1" noChangeArrowheads="1"/>
          </p:cNvPicPr>
          <p:nvPr/>
        </p:nvPicPr>
        <p:blipFill>
          <a:blip r:embed="rId2" cstate="print"/>
          <a:srcRect/>
          <a:stretch>
            <a:fillRect/>
          </a:stretch>
        </p:blipFill>
        <p:spPr bwMode="auto">
          <a:xfrm>
            <a:off x="7000892" y="4714884"/>
            <a:ext cx="1000100" cy="1344941"/>
          </a:xfrm>
          <a:prstGeom prst="rect">
            <a:avLst/>
          </a:prstGeom>
          <a:noFill/>
          <a:ln w="9525">
            <a:noFill/>
            <a:miter lim="800000"/>
            <a:headEnd/>
            <a:tailEnd/>
          </a:ln>
          <a:effectLst/>
        </p:spPr>
      </p:pic>
      <p:cxnSp>
        <p:nvCxnSpPr>
          <p:cNvPr id="6" name="Straight Arrow Connector 5"/>
          <p:cNvCxnSpPr/>
          <p:nvPr/>
        </p:nvCxnSpPr>
        <p:spPr bwMode="auto">
          <a:xfrm>
            <a:off x="4214810" y="5072074"/>
            <a:ext cx="2714644" cy="1588"/>
          </a:xfrm>
          <a:prstGeom prst="straightConnector1">
            <a:avLst/>
          </a:prstGeom>
          <a:ln>
            <a:prstDash val="sysDash"/>
            <a:tailEnd type="arrow"/>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bwMode="auto">
          <a:xfrm>
            <a:off x="4429124" y="4572008"/>
            <a:ext cx="1754187" cy="369332"/>
          </a:xfrm>
          <a:prstGeom prst="rect">
            <a:avLst/>
          </a:prstGeom>
          <a:noFill/>
        </p:spPr>
        <p:txBody>
          <a:bodyPr wrap="square" lIns="0" tIns="0" rIns="0" bIns="0">
            <a:spAutoFit/>
          </a:bodyPr>
          <a:lstStyle/>
          <a:p>
            <a:pPr algn="ctr" defTabSz="914400" fontAlgn="auto">
              <a:spcBef>
                <a:spcPts val="0"/>
              </a:spcBef>
              <a:spcAft>
                <a:spcPts val="0"/>
              </a:spcAft>
              <a:defRPr/>
            </a:pPr>
            <a:r>
              <a:rPr lang="en-US" sz="1200" b="1" dirty="0" smtClean="0">
                <a:solidFill>
                  <a:srgbClr val="002060"/>
                </a:solidFill>
                <a:latin typeface="+mn-lt"/>
                <a:cs typeface="+mn-cs"/>
              </a:rPr>
              <a:t>Request for </a:t>
            </a:r>
            <a:endParaRPr lang="en-US" sz="1200" b="1" dirty="0" smtClean="0">
              <a:solidFill>
                <a:srgbClr val="002060"/>
              </a:solidFill>
              <a:latin typeface="+mn-lt"/>
              <a:cs typeface="+mn-cs"/>
            </a:endParaRPr>
          </a:p>
          <a:p>
            <a:pPr algn="ctr" defTabSz="914400" fontAlgn="auto">
              <a:spcBef>
                <a:spcPts val="0"/>
              </a:spcBef>
              <a:spcAft>
                <a:spcPts val="0"/>
              </a:spcAft>
              <a:defRPr/>
            </a:pPr>
            <a:r>
              <a:rPr lang="en-US" sz="1200" b="1" dirty="0" smtClean="0">
                <a:solidFill>
                  <a:srgbClr val="002060"/>
                </a:solidFill>
                <a:latin typeface="+mn-lt"/>
                <a:cs typeface="+mn-cs"/>
              </a:rPr>
              <a:t>ASPX </a:t>
            </a:r>
            <a:r>
              <a:rPr lang="en-US" sz="1200" b="1" dirty="0">
                <a:solidFill>
                  <a:srgbClr val="002060"/>
                </a:solidFill>
                <a:latin typeface="+mn-lt"/>
                <a:cs typeface="+mn-cs"/>
              </a:rPr>
              <a:t>Page</a:t>
            </a:r>
            <a:endParaRPr lang="en-US" sz="1200" b="1" dirty="0">
              <a:solidFill>
                <a:srgbClr val="002060"/>
              </a:solidFill>
              <a:latin typeface="+mn-lt"/>
              <a:cs typeface="+mn-cs"/>
            </a:endParaRPr>
          </a:p>
        </p:txBody>
      </p:sp>
      <p:sp>
        <p:nvSpPr>
          <p:cNvPr id="8" name="TextBox 7"/>
          <p:cNvSpPr txBox="1"/>
          <p:nvPr/>
        </p:nvSpPr>
        <p:spPr bwMode="auto">
          <a:xfrm>
            <a:off x="4929190" y="5715016"/>
            <a:ext cx="1428760" cy="369332"/>
          </a:xfrm>
          <a:prstGeom prst="rect">
            <a:avLst/>
          </a:prstGeom>
          <a:noFill/>
        </p:spPr>
        <p:txBody>
          <a:bodyPr wrap="square" lIns="0" tIns="0" rIns="0" bIns="0">
            <a:spAutoFit/>
          </a:bodyPr>
          <a:lstStyle/>
          <a:p>
            <a:pPr algn="ctr" defTabSz="914400" fontAlgn="auto">
              <a:spcBef>
                <a:spcPts val="0"/>
              </a:spcBef>
              <a:spcAft>
                <a:spcPts val="0"/>
              </a:spcAft>
              <a:defRPr/>
            </a:pPr>
            <a:r>
              <a:rPr lang="en-US" sz="1200" b="1" dirty="0" smtClean="0">
                <a:solidFill>
                  <a:srgbClr val="002060"/>
                </a:solidFill>
                <a:latin typeface="+mn-lt"/>
                <a:cs typeface="+mn-cs"/>
              </a:rPr>
              <a:t>New </a:t>
            </a:r>
            <a:r>
              <a:rPr lang="en-US" sz="1200" b="1" dirty="0" smtClean="0">
                <a:solidFill>
                  <a:srgbClr val="002060"/>
                </a:solidFill>
              </a:rPr>
              <a:t>Instance of </a:t>
            </a:r>
            <a:r>
              <a:rPr lang="en-US" sz="1200" b="1" dirty="0" smtClean="0">
                <a:solidFill>
                  <a:srgbClr val="002060"/>
                </a:solidFill>
                <a:latin typeface="+mn-lt"/>
                <a:cs typeface="+mn-cs"/>
              </a:rPr>
              <a:t>ASPX </a:t>
            </a:r>
            <a:r>
              <a:rPr lang="en-US" sz="1200" b="1" dirty="0">
                <a:solidFill>
                  <a:srgbClr val="002060"/>
                </a:solidFill>
                <a:latin typeface="+mn-lt"/>
                <a:cs typeface="+mn-cs"/>
              </a:rPr>
              <a:t>Page</a:t>
            </a:r>
            <a:endParaRPr lang="en-US" sz="1200" b="1" dirty="0">
              <a:solidFill>
                <a:srgbClr val="002060"/>
              </a:solidFill>
              <a:latin typeface="+mn-lt"/>
              <a:cs typeface="+mn-cs"/>
            </a:endParaRPr>
          </a:p>
        </p:txBody>
      </p:sp>
      <p:cxnSp>
        <p:nvCxnSpPr>
          <p:cNvPr id="9" name="Straight Arrow Connector 8"/>
          <p:cNvCxnSpPr/>
          <p:nvPr/>
        </p:nvCxnSpPr>
        <p:spPr bwMode="auto">
          <a:xfrm rot="10800000">
            <a:off x="4286248" y="5572140"/>
            <a:ext cx="2643205" cy="1588"/>
          </a:xfrm>
          <a:prstGeom prst="straightConnector1">
            <a:avLst/>
          </a:prstGeom>
          <a:ln>
            <a:prstDash val="sysDash"/>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Session state</a:t>
            </a:r>
            <a:endParaRPr lang="en-US" b="1" dirty="0"/>
          </a:p>
        </p:txBody>
      </p:sp>
      <p:graphicFrame>
        <p:nvGraphicFramePr>
          <p:cNvPr id="4" name="Diagram 3"/>
          <p:cNvGraphicFramePr/>
          <p:nvPr/>
        </p:nvGraphicFramePr>
        <p:xfrm>
          <a:off x="3571868" y="1643050"/>
          <a:ext cx="5357850" cy="25017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5" name="Picture 3"/>
          <p:cNvPicPr>
            <a:picLocks noChangeAspect="1" noChangeArrowheads="1"/>
          </p:cNvPicPr>
          <p:nvPr/>
        </p:nvPicPr>
        <p:blipFill>
          <a:blip r:embed="rId6" cstate="print"/>
          <a:srcRect/>
          <a:stretch>
            <a:fillRect/>
          </a:stretch>
        </p:blipFill>
        <p:spPr bwMode="auto">
          <a:xfrm>
            <a:off x="3500430" y="1142984"/>
            <a:ext cx="5643570" cy="4000528"/>
          </a:xfrm>
          <a:prstGeom prst="rect">
            <a:avLst/>
          </a:prstGeom>
          <a:noFill/>
          <a:ln w="9525">
            <a:noFill/>
            <a:miter lim="800000"/>
            <a:headEnd/>
            <a:tailEnd/>
          </a:ln>
        </p:spPr>
      </p:pic>
      <p:sp>
        <p:nvSpPr>
          <p:cNvPr id="6" name="Text Placeholder 2"/>
          <p:cNvSpPr>
            <a:spLocks noGrp="1"/>
          </p:cNvSpPr>
          <p:nvPr>
            <p:ph type="body" sz="quarter" idx="10"/>
          </p:nvPr>
        </p:nvSpPr>
        <p:spPr>
          <a:xfrm>
            <a:off x="214282" y="1071546"/>
            <a:ext cx="3143272" cy="4286280"/>
          </a:xfrm>
        </p:spPr>
        <p:style>
          <a:lnRef idx="1">
            <a:schemeClr val="accent1"/>
          </a:lnRef>
          <a:fillRef idx="2">
            <a:schemeClr val="accent1"/>
          </a:fillRef>
          <a:effectRef idx="1">
            <a:schemeClr val="accent1"/>
          </a:effectRef>
          <a:fontRef idx="minor">
            <a:schemeClr val="dk1"/>
          </a:fontRef>
        </p:style>
        <p:txBody>
          <a:bodyPr/>
          <a:lstStyle/>
          <a:p>
            <a:pPr marL="457200" indent="-457200">
              <a:spcBef>
                <a:spcPts val="600"/>
              </a:spcBef>
            </a:pPr>
            <a:endParaRPr lang="en-US" sz="1800" dirty="0" smtClean="0">
              <a:solidFill>
                <a:schemeClr val="accent3">
                  <a:lumMod val="75000"/>
                </a:schemeClr>
              </a:solidFill>
            </a:endParaRPr>
          </a:p>
          <a:p>
            <a:pPr marL="457200" indent="-457200">
              <a:spcBef>
                <a:spcPts val="600"/>
              </a:spcBef>
            </a:pPr>
            <a:r>
              <a:rPr lang="en-US" sz="1800" dirty="0" smtClean="0">
                <a:solidFill>
                  <a:schemeClr val="accent3">
                    <a:lumMod val="75000"/>
                  </a:schemeClr>
                </a:solidFill>
              </a:rPr>
              <a:t>ASP.NET use 120 bit identifier to track each session.</a:t>
            </a:r>
            <a:endParaRPr lang="en-US" sz="1800" dirty="0" smtClean="0">
              <a:solidFill>
                <a:schemeClr val="accent3">
                  <a:lumMod val="75000"/>
                </a:schemeClr>
              </a:solidFill>
            </a:endParaRPr>
          </a:p>
          <a:p>
            <a:pPr marL="457200" indent="-457200">
              <a:spcBef>
                <a:spcPts val="600"/>
              </a:spcBef>
            </a:pPr>
            <a:endParaRPr lang="en-US" sz="1800" dirty="0" smtClean="0">
              <a:solidFill>
                <a:schemeClr val="accent3">
                  <a:lumMod val="75000"/>
                </a:schemeClr>
              </a:solidFill>
            </a:endParaRPr>
          </a:p>
          <a:p>
            <a:pPr marL="457200" indent="-457200">
              <a:spcBef>
                <a:spcPts val="600"/>
              </a:spcBef>
            </a:pPr>
            <a:r>
              <a:rPr lang="en-US" sz="1800" dirty="0" smtClean="0">
                <a:solidFill>
                  <a:schemeClr val="accent3">
                    <a:lumMod val="75000"/>
                  </a:schemeClr>
                </a:solidFill>
              </a:rPr>
              <a:t>Sessions and their content are stored at server only.</a:t>
            </a:r>
            <a:endParaRPr lang="en-US" sz="1800" dirty="0" smtClean="0">
              <a:solidFill>
                <a:schemeClr val="accent3">
                  <a:lumMod val="75000"/>
                </a:schemeClr>
              </a:solidFill>
            </a:endParaRPr>
          </a:p>
          <a:p>
            <a:pPr marL="457200" indent="-457200">
              <a:spcBef>
                <a:spcPts val="600"/>
              </a:spcBef>
            </a:pPr>
            <a:endParaRPr lang="en-US" sz="1800" dirty="0" smtClean="0">
              <a:solidFill>
                <a:schemeClr val="accent3">
                  <a:lumMod val="75000"/>
                </a:schemeClr>
              </a:solidFill>
            </a:endParaRPr>
          </a:p>
          <a:p>
            <a:pPr marL="457200" indent="-457200">
              <a:spcBef>
                <a:spcPts val="600"/>
              </a:spcBef>
            </a:pPr>
            <a:r>
              <a:rPr lang="en-US" sz="1800" dirty="0" smtClean="0">
                <a:solidFill>
                  <a:schemeClr val="accent3">
                    <a:lumMod val="75000"/>
                  </a:schemeClr>
                </a:solidFill>
              </a:rPr>
              <a:t>Session Id is the only value that will travel from client to server and server to client.</a:t>
            </a:r>
            <a:endParaRPr lang="en-US" sz="1800" dirty="0" smtClean="0">
              <a:solidFill>
                <a:schemeClr val="accent3">
                  <a:lumMod val="75000"/>
                </a:schemeClr>
              </a:solidFill>
            </a:endParaRPr>
          </a:p>
          <a:p>
            <a:pPr marL="457200" indent="-457200">
              <a:spcBef>
                <a:spcPts val="600"/>
              </a:spcBef>
            </a:pPr>
            <a:endParaRPr lang="en-US" sz="1800" dirty="0" smtClean="0">
              <a:solidFill>
                <a:schemeClr val="accent3">
                  <a:lumMod val="75000"/>
                </a:schemeClr>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4" grpId="1">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Owner\Desktop\images.jpeg"/>
          <p:cNvPicPr>
            <a:picLocks noChangeAspect="1" noChangeArrowheads="1"/>
          </p:cNvPicPr>
          <p:nvPr/>
        </p:nvPicPr>
        <p:blipFill>
          <a:blip r:embed="rId1"/>
          <a:srcRect/>
          <a:stretch>
            <a:fillRect/>
          </a:stretch>
        </p:blipFill>
        <p:spPr bwMode="auto">
          <a:xfrm>
            <a:off x="7000875" y="4357694"/>
            <a:ext cx="2143125" cy="2133600"/>
          </a:xfrm>
          <a:prstGeom prst="rect">
            <a:avLst/>
          </a:prstGeom>
          <a:noFill/>
        </p:spPr>
      </p:pic>
      <p:sp>
        <p:nvSpPr>
          <p:cNvPr id="2" name="Title 1"/>
          <p:cNvSpPr>
            <a:spLocks noGrp="1"/>
          </p:cNvSpPr>
          <p:nvPr>
            <p:ph type="title"/>
          </p:nvPr>
        </p:nvSpPr>
        <p:spPr/>
        <p:txBody>
          <a:bodyPr/>
          <a:lstStyle/>
          <a:p>
            <a:r>
              <a:rPr lang="en-US" b="1" dirty="0" smtClean="0"/>
              <a:t>How Session Works?</a:t>
            </a:r>
            <a:endParaRPr lang="en-IN" dirty="0"/>
          </a:p>
        </p:txBody>
      </p:sp>
      <p:sp>
        <p:nvSpPr>
          <p:cNvPr id="3" name="Text Placeholder 2"/>
          <p:cNvSpPr>
            <a:spLocks noGrp="1"/>
          </p:cNvSpPr>
          <p:nvPr>
            <p:ph type="body" sz="quarter" idx="10"/>
          </p:nvPr>
        </p:nvSpPr>
        <p:spPr/>
        <p:txBody>
          <a:bodyPr/>
          <a:lstStyle/>
          <a:p>
            <a:r>
              <a:rPr lang="en-IN" sz="2400" dirty="0" smtClean="0">
                <a:latin typeface="Times New Roman" panose="02020603050405020304" pitchFamily="18" charset="0"/>
                <a:cs typeface="Times New Roman" panose="02020603050405020304" pitchFamily="18" charset="0"/>
              </a:rPr>
              <a:t>ASP.NET maintains a unique id which is called as "session id" for each session.</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This id is generated using a custom algorithm and it is unique always.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Session id will be sent to the client as a cookie and the browser resends this upon each request.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ASP.NET uses this session id to identify the session object.</a:t>
            </a:r>
            <a:endParaRPr lang="en-IN"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session state is generally used for application data like inventory or supplier list or customer record or a shopping cart.</a:t>
            </a:r>
            <a:endParaRPr lang="en-US"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Sessions are identified and tracked with a 120-bit </a:t>
            </a:r>
            <a:r>
              <a:rPr lang="en-IN" sz="2400" dirty="0" err="1" smtClean="0">
                <a:latin typeface="Times New Roman" panose="02020603050405020304" pitchFamily="18" charset="0"/>
                <a:cs typeface="Times New Roman" panose="02020603050405020304" pitchFamily="18" charset="0"/>
              </a:rPr>
              <a:t>SessionID</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HttpSessionState</a:t>
            </a:r>
            <a:r>
              <a:rPr lang="en-IN" dirty="0" smtClean="0"/>
              <a:t> class</a:t>
            </a:r>
            <a:endParaRPr lang="en-IN" dirty="0"/>
          </a:p>
        </p:txBody>
      </p:sp>
      <p:sp>
        <p:nvSpPr>
          <p:cNvPr id="3" name="Text Placeholder 2"/>
          <p:cNvSpPr>
            <a:spLocks noGrp="1"/>
          </p:cNvSpPr>
          <p:nvPr>
            <p:ph type="body" sz="quarter" idx="10"/>
          </p:nvPr>
        </p:nvSpPr>
        <p:spPr>
          <a:xfrm>
            <a:off x="428596" y="928670"/>
            <a:ext cx="8382000" cy="1981200"/>
          </a:xfrm>
        </p:spPr>
        <p:txBody>
          <a:bodyPr/>
          <a:lstStyle/>
          <a:p>
            <a:r>
              <a:rPr lang="en-IN" sz="2400" dirty="0" smtClean="0">
                <a:latin typeface="Times New Roman" panose="02020603050405020304" pitchFamily="18" charset="0"/>
                <a:cs typeface="Times New Roman" panose="02020603050405020304" pitchFamily="18" charset="0"/>
              </a:rPr>
              <a:t>Properties:</a:t>
            </a:r>
            <a:endParaRPr lang="en-IN"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Methods:</a:t>
            </a:r>
            <a:endParaRPr lang="en-US" sz="2400" dirty="0" smtClean="0">
              <a:latin typeface="Times New Roman" panose="02020603050405020304" pitchFamily="18" charset="0"/>
              <a:cs typeface="Times New Roman" panose="02020603050405020304" pitchFamily="18" charset="0"/>
            </a:endParaRPr>
          </a:p>
          <a:p>
            <a:pPr>
              <a:buNone/>
            </a:pPr>
            <a:endParaRPr lang="en-IN" sz="2400" dirty="0" smtClean="0">
              <a:latin typeface="Times New Roman" panose="02020603050405020304" pitchFamily="18" charset="0"/>
              <a:cs typeface="Times New Roman" panose="02020603050405020304" pitchFamily="18" charset="0"/>
            </a:endParaRPr>
          </a:p>
          <a:p>
            <a:endParaRPr lang="en-IN" dirty="0"/>
          </a:p>
        </p:txBody>
      </p:sp>
      <p:graphicFrame>
        <p:nvGraphicFramePr>
          <p:cNvPr id="4" name="Table 3"/>
          <p:cNvGraphicFramePr>
            <a:graphicFrameLocks noGrp="1"/>
          </p:cNvGraphicFramePr>
          <p:nvPr/>
        </p:nvGraphicFramePr>
        <p:xfrm>
          <a:off x="214282" y="1428736"/>
          <a:ext cx="8715436" cy="2123440"/>
        </p:xfrm>
        <a:graphic>
          <a:graphicData uri="http://schemas.openxmlformats.org/drawingml/2006/table">
            <a:tbl>
              <a:tblPr firstRow="1" bandRow="1">
                <a:tableStyleId>{3B4B98B0-60AC-42C2-AFA5-B58CD77FA1E5}</a:tableStyleId>
              </a:tblPr>
              <a:tblGrid>
                <a:gridCol w="1679121"/>
                <a:gridCol w="7036315"/>
              </a:tblGrid>
              <a:tr h="370840">
                <a:tc>
                  <a:txBody>
                    <a:bodyPr/>
                    <a:lstStyle/>
                    <a:p>
                      <a:r>
                        <a:rPr lang="en-US" dirty="0" smtClean="0"/>
                        <a:t>Properties</a:t>
                      </a:r>
                      <a:endParaRPr lang="en-IN" dirty="0"/>
                    </a:p>
                  </a:txBody>
                  <a:tcPr/>
                </a:tc>
                <a:tc>
                  <a:txBody>
                    <a:bodyPr/>
                    <a:lstStyle/>
                    <a:p>
                      <a:r>
                        <a:rPr lang="en-US" dirty="0" smtClean="0"/>
                        <a:t>Description</a:t>
                      </a:r>
                      <a:endParaRPr lang="en-IN" dirty="0"/>
                    </a:p>
                  </a:txBody>
                  <a:tcPr/>
                </a:tc>
              </a:tr>
              <a:tr h="370840">
                <a:tc>
                  <a:txBody>
                    <a:bodyPr/>
                    <a:lstStyle/>
                    <a:p>
                      <a:r>
                        <a:rPr lang="en-IN" dirty="0" err="1" smtClean="0"/>
                        <a:t>SessionID</a:t>
                      </a:r>
                      <a:endParaRPr lang="en-IN" dirty="0"/>
                    </a:p>
                  </a:txBody>
                  <a:tcPr/>
                </a:tc>
                <a:tc>
                  <a:txBody>
                    <a:bodyPr/>
                    <a:lstStyle/>
                    <a:p>
                      <a:r>
                        <a:rPr lang="en-IN" dirty="0" smtClean="0"/>
                        <a:t>The unique session identifier</a:t>
                      </a:r>
                      <a:endParaRPr lang="en-IN" dirty="0"/>
                    </a:p>
                  </a:txBody>
                  <a:tcPr/>
                </a:tc>
              </a:tr>
              <a:tr h="370840">
                <a:tc>
                  <a:txBody>
                    <a:bodyPr/>
                    <a:lstStyle/>
                    <a:p>
                      <a:r>
                        <a:rPr lang="en-IN" dirty="0" smtClean="0"/>
                        <a:t>Item(name)</a:t>
                      </a:r>
                      <a:endParaRPr lang="en-IN" dirty="0"/>
                    </a:p>
                  </a:txBody>
                  <a:tcPr/>
                </a:tc>
                <a:tc>
                  <a:txBody>
                    <a:bodyPr/>
                    <a:lstStyle/>
                    <a:p>
                      <a:r>
                        <a:rPr lang="en-IN" dirty="0" smtClean="0"/>
                        <a:t>The value of the session state item with the specified name. </a:t>
                      </a:r>
                      <a:endParaRPr lang="en-IN" dirty="0"/>
                    </a:p>
                  </a:txBody>
                  <a:tcPr/>
                </a:tc>
              </a:tr>
              <a:tr h="370840">
                <a:tc>
                  <a:txBody>
                    <a:bodyPr/>
                    <a:lstStyle/>
                    <a:p>
                      <a:r>
                        <a:rPr lang="en-IN" dirty="0" smtClean="0"/>
                        <a:t>Count</a:t>
                      </a:r>
                      <a:endParaRPr lang="en-IN" dirty="0"/>
                    </a:p>
                  </a:txBody>
                  <a:tcPr/>
                </a:tc>
                <a:tc>
                  <a:txBody>
                    <a:bodyPr/>
                    <a:lstStyle/>
                    <a:p>
                      <a:r>
                        <a:rPr lang="en-IN" dirty="0" smtClean="0"/>
                        <a:t>The number of items in the session state collection</a:t>
                      </a:r>
                      <a:endParaRPr lang="en-IN" dirty="0"/>
                    </a:p>
                  </a:txBody>
                  <a:tcPr/>
                </a:tc>
              </a:tr>
              <a:tr h="370840">
                <a:tc>
                  <a:txBody>
                    <a:bodyPr/>
                    <a:lstStyle/>
                    <a:p>
                      <a:r>
                        <a:rPr lang="en-IN" dirty="0" err="1" smtClean="0"/>
                        <a:t>TimeOut</a:t>
                      </a:r>
                      <a:endParaRPr lang="en-IN" dirty="0"/>
                    </a:p>
                  </a:txBody>
                  <a:tcPr/>
                </a:tc>
                <a:tc>
                  <a:txBody>
                    <a:bodyPr/>
                    <a:lstStyle/>
                    <a:p>
                      <a:r>
                        <a:rPr lang="en-IN" dirty="0" smtClean="0"/>
                        <a:t>Gets and sets the amount of time, in minutes, allowed between requests before the session-state provider terminates the session.</a:t>
                      </a:r>
                      <a:endParaRPr lang="en-IN" dirty="0"/>
                    </a:p>
                  </a:txBody>
                  <a:tcPr/>
                </a:tc>
              </a:tr>
            </a:tbl>
          </a:graphicData>
        </a:graphic>
      </p:graphicFrame>
      <p:graphicFrame>
        <p:nvGraphicFramePr>
          <p:cNvPr id="5" name="Table 4"/>
          <p:cNvGraphicFramePr>
            <a:graphicFrameLocks noGrp="1"/>
          </p:cNvGraphicFramePr>
          <p:nvPr/>
        </p:nvGraphicFramePr>
        <p:xfrm>
          <a:off x="285720" y="4000504"/>
          <a:ext cx="8858280" cy="2494280"/>
        </p:xfrm>
        <a:graphic>
          <a:graphicData uri="http://schemas.openxmlformats.org/drawingml/2006/table">
            <a:tbl>
              <a:tblPr firstRow="1" bandRow="1">
                <a:tableStyleId>{3B4B98B0-60AC-42C2-AFA5-B58CD77FA1E5}</a:tableStyleId>
              </a:tblPr>
              <a:tblGrid>
                <a:gridCol w="2071702"/>
                <a:gridCol w="6786578"/>
              </a:tblGrid>
              <a:tr h="370840">
                <a:tc>
                  <a:txBody>
                    <a:bodyPr/>
                    <a:lstStyle/>
                    <a:p>
                      <a:r>
                        <a:rPr lang="en-US" dirty="0" smtClean="0"/>
                        <a:t>Methods</a:t>
                      </a:r>
                      <a:endParaRPr lang="en-IN" dirty="0"/>
                    </a:p>
                  </a:txBody>
                  <a:tcPr/>
                </a:tc>
                <a:tc>
                  <a:txBody>
                    <a:bodyPr/>
                    <a:lstStyle/>
                    <a:p>
                      <a:r>
                        <a:rPr lang="en-US" dirty="0" smtClean="0"/>
                        <a:t>Description</a:t>
                      </a:r>
                      <a:endParaRPr lang="en-IN" dirty="0"/>
                    </a:p>
                  </a:txBody>
                  <a:tcPr/>
                </a:tc>
              </a:tr>
              <a:tr h="370840">
                <a:tc>
                  <a:txBody>
                    <a:bodyPr/>
                    <a:lstStyle/>
                    <a:p>
                      <a:r>
                        <a:rPr lang="en-IN" dirty="0" smtClean="0"/>
                        <a:t>Add(name, value)</a:t>
                      </a:r>
                      <a:endParaRPr lang="en-IN" dirty="0"/>
                    </a:p>
                  </a:txBody>
                  <a:tcPr/>
                </a:tc>
                <a:tc>
                  <a:txBody>
                    <a:bodyPr/>
                    <a:lstStyle/>
                    <a:p>
                      <a:r>
                        <a:rPr lang="en-IN" dirty="0" smtClean="0"/>
                        <a:t>Adds an item to the session state collection</a:t>
                      </a:r>
                      <a:endParaRPr lang="en-IN" dirty="0"/>
                    </a:p>
                  </a:txBody>
                  <a:tcPr/>
                </a:tc>
              </a:tr>
              <a:tr h="370840">
                <a:tc>
                  <a:txBody>
                    <a:bodyPr/>
                    <a:lstStyle/>
                    <a:p>
                      <a:r>
                        <a:rPr lang="en-IN" dirty="0" smtClean="0"/>
                        <a:t>Clear</a:t>
                      </a:r>
                      <a:endParaRPr lang="en-IN" dirty="0"/>
                    </a:p>
                  </a:txBody>
                  <a:tcPr/>
                </a:tc>
                <a:tc>
                  <a:txBody>
                    <a:bodyPr/>
                    <a:lstStyle/>
                    <a:p>
                      <a:r>
                        <a:rPr lang="en-IN" dirty="0" smtClean="0"/>
                        <a:t>Removes all the items from session state collection</a:t>
                      </a:r>
                      <a:endParaRPr lang="en-IN" dirty="0"/>
                    </a:p>
                  </a:txBody>
                  <a:tcPr/>
                </a:tc>
              </a:tr>
              <a:tr h="370840">
                <a:tc>
                  <a:txBody>
                    <a:bodyPr/>
                    <a:lstStyle/>
                    <a:p>
                      <a:r>
                        <a:rPr lang="en-IN" dirty="0" smtClean="0"/>
                        <a:t>Remove(name)</a:t>
                      </a:r>
                      <a:endParaRPr lang="en-IN" dirty="0"/>
                    </a:p>
                  </a:txBody>
                  <a:tcPr/>
                </a:tc>
                <a:tc>
                  <a:txBody>
                    <a:bodyPr/>
                    <a:lstStyle/>
                    <a:p>
                      <a:r>
                        <a:rPr lang="en-IN" dirty="0" smtClean="0"/>
                        <a:t>Removes the specified item from the session state collection</a:t>
                      </a:r>
                      <a:endParaRPr lang="en-IN" dirty="0"/>
                    </a:p>
                  </a:txBody>
                  <a:tcPr/>
                </a:tc>
              </a:tr>
              <a:tr h="370840">
                <a:tc>
                  <a:txBody>
                    <a:bodyPr/>
                    <a:lstStyle/>
                    <a:p>
                      <a:r>
                        <a:rPr lang="en-IN" dirty="0" err="1" smtClean="0"/>
                        <a:t>RemoveAll</a:t>
                      </a:r>
                      <a:endParaRPr lang="en-IN" dirty="0"/>
                    </a:p>
                  </a:txBody>
                  <a:tcPr/>
                </a:tc>
                <a:tc>
                  <a:txBody>
                    <a:bodyPr/>
                    <a:lstStyle/>
                    <a:p>
                      <a:r>
                        <a:rPr lang="en-IN" dirty="0" smtClean="0"/>
                        <a:t>Removes all keys and values from the session-state collection.</a:t>
                      </a:r>
                      <a:endParaRPr lang="en-IN" dirty="0"/>
                    </a:p>
                  </a:txBody>
                  <a:tcPr/>
                </a:tc>
              </a:tr>
              <a:tr h="370840">
                <a:tc>
                  <a:txBody>
                    <a:bodyPr/>
                    <a:lstStyle/>
                    <a:p>
                      <a:r>
                        <a:rPr lang="en-IN" dirty="0" err="1" smtClean="0"/>
                        <a:t>RemoveAt</a:t>
                      </a:r>
                      <a:endParaRPr lang="en-IN" dirty="0"/>
                    </a:p>
                  </a:txBody>
                  <a:tcPr/>
                </a:tc>
                <a:tc>
                  <a:txBody>
                    <a:bodyPr/>
                    <a:lstStyle/>
                    <a:p>
                      <a:r>
                        <a:rPr lang="en-IN" dirty="0" smtClean="0"/>
                        <a:t>Deletes an item at a specified index from the session-state collection</a:t>
                      </a:r>
                      <a:endParaRPr lang="en-IN" dirty="0"/>
                    </a:p>
                  </a:txBody>
                  <a:tcPr/>
                </a:tc>
              </a:tr>
            </a:tbl>
          </a:graphicData>
        </a:graphic>
      </p:graphicFrame>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Owner\Desktop\images (5).jpg"/>
          <p:cNvPicPr>
            <a:picLocks noChangeAspect="1" noChangeArrowheads="1"/>
          </p:cNvPicPr>
          <p:nvPr/>
        </p:nvPicPr>
        <p:blipFill>
          <a:blip r:embed="rId1"/>
          <a:srcRect/>
          <a:stretch>
            <a:fillRect/>
          </a:stretch>
        </p:blipFill>
        <p:spPr bwMode="auto">
          <a:xfrm>
            <a:off x="8143900" y="5429281"/>
            <a:ext cx="1000100" cy="1000100"/>
          </a:xfrm>
          <a:prstGeom prst="rect">
            <a:avLst/>
          </a:prstGeom>
          <a:noFill/>
        </p:spPr>
      </p:pic>
      <p:sp>
        <p:nvSpPr>
          <p:cNvPr id="2" name="Title 1"/>
          <p:cNvSpPr>
            <a:spLocks noGrp="1"/>
          </p:cNvSpPr>
          <p:nvPr>
            <p:ph type="title"/>
          </p:nvPr>
        </p:nvSpPr>
        <p:spPr/>
        <p:txBody>
          <a:bodyPr/>
          <a:lstStyle/>
          <a:p>
            <a:r>
              <a:rPr lang="en-US" dirty="0" smtClean="0"/>
              <a:t>Points to note about session</a:t>
            </a:r>
            <a:endParaRPr lang="en-IN" dirty="0"/>
          </a:p>
        </p:txBody>
      </p:sp>
      <p:sp>
        <p:nvSpPr>
          <p:cNvPr id="3" name="Text Placeholder 2"/>
          <p:cNvSpPr>
            <a:spLocks noGrp="1"/>
          </p:cNvSpPr>
          <p:nvPr>
            <p:ph type="body" sz="quarter" idx="10"/>
          </p:nvPr>
        </p:nvSpPr>
        <p:spPr>
          <a:xfrm>
            <a:off x="357158" y="928670"/>
            <a:ext cx="8382000" cy="1981200"/>
          </a:xfrm>
        </p:spPr>
        <p:txBody>
          <a:bodyPr/>
          <a:lstStyle/>
          <a:p>
            <a:pPr algn="just"/>
            <a:r>
              <a:rPr lang="en-IN" sz="2400" dirty="0" smtClean="0">
                <a:latin typeface="Times New Roman" panose="02020603050405020304" pitchFamily="18" charset="0"/>
                <a:cs typeface="Times New Roman" panose="02020603050405020304" pitchFamily="18" charset="0"/>
              </a:rPr>
              <a:t>Session variables are stored in the RAM of the application server.</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The asp.net session ID is stored in a cookie named "</a:t>
            </a:r>
            <a:r>
              <a:rPr lang="en-IN" sz="2400" dirty="0" err="1" smtClean="0">
                <a:latin typeface="Times New Roman" panose="02020603050405020304" pitchFamily="18" charset="0"/>
                <a:cs typeface="Times New Roman" panose="02020603050405020304" pitchFamily="18" charset="0"/>
              </a:rPr>
              <a:t>ASP.NET_SessionId</a:t>
            </a:r>
            <a:r>
              <a:rPr lang="en-IN" sz="2400" dirty="0" smtClean="0">
                <a:latin typeface="Times New Roman" panose="02020603050405020304" pitchFamily="18" charset="0"/>
                <a:cs typeface="Times New Roman" panose="02020603050405020304" pitchFamily="18" charset="0"/>
              </a:rPr>
              <a:t>". </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Session ID looks something like hhb1lq55a0kdh3jwk4rheruw.</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After 20 minutes, the session will  terminate.</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You can terminate the session on a button click by using </a:t>
            </a:r>
            <a:r>
              <a:rPr lang="en-IN" sz="2400" dirty="0" err="1" smtClean="0">
                <a:latin typeface="Times New Roman" panose="02020603050405020304" pitchFamily="18" charset="0"/>
                <a:cs typeface="Times New Roman" panose="02020603050405020304" pitchFamily="18" charset="0"/>
              </a:rPr>
              <a:t>Session.Abandon</a:t>
            </a:r>
            <a:r>
              <a:rPr lang="en-IN" sz="2400"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You can handle beginning and ending of sessions in </a:t>
            </a:r>
            <a:r>
              <a:rPr lang="en-IN" sz="2400" dirty="0" err="1" smtClean="0">
                <a:latin typeface="Times New Roman" panose="02020603050405020304" pitchFamily="18" charset="0"/>
                <a:cs typeface="Times New Roman" panose="02020603050405020304" pitchFamily="18" charset="0"/>
              </a:rPr>
              <a:t>Global.asax</a:t>
            </a:r>
            <a:r>
              <a:rPr lang="en-IN" sz="2400" dirty="0" smtClean="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For </a:t>
            </a:r>
            <a:r>
              <a:rPr lang="en-IN" sz="2400" dirty="0" err="1" smtClean="0">
                <a:latin typeface="Times New Roman" panose="02020603050405020304" pitchFamily="18" charset="0"/>
                <a:cs typeface="Times New Roman" panose="02020603050405020304" pitchFamily="18" charset="0"/>
              </a:rPr>
              <a:t>cookieless</a:t>
            </a:r>
            <a:r>
              <a:rPr lang="en-IN" sz="2400" dirty="0" smtClean="0">
                <a:latin typeface="Times New Roman" panose="02020603050405020304" pitchFamily="18" charset="0"/>
                <a:cs typeface="Times New Roman" panose="02020603050405020304" pitchFamily="18" charset="0"/>
              </a:rPr>
              <a:t> sessions, even if you open the web site in multiple windows of the same browser, you get a new session ID for each window.</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Storing and Retrieving values from Session</a:t>
            </a:r>
            <a:endParaRPr lang="en-US" sz="3200" b="1" dirty="0"/>
          </a:p>
        </p:txBody>
      </p:sp>
      <p:sp>
        <p:nvSpPr>
          <p:cNvPr id="6" name="Text Placeholder 2"/>
          <p:cNvSpPr txBox="1">
            <a:spLocks noGrp="1"/>
          </p:cNvSpPr>
          <p:nvPr>
            <p:ph type="body" sz="quarter" idx="10"/>
          </p:nvPr>
        </p:nvSpPr>
        <p:spPr bwMode="auto">
          <a:xfrm>
            <a:off x="428596" y="1000108"/>
            <a:ext cx="8382000" cy="1981200"/>
          </a:xfrm>
          <a:prstGeom prst="rect">
            <a:avLst/>
          </a:prstGeom>
          <a:noFill/>
          <a:ln w="9525">
            <a:noFill/>
            <a:miter lim="800000"/>
          </a:ln>
        </p:spPr>
        <p:txBody>
          <a:bodyPr vert="horz" wrap="square" lIns="91440" tIns="45720" rIns="91440" bIns="0" numCol="1" anchor="t" anchorCtr="0" compatLnSpc="1"/>
          <a:lstStyle/>
          <a:p>
            <a:pPr marL="460375" marR="0" lvl="1" indent="-460375" algn="just" defTabSz="914400" rtl="0" eaLnBrk="1" fontAlgn="auto" latinLnBrk="0" hangingPunct="1">
              <a:lnSpc>
                <a:spcPct val="100000"/>
              </a:lnSpc>
              <a:spcBef>
                <a:spcPct val="20000"/>
              </a:spcBef>
              <a:spcAft>
                <a:spcPts val="0"/>
              </a:spcAft>
              <a:buClr>
                <a:srgbClr val="7030A0"/>
              </a:buClr>
              <a:buSzTx/>
              <a:buFont typeface="Wingdings" panose="05000000000000000000" pitchFamily="2" charset="2"/>
              <a:buChar char="§"/>
              <a:defRPr/>
            </a:pPr>
            <a:r>
              <a:rPr kumimoji="0" lang="en-US" sz="2400" b="0" i="0"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We can interact with session state with </a:t>
            </a:r>
            <a:r>
              <a:rPr kumimoji="0" lang="en-US" sz="2400" b="0" i="0" u="none" strike="noStrike" kern="0" cap="none" spc="0" normalizeH="0" baseline="0" noProof="0" dirty="0" err="1" smtClean="0">
                <a:ln>
                  <a:noFill/>
                </a:ln>
                <a:solidFill>
                  <a:schemeClr val="tx1"/>
                </a:solidFill>
                <a:effectLst/>
                <a:uLnTx/>
                <a:uFillTx/>
                <a:latin typeface="Times New Roman" panose="02020603050405020304" pitchFamily="18" charset="0"/>
                <a:cs typeface="Times New Roman" panose="02020603050405020304" pitchFamily="18" charset="0"/>
              </a:rPr>
              <a:t>System.Web.SessionState.HttpSessionState</a:t>
            </a:r>
            <a:r>
              <a:rPr kumimoji="0" lang="en-US" sz="2400" b="0" i="0" u="none" strike="noStrike" kern="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 class because this provides built</a:t>
            </a:r>
            <a:r>
              <a:rPr kumimoji="0" lang="en-US" sz="2400" b="0" i="0" u="none" strike="noStrike" kern="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in session object with ASP.NET pages</a:t>
            </a:r>
            <a:endParaRPr kumimoji="0" lang="en-US" sz="2400" b="0" i="0" u="none" strike="noStrike" kern="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460375" marR="0" lvl="1" indent="-460375" defTabSz="914400" rtl="0" eaLnBrk="1" fontAlgn="auto" latinLnBrk="0" hangingPunct="1">
              <a:lnSpc>
                <a:spcPct val="100000"/>
              </a:lnSpc>
              <a:spcBef>
                <a:spcPct val="20000"/>
              </a:spcBef>
              <a:spcAft>
                <a:spcPts val="0"/>
              </a:spcAft>
              <a:buClrTx/>
              <a:buSzTx/>
              <a:buFontTx/>
              <a:buBlip>
                <a:blip r:embed="rId1"/>
              </a:buBlip>
              <a:defRPr/>
            </a:pPr>
            <a:endParaRPr kumimoji="0" lang="en-US" sz="1600" b="0" i="0" u="none" strike="noStrike" kern="0" cap="none" spc="0" normalizeH="0" baseline="0" noProof="0" dirty="0" smtClean="0">
              <a:ln>
                <a:noFill/>
              </a:ln>
              <a:solidFill>
                <a:schemeClr val="tx1"/>
              </a:solidFill>
              <a:effectLst/>
              <a:uLnTx/>
              <a:uFillTx/>
              <a:latin typeface="+mn-lt"/>
            </a:endParaRPr>
          </a:p>
        </p:txBody>
      </p:sp>
      <p:sp>
        <p:nvSpPr>
          <p:cNvPr id="40963" name="Rectangle 3"/>
          <p:cNvSpPr>
            <a:spLocks noChangeArrowheads="1"/>
          </p:cNvSpPr>
          <p:nvPr/>
        </p:nvSpPr>
        <p:spPr bwMode="auto">
          <a:xfrm>
            <a:off x="642910" y="2143116"/>
            <a:ext cx="5214974" cy="1031051"/>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91440" tIns="0" rIns="91440" bIns="45720" numCol="1" anchor="ctr" anchorCtr="0" compatLnSpc="1">
            <a:spAutoFit/>
          </a:bodyPr>
          <a:lstStyle/>
          <a:p>
            <a:pPr lvl="1" fontAlgn="base">
              <a:spcBef>
                <a:spcPct val="0"/>
              </a:spcBef>
              <a:spcAft>
                <a:spcPct val="0"/>
              </a:spcAft>
            </a:pPr>
            <a:endParaRPr kumimoji="0" lang="en-US" sz="1600" b="0" i="1"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en-US" sz="1600" b="0" i="1"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//Storing </a:t>
            </a:r>
            <a:r>
              <a:rPr kumimoji="0" lang="en-US" sz="1600" b="0" i="1"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UserName</a:t>
            </a:r>
            <a:r>
              <a:rPr kumimoji="0" lang="en-US" sz="1600" b="0" i="1"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in </a:t>
            </a:r>
            <a:r>
              <a:rPr kumimoji="0" lang="en-US" sz="1600" b="1" i="1"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Session</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Session</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80008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800080"/>
                </a:solidFill>
                <a:effectLst/>
                <a:latin typeface="Courier New" panose="02070309020205020404" pitchFamily="49" charset="0"/>
                <a:cs typeface="Courier New" panose="02070309020205020404" pitchFamily="49" charset="0"/>
              </a:rPr>
              <a:t>UserName</a:t>
            </a:r>
            <a:r>
              <a:rPr kumimoji="0" lang="en-US" sz="1600" b="0" i="0" u="none" strike="noStrike" cap="none" normalizeH="0" baseline="0" dirty="0" smtClean="0">
                <a:ln>
                  <a:noFill/>
                </a:ln>
                <a:solidFill>
                  <a:srgbClr val="80008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txtUser.Text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sz="4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40964" name="Rectangle 4"/>
          <p:cNvSpPr>
            <a:spLocks noChangeArrowheads="1"/>
          </p:cNvSpPr>
          <p:nvPr/>
        </p:nvSpPr>
        <p:spPr bwMode="auto">
          <a:xfrm>
            <a:off x="2000232" y="3182353"/>
            <a:ext cx="6858048" cy="3247043"/>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91440" tIns="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600" b="0" i="1"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en-US" sz="1600" b="0" i="1"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//Check weather </a:t>
            </a:r>
            <a:r>
              <a:rPr kumimoji="0" lang="en-US" sz="1600" b="1" i="1"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session</a:t>
            </a:r>
            <a:r>
              <a:rPr kumimoji="0" lang="en-US" sz="1600" b="0" i="1"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variable null or not</a:t>
            </a:r>
            <a:endParaRPr kumimoji="0" lang="en-US" sz="1600" b="0" i="1"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if</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Session</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80008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800080"/>
                </a:solidFill>
                <a:effectLst/>
                <a:latin typeface="Courier New" panose="02070309020205020404" pitchFamily="49" charset="0"/>
                <a:cs typeface="Courier New" panose="02070309020205020404" pitchFamily="49" charset="0"/>
              </a:rPr>
              <a:t>UserName</a:t>
            </a:r>
            <a:r>
              <a:rPr kumimoji="0" lang="en-US" sz="1600" b="0" i="0" u="none" strike="noStrike" cap="none" normalizeH="0" baseline="0" dirty="0" smtClean="0">
                <a:ln>
                  <a:noFill/>
                </a:ln>
                <a:solidFill>
                  <a:srgbClr val="80008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null) </a:t>
            </a:r>
            <a:endPar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lang="en-US" sz="1600" dirty="0" smtClean="0">
                <a:solidFill>
                  <a:srgbClr val="000000"/>
                </a:solidFill>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2" fontAlgn="base">
              <a:spcBef>
                <a:spcPct val="0"/>
              </a:spcBef>
              <a:spcAft>
                <a:spcPct val="0"/>
              </a:spcAft>
            </a:pPr>
            <a:r>
              <a:rPr kumimoji="0" lang="en-US" sz="1600" b="0" i="1"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//Retrieving </a:t>
            </a:r>
            <a:r>
              <a:rPr kumimoji="0" lang="en-US" sz="1600" b="0" i="1"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UserName</a:t>
            </a:r>
            <a:r>
              <a:rPr kumimoji="0" lang="en-US" sz="1600" b="0" i="1"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from </a:t>
            </a:r>
            <a:r>
              <a:rPr kumimoji="0" lang="en-US" sz="1600" b="1" i="1"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Session</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2" fontAlgn="base">
              <a:spcBef>
                <a:spcPct val="0"/>
              </a:spcBef>
              <a:spcAft>
                <a:spcPct val="0"/>
              </a:spcAft>
            </a:pPr>
            <a:r>
              <a:rPr kumimoji="0" lang="en-US" sz="1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lblWelcome.Text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1600" b="0" i="0" u="none" strike="noStrike" cap="none" normalizeH="0" baseline="0" dirty="0" smtClean="0">
                <a:ln>
                  <a:noFill/>
                </a:ln>
                <a:solidFill>
                  <a:srgbClr val="800080"/>
                </a:solidFill>
                <a:effectLst/>
                <a:latin typeface="Courier New" panose="02070309020205020404" pitchFamily="49" charset="0"/>
                <a:cs typeface="Courier New" panose="02070309020205020404" pitchFamily="49" charset="0"/>
              </a:rPr>
              <a:t>"Welcome : "</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en-US"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Session</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80008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err="1" smtClean="0">
                <a:ln>
                  <a:noFill/>
                </a:ln>
                <a:solidFill>
                  <a:srgbClr val="800080"/>
                </a:solidFill>
                <a:effectLst/>
                <a:latin typeface="Courier New" panose="02070309020205020404" pitchFamily="49" charset="0"/>
                <a:cs typeface="Courier New" panose="02070309020205020404" pitchFamily="49" charset="0"/>
              </a:rPr>
              <a:t>UserName</a:t>
            </a:r>
            <a:r>
              <a:rPr kumimoji="0" lang="en-US" sz="1600" b="0" i="0" u="none" strike="noStrike" cap="none" normalizeH="0" baseline="0" dirty="0" smtClean="0">
                <a:ln>
                  <a:noFill/>
                </a:ln>
                <a:solidFill>
                  <a:srgbClr val="800080"/>
                </a:solidFill>
                <a:effectLst/>
                <a:latin typeface="Courier New" panose="02070309020205020404" pitchFamily="49" charset="0"/>
                <a:cs typeface="Courier New" panose="02070309020205020404" pitchFamily="49" charset="0"/>
              </a:rPr>
              <a:t>"</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endPar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else</a:t>
            </a:r>
            <a:endParaRPr kumimoji="0" lang="en-US"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endPar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2" fontAlgn="base">
              <a:spcBef>
                <a:spcPct val="0"/>
              </a:spcBef>
              <a:spcAft>
                <a:spcPct val="0"/>
              </a:spcAft>
            </a:pPr>
            <a:r>
              <a:rPr kumimoji="0" lang="en-US" sz="1600" b="0" i="1"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//Do Something else</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lang="en-US" sz="4000" dirty="0" smtClean="0">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pPr>
            <a:endParaRPr kumimoji="0" 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57146"/>
            <a:ext cx="7772400" cy="914400"/>
          </a:xfrm>
        </p:spPr>
        <p:txBody>
          <a:bodyPr/>
          <a:lstStyle/>
          <a:p>
            <a:r>
              <a:rPr lang="en-US" sz="2800" b="1" dirty="0" smtClean="0"/>
              <a:t>Difference between session and cookies</a:t>
            </a:r>
            <a:endParaRPr lang="en-US" sz="2800" b="1" dirty="0"/>
          </a:p>
        </p:txBody>
      </p:sp>
      <p:graphicFrame>
        <p:nvGraphicFramePr>
          <p:cNvPr id="4" name="Table 3"/>
          <p:cNvGraphicFramePr>
            <a:graphicFrameLocks noGrp="1"/>
          </p:cNvGraphicFramePr>
          <p:nvPr/>
        </p:nvGraphicFramePr>
        <p:xfrm>
          <a:off x="642910" y="1285860"/>
          <a:ext cx="8001056" cy="4572028"/>
        </p:xfrm>
        <a:graphic>
          <a:graphicData uri="http://schemas.openxmlformats.org/drawingml/2006/table">
            <a:tbl>
              <a:tblPr firstRow="1" bandRow="1">
                <a:tableStyleId>{BC89EF96-8CEA-46FF-86C4-4CE0E7609802}</a:tableStyleId>
              </a:tblPr>
              <a:tblGrid>
                <a:gridCol w="4000528"/>
                <a:gridCol w="4000528"/>
              </a:tblGrid>
              <a:tr h="419294">
                <a:tc>
                  <a:txBody>
                    <a:bodyPr/>
                    <a:lstStyle/>
                    <a:p>
                      <a:pPr algn="ctr"/>
                      <a:r>
                        <a:rPr lang="en-US" dirty="0" smtClean="0"/>
                        <a:t>Sessions</a:t>
                      </a:r>
                      <a:endParaRPr lang="en-US" dirty="0"/>
                    </a:p>
                  </a:txBody>
                  <a:tcPr/>
                </a:tc>
                <a:tc>
                  <a:txBody>
                    <a:bodyPr/>
                    <a:lstStyle/>
                    <a:p>
                      <a:pPr algn="ctr"/>
                      <a:r>
                        <a:rPr lang="en-US" dirty="0" smtClean="0"/>
                        <a:t>Cookies</a:t>
                      </a:r>
                      <a:endParaRPr lang="en-US" dirty="0"/>
                    </a:p>
                  </a:txBody>
                  <a:tcPr/>
                </a:tc>
              </a:tr>
              <a:tr h="419294">
                <a:tc>
                  <a:txBody>
                    <a:bodyPr/>
                    <a:lstStyle/>
                    <a:p>
                      <a:r>
                        <a:rPr lang="en-US" dirty="0" smtClean="0"/>
                        <a:t>Created at server side</a:t>
                      </a:r>
                      <a:endParaRPr lang="en-US" dirty="0"/>
                    </a:p>
                  </a:txBody>
                  <a:tcPr/>
                </a:tc>
                <a:tc>
                  <a:txBody>
                    <a:bodyPr/>
                    <a:lstStyle/>
                    <a:p>
                      <a:r>
                        <a:rPr lang="en-US" dirty="0" smtClean="0"/>
                        <a:t>Created at client side</a:t>
                      </a:r>
                      <a:endParaRPr lang="en-US" dirty="0"/>
                    </a:p>
                  </a:txBody>
                  <a:tcPr/>
                </a:tc>
              </a:tr>
              <a:tr h="419294">
                <a:tc>
                  <a:txBody>
                    <a:bodyPr/>
                    <a:lstStyle/>
                    <a:p>
                      <a:r>
                        <a:rPr lang="en-US" dirty="0" smtClean="0"/>
                        <a:t>Unlimited</a:t>
                      </a:r>
                      <a:endParaRPr lang="en-US" dirty="0"/>
                    </a:p>
                  </a:txBody>
                  <a:tcPr/>
                </a:tc>
                <a:tc>
                  <a:txBody>
                    <a:bodyPr/>
                    <a:lstStyle/>
                    <a:p>
                      <a:r>
                        <a:rPr lang="en-US" dirty="0" smtClean="0"/>
                        <a:t>Limited</a:t>
                      </a:r>
                      <a:endParaRPr lang="en-US" dirty="0"/>
                    </a:p>
                  </a:txBody>
                  <a:tcPr/>
                </a:tc>
              </a:tr>
              <a:tr h="723713">
                <a:tc>
                  <a:txBody>
                    <a:bodyPr/>
                    <a:lstStyle/>
                    <a:p>
                      <a:r>
                        <a:rPr lang="en-US" dirty="0" smtClean="0"/>
                        <a:t>Default time-out for sessions</a:t>
                      </a:r>
                      <a:endParaRPr lang="en-US" dirty="0"/>
                    </a:p>
                  </a:txBody>
                  <a:tcPr/>
                </a:tc>
                <a:tc>
                  <a:txBody>
                    <a:bodyPr/>
                    <a:lstStyle/>
                    <a:p>
                      <a:r>
                        <a:rPr lang="en-US" dirty="0" smtClean="0"/>
                        <a:t>Time-out should be explicitly specified</a:t>
                      </a:r>
                      <a:endParaRPr lang="en-US" dirty="0"/>
                    </a:p>
                  </a:txBody>
                  <a:tcPr/>
                </a:tc>
              </a:tr>
              <a:tr h="419294">
                <a:tc>
                  <a:txBody>
                    <a:bodyPr/>
                    <a:lstStyle/>
                    <a:p>
                      <a:r>
                        <a:rPr lang="en-US" dirty="0" smtClean="0"/>
                        <a:t>No persistence of sessions</a:t>
                      </a:r>
                      <a:endParaRPr lang="en-US" dirty="0"/>
                    </a:p>
                  </a:txBody>
                  <a:tcPr/>
                </a:tc>
                <a:tc>
                  <a:txBody>
                    <a:bodyPr/>
                    <a:lstStyle/>
                    <a:p>
                      <a:r>
                        <a:rPr lang="en-US" dirty="0" smtClean="0"/>
                        <a:t>Cookies can be</a:t>
                      </a:r>
                      <a:r>
                        <a:rPr lang="en-US" baseline="0" dirty="0" smtClean="0"/>
                        <a:t> persistent</a:t>
                      </a:r>
                      <a:endParaRPr lang="en-US" dirty="0"/>
                    </a:p>
                  </a:txBody>
                  <a:tcPr/>
                </a:tc>
              </a:tr>
              <a:tr h="723713">
                <a:tc>
                  <a:txBody>
                    <a:bodyPr/>
                    <a:lstStyle/>
                    <a:p>
                      <a:r>
                        <a:rPr lang="en-US" dirty="0" smtClean="0"/>
                        <a:t>Sessions are secured</a:t>
                      </a:r>
                      <a:endParaRPr lang="en-US" dirty="0"/>
                    </a:p>
                  </a:txBody>
                  <a:tcPr/>
                </a:tc>
                <a:tc>
                  <a:txBody>
                    <a:bodyPr/>
                    <a:lstStyle/>
                    <a:p>
                      <a:r>
                        <a:rPr lang="en-US" dirty="0" smtClean="0"/>
                        <a:t>Cookies are not at all secure</a:t>
                      </a:r>
                      <a:endParaRPr lang="en-US" dirty="0"/>
                    </a:p>
                  </a:txBody>
                  <a:tcPr/>
                </a:tc>
              </a:tr>
              <a:tr h="723713">
                <a:tc>
                  <a:txBody>
                    <a:bodyPr/>
                    <a:lstStyle/>
                    <a:p>
                      <a:r>
                        <a:rPr lang="en-US" dirty="0" smtClean="0"/>
                        <a:t>Can</a:t>
                      </a:r>
                      <a:r>
                        <a:rPr lang="en-US" baseline="0" dirty="0" smtClean="0"/>
                        <a:t> store any type of data</a:t>
                      </a:r>
                      <a:endParaRPr lang="en-US" dirty="0"/>
                    </a:p>
                  </a:txBody>
                  <a:tcPr/>
                </a:tc>
                <a:tc>
                  <a:txBody>
                    <a:bodyPr/>
                    <a:lstStyle/>
                    <a:p>
                      <a:r>
                        <a:rPr lang="en-US" dirty="0" smtClean="0"/>
                        <a:t>Cookies cannot store complex data</a:t>
                      </a:r>
                      <a:endParaRPr lang="en-US" dirty="0"/>
                    </a:p>
                  </a:txBody>
                  <a:tcPr/>
                </a:tc>
              </a:tr>
              <a:tr h="723713">
                <a:tc>
                  <a:txBody>
                    <a:bodyPr/>
                    <a:lstStyle/>
                    <a:p>
                      <a:r>
                        <a:rPr lang="en-US" dirty="0" smtClean="0"/>
                        <a:t>Ex: credit card numbers, for passwords</a:t>
                      </a:r>
                      <a:endParaRPr lang="en-US" dirty="0"/>
                    </a:p>
                  </a:txBody>
                  <a:tcPr/>
                </a:tc>
                <a:tc>
                  <a:txBody>
                    <a:bodyPr/>
                    <a:lstStyle/>
                    <a:p>
                      <a:r>
                        <a:rPr lang="en-US" dirty="0" smtClean="0"/>
                        <a:t>Ex:</a:t>
                      </a:r>
                      <a:r>
                        <a:rPr lang="en-US" baseline="0" dirty="0" smtClean="0"/>
                        <a:t> Username, Shopping items</a:t>
                      </a:r>
                      <a:endParaRPr lang="en-US" dirty="0"/>
                    </a:p>
                  </a:txBody>
                  <a:tcPr/>
                </a:tc>
              </a:tr>
            </a:tbl>
          </a:graphicData>
        </a:graphic>
      </p:graphicFrame>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Owner\Desktop\images.jpeg"/>
          <p:cNvPicPr>
            <a:picLocks noChangeAspect="1" noChangeArrowheads="1"/>
          </p:cNvPicPr>
          <p:nvPr/>
        </p:nvPicPr>
        <p:blipFill>
          <a:blip r:embed="rId1"/>
          <a:srcRect/>
          <a:stretch>
            <a:fillRect/>
          </a:stretch>
        </p:blipFill>
        <p:spPr bwMode="auto">
          <a:xfrm>
            <a:off x="7643834" y="5072074"/>
            <a:ext cx="1500166" cy="1428419"/>
          </a:xfrm>
          <a:prstGeom prst="rect">
            <a:avLst/>
          </a:prstGeom>
          <a:noFill/>
        </p:spPr>
      </p:pic>
      <p:sp>
        <p:nvSpPr>
          <p:cNvPr id="2" name="Title 1"/>
          <p:cNvSpPr>
            <a:spLocks noGrp="1"/>
          </p:cNvSpPr>
          <p:nvPr>
            <p:ph type="title"/>
          </p:nvPr>
        </p:nvSpPr>
        <p:spPr/>
        <p:txBody>
          <a:bodyPr/>
          <a:lstStyle/>
          <a:p>
            <a:r>
              <a:rPr lang="en-US" b="1" dirty="0" smtClean="0"/>
              <a:t>Application State</a:t>
            </a:r>
            <a:endParaRPr lang="en-US" b="1" dirty="0"/>
          </a:p>
        </p:txBody>
      </p:sp>
      <p:sp>
        <p:nvSpPr>
          <p:cNvPr id="4" name="Text Placeholder 2"/>
          <p:cNvSpPr txBox="1">
            <a:spLocks noGrp="1"/>
          </p:cNvSpPr>
          <p:nvPr>
            <p:ph type="body" sz="quarter" idx="10"/>
          </p:nvPr>
        </p:nvSpPr>
        <p:spPr bwMode="auto">
          <a:xfrm>
            <a:off x="357158" y="1142984"/>
            <a:ext cx="8382000" cy="5072098"/>
          </a:xfrm>
          <a:prstGeom prst="rect">
            <a:avLst/>
          </a:prstGeom>
          <a:noFill/>
          <a:ln w="9525">
            <a:noFill/>
            <a:miter lim="800000"/>
          </a:ln>
        </p:spPr>
        <p:txBody>
          <a:bodyPr vert="horz" wrap="square" lIns="91440" tIns="45720" rIns="91440" bIns="0" numCol="1" anchor="t" anchorCtr="0" compatLnSpc="1"/>
          <a:lstStyle/>
          <a:p>
            <a:pPr marL="860425" lvl="2" indent="-460375" algn="just" defTabSz="914400" fontAlgn="auto">
              <a:spcAft>
                <a:spcPts val="0"/>
              </a:spcAft>
              <a:buClr>
                <a:srgbClr val="7030A0"/>
              </a:buClr>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Application state is a global storage mechanism that is accessible from all pages in the Web application.</a:t>
            </a:r>
            <a:endParaRPr lang="en-US"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The data stored on the application state is available to all the users(Sessions) accessing the application.</a:t>
            </a:r>
            <a:endParaRPr lang="en-US"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Application state is stored in memory on the server and is faster than storing and retrieving information in a database. </a:t>
            </a:r>
            <a:endParaRPr lang="en-US"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Application state is stored in an instance of the HttpApplicationState class.</a:t>
            </a:r>
            <a:endParaRPr lang="en-US"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IN" dirty="0" smtClean="0">
                <a:latin typeface="Times New Roman" panose="02020603050405020304" pitchFamily="18" charset="0"/>
                <a:cs typeface="Times New Roman" panose="02020603050405020304" pitchFamily="18" charset="0"/>
              </a:rPr>
              <a:t>It exposes key-value pairs to store information. </a:t>
            </a:r>
            <a:endParaRPr lang="en-IN" dirty="0" smtClean="0">
              <a:latin typeface="Times New Roman" panose="02020603050405020304" pitchFamily="18" charset="0"/>
              <a:cs typeface="Times New Roman" panose="02020603050405020304" pitchFamily="18" charset="0"/>
            </a:endParaRPr>
          </a:p>
          <a:p>
            <a:pPr marL="860425" lvl="2" indent="-460375" algn="just" defTabSz="914400" fontAlgn="auto">
              <a:spcAft>
                <a:spcPts val="0"/>
              </a:spcAft>
              <a:buClr>
                <a:srgbClr val="7030A0"/>
              </a:buClr>
              <a:buFont typeface="Wingdings" panose="05000000000000000000" pitchFamily="2" charset="2"/>
              <a:buChar char="§"/>
              <a:defRPr/>
            </a:pPr>
            <a:r>
              <a:rPr lang="en-IN" dirty="0" smtClean="0">
                <a:latin typeface="Times New Roman" panose="02020603050405020304" pitchFamily="18" charset="0"/>
                <a:cs typeface="Times New Roman" panose="02020603050405020304" pitchFamily="18" charset="0"/>
              </a:rPr>
              <a:t>Unlike session state, which is specific to a single user session, application state applies to all users and sessions</a:t>
            </a: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Owner\Desktop\images.jpeg"/>
          <p:cNvPicPr>
            <a:picLocks noChangeAspect="1" noChangeArrowheads="1"/>
          </p:cNvPicPr>
          <p:nvPr/>
        </p:nvPicPr>
        <p:blipFill>
          <a:blip r:embed="rId1"/>
          <a:srcRect/>
          <a:stretch>
            <a:fillRect/>
          </a:stretch>
        </p:blipFill>
        <p:spPr bwMode="auto">
          <a:xfrm>
            <a:off x="6953250" y="4357694"/>
            <a:ext cx="2190750" cy="2085975"/>
          </a:xfrm>
          <a:prstGeom prst="rect">
            <a:avLst/>
          </a:prstGeom>
          <a:noFill/>
        </p:spPr>
      </p:pic>
      <p:sp>
        <p:nvSpPr>
          <p:cNvPr id="2" name="Title 1"/>
          <p:cNvSpPr>
            <a:spLocks noGrp="1"/>
          </p:cNvSpPr>
          <p:nvPr>
            <p:ph type="title"/>
          </p:nvPr>
        </p:nvSpPr>
        <p:spPr/>
        <p:txBody>
          <a:bodyPr/>
          <a:lstStyle/>
          <a:p>
            <a:r>
              <a:rPr lang="en-US" b="1" dirty="0" smtClean="0"/>
              <a:t>Application State</a:t>
            </a:r>
            <a:endParaRPr lang="en-IN" dirty="0"/>
          </a:p>
        </p:txBody>
      </p:sp>
      <p:sp>
        <p:nvSpPr>
          <p:cNvPr id="3" name="Text Placeholder 2"/>
          <p:cNvSpPr>
            <a:spLocks noGrp="1"/>
          </p:cNvSpPr>
          <p:nvPr>
            <p:ph type="body" sz="quarter" idx="10"/>
          </p:nvPr>
        </p:nvSpPr>
        <p:spPr>
          <a:xfrm>
            <a:off x="357158" y="1071546"/>
            <a:ext cx="8382000" cy="1981200"/>
          </a:xfrm>
        </p:spPr>
        <p:txBody>
          <a:bodyPr/>
          <a:lstStyle/>
          <a:p>
            <a:pPr marL="860425" lvl="2" indent="-460375" algn="just" defTabSz="914400" fontAlgn="auto">
              <a:spcAft>
                <a:spcPts val="0"/>
              </a:spcAft>
              <a:buClr>
                <a:srgbClr val="7030A0"/>
              </a:buClr>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Application state can be used in two ways:</a:t>
            </a:r>
            <a:endParaRPr lang="en-US" dirty="0" smtClean="0">
              <a:latin typeface="Times New Roman" panose="02020603050405020304" pitchFamily="18" charset="0"/>
              <a:cs typeface="Times New Roman" panose="02020603050405020304" pitchFamily="18" charset="0"/>
            </a:endParaRPr>
          </a:p>
          <a:p>
            <a:pPr marL="1317625" lvl="3" indent="-460375" algn="just" defTabSz="914400" fontAlgn="auto">
              <a:spcAft>
                <a:spcPts val="0"/>
              </a:spcAft>
              <a:buClr>
                <a:srgbClr val="7030A0"/>
              </a:buClr>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Add, access, or remove values from the Contents collection directly through code.</a:t>
            </a:r>
            <a:endParaRPr lang="en-US" dirty="0" smtClean="0">
              <a:latin typeface="Times New Roman" panose="02020603050405020304" pitchFamily="18" charset="0"/>
              <a:cs typeface="Times New Roman" panose="02020603050405020304" pitchFamily="18" charset="0"/>
            </a:endParaRPr>
          </a:p>
          <a:p>
            <a:pPr marL="1317625" lvl="3" indent="-460375" algn="just" defTabSz="914400" fontAlgn="auto">
              <a:spcAft>
                <a:spcPts val="0"/>
              </a:spcAft>
              <a:buClr>
                <a:srgbClr val="7030A0"/>
              </a:buClr>
              <a:buFont typeface="Wingdings" panose="05000000000000000000" pitchFamily="2" charset="2"/>
              <a:buChar char="§"/>
              <a:defRPr/>
            </a:pPr>
            <a:r>
              <a:rPr lang="en-US" dirty="0" smtClean="0">
                <a:latin typeface="Times New Roman" panose="02020603050405020304" pitchFamily="18" charset="0"/>
                <a:cs typeface="Times New Roman" panose="02020603050405020304" pitchFamily="18" charset="0"/>
              </a:rPr>
              <a:t>The </a:t>
            </a:r>
            <a:r>
              <a:rPr lang="en-US" dirty="0" err="1" smtClean="0">
                <a:latin typeface="Times New Roman" panose="02020603050405020304" pitchFamily="18" charset="0"/>
                <a:cs typeface="Times New Roman" panose="02020603050405020304" pitchFamily="18" charset="0"/>
              </a:rPr>
              <a:t>HttpApplicationState</a:t>
            </a:r>
            <a:r>
              <a:rPr lang="en-US" dirty="0" smtClean="0">
                <a:latin typeface="Times New Roman" panose="02020603050405020304" pitchFamily="18" charset="0"/>
                <a:cs typeface="Times New Roman" panose="02020603050405020304" pitchFamily="18" charset="0"/>
              </a:rPr>
              <a:t> class can be accessed at any time during the life of an application. </a:t>
            </a:r>
            <a:endParaRPr lang="en-US" dirty="0" smtClean="0">
              <a:latin typeface="Times New Roman" panose="02020603050405020304" pitchFamily="18" charset="0"/>
              <a:cs typeface="Times New Roman" panose="02020603050405020304" pitchFamily="18" charset="0"/>
            </a:endParaRPr>
          </a:p>
          <a:p>
            <a:endParaRPr lang="en-IN" dirty="0"/>
          </a:p>
        </p:txBody>
      </p:sp>
      <p:sp>
        <p:nvSpPr>
          <p:cNvPr id="4" name="Rectangle 3"/>
          <p:cNvSpPr/>
          <p:nvPr/>
        </p:nvSpPr>
        <p:spPr>
          <a:xfrm>
            <a:off x="214282" y="2857496"/>
            <a:ext cx="7858180" cy="1200329"/>
          </a:xfrm>
          <a:prstGeom prst="rect">
            <a:avLst/>
          </a:prstGeom>
        </p:spPr>
        <p:txBody>
          <a:bodyPr wrap="square">
            <a:spAutoFit/>
          </a:bodyPr>
          <a:lstStyle/>
          <a:p>
            <a:r>
              <a:rPr lang="en-IN" sz="2400" dirty="0" smtClean="0">
                <a:latin typeface="Times New Roman" panose="02020603050405020304" pitchFamily="18" charset="0"/>
                <a:cs typeface="Times New Roman" panose="02020603050405020304" pitchFamily="18" charset="0"/>
              </a:rPr>
              <a:t>The </a:t>
            </a:r>
            <a:r>
              <a:rPr lang="en-IN" sz="2400" dirty="0" err="1" smtClean="0">
                <a:latin typeface="Times New Roman" panose="02020603050405020304" pitchFamily="18" charset="0"/>
                <a:cs typeface="Times New Roman" panose="02020603050405020304" pitchFamily="18" charset="0"/>
              </a:rPr>
              <a:t>HttpApplicationState</a:t>
            </a:r>
            <a:r>
              <a:rPr lang="en-IN" sz="2400" dirty="0" smtClean="0">
                <a:latin typeface="Times New Roman" panose="02020603050405020304" pitchFamily="18" charset="0"/>
                <a:cs typeface="Times New Roman" panose="02020603050405020304" pitchFamily="18" charset="0"/>
              </a:rPr>
              <a:t> class has the following properties:</a:t>
            </a:r>
            <a:endParaRPr lang="en-I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Item(name):</a:t>
            </a:r>
            <a:endParaRPr lang="en-IN" sz="240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smtClean="0">
                <a:latin typeface="Times New Roman" panose="02020603050405020304" pitchFamily="18" charset="0"/>
                <a:cs typeface="Times New Roman" panose="02020603050405020304" pitchFamily="18" charset="0"/>
              </a:rPr>
              <a:t>Count :</a:t>
            </a:r>
            <a:endParaRPr lang="en-IN" sz="2400" dirty="0">
              <a:latin typeface="Times New Roman" panose="02020603050405020304" pitchFamily="18" charset="0"/>
              <a:cs typeface="Times New Roman" panose="02020603050405020304" pitchFamily="18" charset="0"/>
            </a:endParaRPr>
          </a:p>
        </p:txBody>
      </p:sp>
      <p:sp>
        <p:nvSpPr>
          <p:cNvPr id="5" name="Rectangle 4"/>
          <p:cNvSpPr/>
          <p:nvPr/>
        </p:nvSpPr>
        <p:spPr>
          <a:xfrm>
            <a:off x="285720" y="4143380"/>
            <a:ext cx="8072494" cy="461665"/>
          </a:xfrm>
          <a:prstGeom prst="rect">
            <a:avLst/>
          </a:prstGeom>
        </p:spPr>
        <p:txBody>
          <a:bodyPr wrap="square">
            <a:spAutoFit/>
          </a:bodyPr>
          <a:lstStyle/>
          <a:p>
            <a:r>
              <a:rPr lang="en-IN" sz="2400" dirty="0" smtClean="0">
                <a:latin typeface="Times New Roman" panose="02020603050405020304" pitchFamily="18" charset="0"/>
                <a:cs typeface="Times New Roman" panose="02020603050405020304" pitchFamily="18" charset="0"/>
              </a:rPr>
              <a:t>The </a:t>
            </a:r>
            <a:r>
              <a:rPr lang="en-IN" sz="2400" dirty="0" err="1" smtClean="0">
                <a:latin typeface="Times New Roman" panose="02020603050405020304" pitchFamily="18" charset="0"/>
                <a:cs typeface="Times New Roman" panose="02020603050405020304" pitchFamily="18" charset="0"/>
              </a:rPr>
              <a:t>HttpApplicationState</a:t>
            </a:r>
            <a:r>
              <a:rPr lang="en-IN" sz="2400" dirty="0" smtClean="0">
                <a:latin typeface="Times New Roman" panose="02020603050405020304" pitchFamily="18" charset="0"/>
                <a:cs typeface="Times New Roman" panose="02020603050405020304" pitchFamily="18" charset="0"/>
              </a:rPr>
              <a:t> class has the following methods</a:t>
            </a:r>
            <a:r>
              <a:rPr lang="en-IN" dirty="0" smtClean="0"/>
              <a:t>:</a:t>
            </a:r>
            <a:endParaRPr lang="en-IN" dirty="0"/>
          </a:p>
        </p:txBody>
      </p:sp>
      <p:sp>
        <p:nvSpPr>
          <p:cNvPr id="6" name="Rectangle 5"/>
          <p:cNvSpPr/>
          <p:nvPr/>
        </p:nvSpPr>
        <p:spPr>
          <a:xfrm>
            <a:off x="642910" y="4714884"/>
            <a:ext cx="2380780" cy="1323439"/>
          </a:xfrm>
          <a:prstGeom prst="rect">
            <a:avLst/>
          </a:prstGeom>
        </p:spPr>
        <p:txBody>
          <a:bodyPr wrap="none">
            <a:spAutoFit/>
          </a:bodyPr>
          <a:lstStyle/>
          <a:p>
            <a:pPr marL="342900" indent="-342900">
              <a:buFont typeface="+mj-lt"/>
              <a:buAutoNum type="arabicPeriod"/>
            </a:pPr>
            <a:r>
              <a:rPr lang="en-IN" sz="2000" dirty="0" smtClean="0">
                <a:latin typeface="Times New Roman" panose="02020603050405020304" pitchFamily="18" charset="0"/>
                <a:cs typeface="Times New Roman" panose="02020603050405020304" pitchFamily="18" charset="0"/>
              </a:rPr>
              <a:t>Add(name, value)</a:t>
            </a:r>
            <a:endParaRPr lang="en-IN"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smtClean="0">
                <a:latin typeface="Times New Roman" panose="02020603050405020304" pitchFamily="18" charset="0"/>
                <a:cs typeface="Times New Roman" panose="02020603050405020304" pitchFamily="18" charset="0"/>
              </a:rPr>
              <a:t>Clear</a:t>
            </a:r>
            <a:endParaRPr lang="en-IN"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smtClean="0">
                <a:latin typeface="Times New Roman" panose="02020603050405020304" pitchFamily="18" charset="0"/>
                <a:cs typeface="Times New Roman" panose="02020603050405020304" pitchFamily="18" charset="0"/>
              </a:rPr>
              <a:t>Remove(name)</a:t>
            </a:r>
            <a:endParaRPr lang="en-IN"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err="1" smtClean="0">
                <a:latin typeface="Times New Roman" panose="02020603050405020304" pitchFamily="18" charset="0"/>
                <a:cs typeface="Times New Roman" panose="02020603050405020304" pitchFamily="18" charset="0"/>
              </a:rPr>
              <a:t>RemoveAll</a:t>
            </a:r>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3643306" y="4714884"/>
            <a:ext cx="1641796" cy="1015663"/>
          </a:xfrm>
          <a:prstGeom prst="rect">
            <a:avLst/>
          </a:prstGeom>
        </p:spPr>
        <p:txBody>
          <a:bodyPr wrap="none">
            <a:spAutoFit/>
          </a:bodyPr>
          <a:lstStyle/>
          <a:p>
            <a:pPr marL="342900" indent="-342900">
              <a:buFont typeface="+mj-lt"/>
              <a:buAutoNum type="arabicPeriod"/>
            </a:pPr>
            <a:r>
              <a:rPr lang="en-IN" sz="2000" dirty="0" err="1" smtClean="0">
                <a:latin typeface="Times New Roman" panose="02020603050405020304" pitchFamily="18" charset="0"/>
                <a:cs typeface="Times New Roman" panose="02020603050405020304" pitchFamily="18" charset="0"/>
              </a:rPr>
              <a:t>RemoveAt</a:t>
            </a:r>
            <a:endParaRPr lang="en-IN"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smtClean="0">
                <a:latin typeface="Times New Roman" panose="02020603050405020304" pitchFamily="18" charset="0"/>
                <a:cs typeface="Times New Roman" panose="02020603050405020304" pitchFamily="18" charset="0"/>
              </a:rPr>
              <a:t>Lock()</a:t>
            </a:r>
            <a:endParaRPr lang="en-IN"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dirty="0" err="1" smtClean="0">
                <a:latin typeface="Times New Roman" panose="02020603050405020304" pitchFamily="18" charset="0"/>
                <a:cs typeface="Times New Roman" panose="02020603050405020304" pitchFamily="18" charset="0"/>
              </a:rPr>
              <a:t>UnLock</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Global.asax</a:t>
            </a:r>
            <a:endParaRPr lang="en-US" dirty="0"/>
          </a:p>
        </p:txBody>
      </p:sp>
      <p:sp>
        <p:nvSpPr>
          <p:cNvPr id="4" name="Text Placeholder 2"/>
          <p:cNvSpPr>
            <a:spLocks noGrp="1"/>
          </p:cNvSpPr>
          <p:nvPr>
            <p:ph type="body" sz="quarter" idx="10"/>
          </p:nvPr>
        </p:nvSpPr>
        <p:spPr>
          <a:xfrm>
            <a:off x="389436" y="1214422"/>
            <a:ext cx="8382000" cy="2214578"/>
          </a:xfrm>
        </p:spPr>
        <p:txBody>
          <a:bodyPr/>
          <a:lstStyle/>
          <a:p>
            <a:pPr marL="457200" lvl="3"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To handle application events or methods, there is </a:t>
            </a:r>
            <a:r>
              <a:rPr lang="en-US" sz="2400" dirty="0" err="1" smtClean="0">
                <a:latin typeface="Times New Roman" panose="02020603050405020304" pitchFamily="18" charset="0"/>
                <a:cs typeface="Times New Roman" panose="02020603050405020304" pitchFamily="18" charset="0"/>
              </a:rPr>
              <a:t>Global.asax</a:t>
            </a:r>
            <a:r>
              <a:rPr lang="en-US" sz="2400" dirty="0" smtClean="0">
                <a:latin typeface="Times New Roman" panose="02020603050405020304" pitchFamily="18" charset="0"/>
                <a:cs typeface="Times New Roman" panose="02020603050405020304" pitchFamily="18" charset="0"/>
              </a:rPr>
              <a:t> in the root directory of the application</a:t>
            </a:r>
            <a:endParaRPr lang="en-US" sz="2400" dirty="0" smtClean="0">
              <a:latin typeface="Times New Roman" panose="02020603050405020304" pitchFamily="18" charset="0"/>
              <a:cs typeface="Times New Roman" panose="02020603050405020304" pitchFamily="18" charset="0"/>
            </a:endParaRPr>
          </a:p>
        </p:txBody>
      </p:sp>
      <p:pic>
        <p:nvPicPr>
          <p:cNvPr id="59394" name="Picture 2" descr="AppEvents.JPG"/>
          <p:cNvPicPr>
            <a:picLocks noChangeAspect="1" noChangeArrowheads="1"/>
          </p:cNvPicPr>
          <p:nvPr/>
        </p:nvPicPr>
        <p:blipFill>
          <a:blip r:embed="rId1" cstate="print"/>
          <a:srcRect/>
          <a:stretch>
            <a:fillRect/>
          </a:stretch>
        </p:blipFill>
        <p:spPr bwMode="auto">
          <a:xfrm>
            <a:off x="630972" y="2071678"/>
            <a:ext cx="8513028" cy="4000528"/>
          </a:xfrm>
          <a:prstGeom prst="rect">
            <a:avLst/>
          </a:prstGeom>
          <a:noFill/>
        </p:spPr>
      </p:pic>
      <p:sp>
        <p:nvSpPr>
          <p:cNvPr id="6" name="Rectangle 5"/>
          <p:cNvSpPr/>
          <p:nvPr/>
        </p:nvSpPr>
        <p:spPr>
          <a:xfrm>
            <a:off x="3357554" y="6143644"/>
            <a:ext cx="1949573" cy="276999"/>
          </a:xfrm>
          <a:prstGeom prst="rect">
            <a:avLst/>
          </a:prstGeom>
        </p:spPr>
        <p:txBody>
          <a:bodyPr wrap="none">
            <a:spAutoFit/>
          </a:bodyPr>
          <a:lstStyle/>
          <a:p>
            <a:r>
              <a:rPr lang="en-US" sz="1200" b="1" dirty="0" smtClean="0"/>
              <a:t> Methods in </a:t>
            </a:r>
            <a:r>
              <a:rPr lang="en-US" sz="1200" b="1" dirty="0" err="1" smtClean="0"/>
              <a:t>Global.asax</a:t>
            </a:r>
            <a:endParaRPr lang="en-US" sz="1200" b="1" dirty="0"/>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85708"/>
            <a:ext cx="7772400" cy="914400"/>
          </a:xfrm>
        </p:spPr>
        <p:txBody>
          <a:bodyPr/>
          <a:lstStyle/>
          <a:p>
            <a:r>
              <a:rPr lang="en-US" sz="2800" b="1" dirty="0" smtClean="0"/>
              <a:t>Save &amp; Read values from Application State</a:t>
            </a:r>
            <a:endParaRPr lang="en-US" sz="2800" b="1" dirty="0"/>
          </a:p>
        </p:txBody>
      </p:sp>
      <p:sp>
        <p:nvSpPr>
          <p:cNvPr id="4" name="Text Placeholder 2"/>
          <p:cNvSpPr>
            <a:spLocks noGrp="1"/>
          </p:cNvSpPr>
          <p:nvPr>
            <p:ph type="body" sz="quarter" idx="10"/>
          </p:nvPr>
        </p:nvSpPr>
        <p:spPr>
          <a:xfrm>
            <a:off x="388938" y="1071546"/>
            <a:ext cx="8382000" cy="2357454"/>
          </a:xfrm>
        </p:spPr>
        <p:txBody>
          <a:bodyPr/>
          <a:lstStyle/>
          <a:p>
            <a:pPr marL="457200" lvl="3"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Application state stores the data as of object type, so at the time of reading, the values we need to convert it in the appropriate type.</a:t>
            </a:r>
            <a:endParaRPr lang="en-US" sz="2400" dirty="0" smtClean="0">
              <a:latin typeface="Times New Roman" panose="02020603050405020304" pitchFamily="18" charset="0"/>
              <a:cs typeface="Times New Roman" panose="02020603050405020304" pitchFamily="18" charset="0"/>
            </a:endParaRPr>
          </a:p>
          <a:p>
            <a:pPr marL="457200" lvl="3" indent="-460375" algn="just" defTabSz="914400" fontAlgn="auto">
              <a:spcAft>
                <a:spcPts val="0"/>
              </a:spcAft>
              <a:buClr>
                <a:srgbClr val="7030A0"/>
              </a:buClr>
              <a:buFont typeface="Wingdings" panose="05000000000000000000" pitchFamily="2" charset="2"/>
              <a:buChar char="§"/>
              <a:defRPr/>
            </a:pPr>
            <a:r>
              <a:rPr lang="en-US" sz="2400" b="1" dirty="0" smtClean="0">
                <a:latin typeface="Times New Roman" panose="02020603050405020304" pitchFamily="18" charset="0"/>
                <a:cs typeface="Times New Roman" panose="02020603050405020304" pitchFamily="18" charset="0"/>
              </a:rPr>
              <a:t>Example:</a:t>
            </a:r>
            <a:r>
              <a:rPr lang="en-US" sz="2400" dirty="0" smtClean="0">
                <a:latin typeface="Times New Roman" panose="02020603050405020304" pitchFamily="18" charset="0"/>
                <a:cs typeface="Times New Roman" panose="02020603050405020304" pitchFamily="18" charset="0"/>
              </a:rPr>
              <a:t>  In the </a:t>
            </a:r>
            <a:r>
              <a:rPr lang="en-US" sz="2400" dirty="0" err="1" smtClean="0">
                <a:latin typeface="Times New Roman" panose="02020603050405020304" pitchFamily="18" charset="0"/>
                <a:cs typeface="Times New Roman" panose="02020603050405020304" pitchFamily="18" charset="0"/>
              </a:rPr>
              <a:t>Global.asax</a:t>
            </a:r>
            <a:r>
              <a:rPr lang="en-US" sz="2400" dirty="0" smtClean="0">
                <a:latin typeface="Times New Roman" panose="02020603050405020304" pitchFamily="18" charset="0"/>
                <a:cs typeface="Times New Roman" panose="02020603050405020304" pitchFamily="18" charset="0"/>
              </a:rPr>
              <a:t> page:</a:t>
            </a:r>
            <a:endParaRPr lang="en-US" sz="2400" dirty="0" smtClean="0">
              <a:latin typeface="Times New Roman" panose="02020603050405020304" pitchFamily="18" charset="0"/>
              <a:cs typeface="Times New Roman" panose="02020603050405020304" pitchFamily="18" charset="0"/>
            </a:endParaRPr>
          </a:p>
          <a:p>
            <a:pPr marL="457200" lvl="3" indent="-460375" algn="just" defTabSz="914400" fontAlgn="auto">
              <a:spcAft>
                <a:spcPts val="0"/>
              </a:spcAft>
              <a:buClr>
                <a:srgbClr val="7030A0"/>
              </a:buClr>
              <a:buFont typeface="Wingdings" panose="05000000000000000000" pitchFamily="2" charset="2"/>
              <a:buChar char="§"/>
              <a:defRPr/>
            </a:pPr>
            <a:endParaRPr lang="en-US" sz="2400" dirty="0" smtClean="0">
              <a:latin typeface="Times New Roman" panose="02020603050405020304" pitchFamily="18" charset="0"/>
              <a:cs typeface="Times New Roman" panose="02020603050405020304" pitchFamily="18" charset="0"/>
            </a:endParaRPr>
          </a:p>
          <a:p>
            <a:pPr marL="457200" lvl="3" indent="-460375" algn="just" defTabSz="914400" fontAlgn="auto">
              <a:spcAft>
                <a:spcPts val="0"/>
              </a:spcAft>
              <a:buClr>
                <a:srgbClr val="7030A0"/>
              </a:buClr>
              <a:buFont typeface="Wingdings" panose="05000000000000000000" pitchFamily="2" charset="2"/>
              <a:buChar char="§"/>
              <a:defRPr/>
            </a:pPr>
            <a:endParaRPr lang="en-US" sz="2400" dirty="0" smtClean="0">
              <a:latin typeface="Times New Roman" panose="02020603050405020304" pitchFamily="18" charset="0"/>
              <a:cs typeface="Times New Roman" panose="02020603050405020304" pitchFamily="18" charset="0"/>
            </a:endParaRPr>
          </a:p>
          <a:p>
            <a:pPr marL="457200" lvl="3" indent="-460375" algn="just" defTabSz="914400" fontAlgn="auto">
              <a:spcAft>
                <a:spcPts val="0"/>
              </a:spcAft>
              <a:buClr>
                <a:srgbClr val="7030A0"/>
              </a:buClr>
              <a:buFont typeface="Wingdings" panose="05000000000000000000" pitchFamily="2" charset="2"/>
              <a:buChar char="§"/>
              <a:defRPr/>
            </a:pPr>
            <a:endParaRPr lang="en-US" sz="2400" dirty="0" smtClean="0">
              <a:latin typeface="Times New Roman" panose="02020603050405020304" pitchFamily="18" charset="0"/>
              <a:cs typeface="Times New Roman" panose="02020603050405020304" pitchFamily="18" charset="0"/>
            </a:endParaRPr>
          </a:p>
          <a:p>
            <a:pPr marL="457200" lvl="3"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Modify the values from any method in the application.</a:t>
            </a:r>
            <a:endParaRPr lang="en-US" sz="2400" dirty="0" smtClean="0">
              <a:latin typeface="Times New Roman" panose="02020603050405020304" pitchFamily="18" charset="0"/>
              <a:cs typeface="Times New Roman" panose="02020603050405020304" pitchFamily="18" charset="0"/>
            </a:endParaRPr>
          </a:p>
          <a:p>
            <a:pPr marL="457200" lvl="3" indent="-460375" algn="just" defTabSz="914400" fontAlgn="auto">
              <a:spcAft>
                <a:spcPts val="0"/>
              </a:spcAft>
              <a:buBlip>
                <a:blip r:embed="rId1"/>
              </a:buBlip>
              <a:defRPr/>
            </a:pPr>
            <a:endParaRPr lang="en-US" sz="1800" dirty="0" smtClean="0"/>
          </a:p>
          <a:p>
            <a:pPr marL="457200" lvl="3" indent="-460375" algn="just" defTabSz="914400" fontAlgn="auto">
              <a:spcAft>
                <a:spcPts val="0"/>
              </a:spcAft>
              <a:buBlip>
                <a:blip r:embed="rId1"/>
              </a:buBlip>
              <a:defRPr/>
            </a:pPr>
            <a:endParaRPr lang="en-US" sz="1800" dirty="0" smtClean="0"/>
          </a:p>
          <a:p>
            <a:pPr marL="457200" lvl="3" indent="-460375" algn="just" defTabSz="914400" fontAlgn="auto">
              <a:spcAft>
                <a:spcPts val="0"/>
              </a:spcAft>
              <a:buBlip>
                <a:blip r:embed="rId1"/>
              </a:buBlip>
              <a:defRPr/>
            </a:pPr>
            <a:endParaRPr lang="en-US" sz="1800" dirty="0" smtClean="0"/>
          </a:p>
          <a:p>
            <a:pPr marL="457200" lvl="3" indent="-460375" algn="just" defTabSz="914400" fontAlgn="auto">
              <a:spcAft>
                <a:spcPts val="0"/>
              </a:spcAft>
              <a:buBlip>
                <a:blip r:embed="rId1"/>
              </a:buBlip>
              <a:defRPr/>
            </a:pPr>
            <a:endParaRPr lang="en-US" sz="1800" dirty="0" smtClean="0"/>
          </a:p>
          <a:p>
            <a:pPr marL="457200" lvl="3" indent="-460375" algn="just" defTabSz="914400" fontAlgn="auto">
              <a:spcAft>
                <a:spcPts val="0"/>
              </a:spcAft>
              <a:buBlip>
                <a:blip r:embed="rId1"/>
              </a:buBlip>
              <a:defRPr/>
            </a:pPr>
            <a:endParaRPr lang="en-US" sz="1800" dirty="0" smtClean="0"/>
          </a:p>
          <a:p>
            <a:pPr marL="457200" lvl="3" indent="-460375" algn="just" defTabSz="914400" fontAlgn="auto">
              <a:spcAft>
                <a:spcPts val="0"/>
              </a:spcAft>
              <a:buBlip>
                <a:blip r:embed="rId1"/>
              </a:buBlip>
              <a:defRPr/>
            </a:pPr>
            <a:endParaRPr lang="en-US" sz="1800" dirty="0" smtClean="0"/>
          </a:p>
          <a:p>
            <a:pPr marL="457200" lvl="3" indent="-460375" algn="just" defTabSz="914400" fontAlgn="auto">
              <a:spcAft>
                <a:spcPts val="0"/>
              </a:spcAft>
              <a:buBlip>
                <a:blip r:embed="rId1"/>
              </a:buBlip>
              <a:defRPr/>
            </a:pPr>
            <a:endParaRPr lang="en-US" sz="1800" dirty="0" smtClean="0"/>
          </a:p>
        </p:txBody>
      </p:sp>
      <p:sp>
        <p:nvSpPr>
          <p:cNvPr id="60417" name="Rectangle 1"/>
          <p:cNvSpPr>
            <a:spLocks noChangeArrowheads="1"/>
          </p:cNvSpPr>
          <p:nvPr/>
        </p:nvSpPr>
        <p:spPr bwMode="auto">
          <a:xfrm>
            <a:off x="1142976" y="2786058"/>
            <a:ext cx="7286676" cy="1277273"/>
          </a:xfrm>
          <a:prstGeom prst="rect">
            <a:avLst/>
          </a:prstGeom>
          <a:solidFill>
            <a:srgbClr val="FBEDBB"/>
          </a:solidFill>
          <a:ln w="9525">
            <a:noFill/>
            <a:miter lim="800000"/>
          </a:ln>
          <a:effectLst/>
        </p:spPr>
        <p:txBody>
          <a:bodyPr vert="horz" wrap="square" lIns="91440" tIns="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Application</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_Start(</a:t>
            </a:r>
            <a:r>
              <a:rPr kumimoji="0" 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object</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sender, EventArgs e)</a:t>
            </a:r>
            <a:endPar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2" fontAlgn="base">
              <a:spcBef>
                <a:spcPct val="0"/>
              </a:spcBef>
              <a:spcAft>
                <a:spcPct val="0"/>
              </a:spcAft>
            </a:pPr>
            <a:r>
              <a:rPr kumimoji="0" 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Application</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sz="1600" b="0" i="0" u="none" strike="noStrike" cap="none" normalizeH="0" baseline="0" dirty="0" smtClean="0">
                <a:ln>
                  <a:noFill/>
                </a:ln>
                <a:solidFill>
                  <a:srgbClr val="800080"/>
                </a:solidFill>
                <a:effectLst/>
                <a:latin typeface="Courier New" panose="02070309020205020404" pitchFamily="49" charset="0"/>
                <a:cs typeface="Courier New" panose="02070309020205020404" pitchFamily="49" charset="0"/>
              </a:rPr>
              <a:t>"Message"</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sz="1600" b="0" i="0" u="none" strike="noStrike" cap="none" normalizeH="0" baseline="0" dirty="0" smtClean="0">
                <a:ln>
                  <a:noFill/>
                </a:ln>
                <a:solidFill>
                  <a:srgbClr val="800080"/>
                </a:solidFill>
                <a:effectLst/>
                <a:latin typeface="Courier New" panose="02070309020205020404" pitchFamily="49" charset="0"/>
                <a:cs typeface="Courier New" panose="02070309020205020404" pitchFamily="49" charset="0"/>
              </a:rPr>
              <a:t>"Welcome to my Website"</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2" fontAlgn="base">
              <a:spcBef>
                <a:spcPct val="0"/>
              </a:spcBef>
              <a:spcAft>
                <a:spcPct val="0"/>
              </a:spcAft>
            </a:pPr>
            <a:endPar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cs-CZ" sz="4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60418" name="Rectangle 2"/>
          <p:cNvSpPr>
            <a:spLocks noChangeArrowheads="1"/>
          </p:cNvSpPr>
          <p:nvPr/>
        </p:nvSpPr>
        <p:spPr bwMode="auto">
          <a:xfrm>
            <a:off x="1071538" y="4786322"/>
            <a:ext cx="7143800" cy="1031051"/>
          </a:xfrm>
          <a:prstGeom prst="rect">
            <a:avLst/>
          </a:prstGeom>
          <a:solidFill>
            <a:srgbClr val="FBEDBB"/>
          </a:solidFill>
          <a:ln w="9525">
            <a:noFill/>
            <a:miter lim="800000"/>
          </a:ln>
          <a:effectLst/>
        </p:spPr>
        <p:txBody>
          <a:bodyPr vert="horz" wrap="square" lIns="91440" tIns="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protected</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void</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Button1_Click(</a:t>
            </a:r>
            <a:r>
              <a:rPr kumimoji="0" 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object</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sender, EventArgs e) </a:t>
            </a:r>
            <a:r>
              <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2" fontAlgn="base">
              <a:spcBef>
                <a:spcPct val="0"/>
              </a:spcBef>
              <a:spcAft>
                <a:spcPct val="0"/>
              </a:spcAft>
            </a:pPr>
            <a:r>
              <a:rPr kumimoji="0" 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Application</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sz="1600" b="0" i="0" u="none" strike="noStrike" cap="none" normalizeH="0" baseline="0" dirty="0" smtClean="0">
                <a:ln>
                  <a:noFill/>
                </a:ln>
                <a:solidFill>
                  <a:srgbClr val="800080"/>
                </a:solidFill>
                <a:effectLst/>
                <a:latin typeface="Courier New" panose="02070309020205020404" pitchFamily="49" charset="0"/>
                <a:cs typeface="Courier New" panose="02070309020205020404" pitchFamily="49" charset="0"/>
              </a:rPr>
              <a:t>"Message"</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cs-CZ" sz="1600" b="0" i="0" u="none" strike="noStrike" cap="none" normalizeH="0" baseline="0" dirty="0" smtClean="0">
                <a:ln>
                  <a:noFill/>
                </a:ln>
                <a:solidFill>
                  <a:srgbClr val="800080"/>
                </a:solidFill>
                <a:effectLst/>
                <a:latin typeface="Courier New" panose="02070309020205020404" pitchFamily="49" charset="0"/>
                <a:cs typeface="Courier New" panose="02070309020205020404" pitchFamily="49" charset="0"/>
              </a:rPr>
              <a:t>"Welcome Dude!!"</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cs-CZ" sz="4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7170" name="Picture 2" descr="C:\Users\Owner\Desktop\images (4).jpg"/>
          <p:cNvPicPr>
            <a:picLocks noChangeAspect="1" noChangeArrowheads="1"/>
          </p:cNvPicPr>
          <p:nvPr/>
        </p:nvPicPr>
        <p:blipFill>
          <a:blip r:embed="rId2"/>
          <a:srcRect/>
          <a:stretch>
            <a:fillRect/>
          </a:stretch>
        </p:blipFill>
        <p:spPr bwMode="auto">
          <a:xfrm>
            <a:off x="8286751" y="5550078"/>
            <a:ext cx="757236" cy="757236"/>
          </a:xfrm>
          <a:prstGeom prst="rect">
            <a:avLst/>
          </a:prstGeom>
          <a:noFill/>
        </p:spPr>
      </p:pic>
      <p:pic>
        <p:nvPicPr>
          <p:cNvPr id="7171" name="Picture 3" descr="C:\Users\Owner\Desktop\images (3).jpg"/>
          <p:cNvPicPr>
            <a:picLocks noChangeAspect="1" noChangeArrowheads="1"/>
          </p:cNvPicPr>
          <p:nvPr/>
        </p:nvPicPr>
        <p:blipFill>
          <a:blip r:embed="rId3"/>
          <a:srcRect/>
          <a:stretch>
            <a:fillRect/>
          </a:stretch>
        </p:blipFill>
        <p:spPr bwMode="auto">
          <a:xfrm>
            <a:off x="8308813" y="4143380"/>
            <a:ext cx="835187" cy="835187"/>
          </a:xfrm>
          <a:prstGeom prst="rect">
            <a:avLst/>
          </a:prstGeom>
          <a:noFill/>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anaging Session State in ASP.Net"/>
          <p:cNvPicPr>
            <a:picLocks noChangeAspect="1" noChangeArrowheads="1"/>
          </p:cNvPicPr>
          <p:nvPr/>
        </p:nvPicPr>
        <p:blipFill>
          <a:blip r:embed="rId1" cstate="print"/>
          <a:srcRect/>
          <a:stretch>
            <a:fillRect/>
          </a:stretch>
        </p:blipFill>
        <p:spPr bwMode="auto">
          <a:xfrm>
            <a:off x="1571604" y="1928802"/>
            <a:ext cx="6215106" cy="4000528"/>
          </a:xfrm>
          <a:prstGeom prst="rect">
            <a:avLst/>
          </a:prstGeom>
          <a:noFill/>
        </p:spPr>
      </p:pic>
      <p:sp>
        <p:nvSpPr>
          <p:cNvPr id="2" name="Title 1"/>
          <p:cNvSpPr>
            <a:spLocks noGrp="1"/>
          </p:cNvSpPr>
          <p:nvPr>
            <p:ph type="title"/>
          </p:nvPr>
        </p:nvSpPr>
        <p:spPr/>
        <p:txBody>
          <a:bodyPr/>
          <a:lstStyle/>
          <a:p>
            <a:r>
              <a:rPr lang="en-US" sz="3600" b="1" dirty="0" smtClean="0">
                <a:solidFill>
                  <a:schemeClr val="bg1"/>
                </a:solidFill>
              </a:rPr>
              <a:t>Overview</a:t>
            </a:r>
            <a:endParaRPr lang="en-US" sz="3600" b="1" dirty="0">
              <a:solidFill>
                <a:schemeClr val="bg1"/>
              </a:solidFill>
            </a:endParaRPr>
          </a:p>
        </p:txBody>
      </p:sp>
      <p:sp>
        <p:nvSpPr>
          <p:cNvPr id="3" name="Content Placeholder 2"/>
          <p:cNvSpPr>
            <a:spLocks noGrp="1"/>
          </p:cNvSpPr>
          <p:nvPr>
            <p:ph idx="1"/>
          </p:nvPr>
        </p:nvSpPr>
        <p:spPr>
          <a:xfrm>
            <a:off x="357158" y="1214422"/>
            <a:ext cx="8405842" cy="4924444"/>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US" sz="2000" dirty="0" smtClean="0"/>
              <a:t>By default ASP.NET provides state for all its controls and also for its web forms.</a:t>
            </a:r>
            <a:endParaRPr lang="en-US" sz="2000" dirty="0" smtClean="0"/>
          </a:p>
          <a:p>
            <a:pPr algn="just">
              <a:buClr>
                <a:srgbClr val="7030A0"/>
              </a:buClr>
              <a:buFont typeface="Wingdings" panose="05000000000000000000" pitchFamily="2" charset="2"/>
              <a:buChar char="§"/>
            </a:pPr>
            <a:endParaRPr lang="en-US" dirty="0"/>
          </a:p>
        </p:txBody>
      </p:sp>
      <p:sp>
        <p:nvSpPr>
          <p:cNvPr id="7" name="TextBox 6"/>
          <p:cNvSpPr txBox="1"/>
          <p:nvPr/>
        </p:nvSpPr>
        <p:spPr>
          <a:xfrm>
            <a:off x="428596" y="5357826"/>
            <a:ext cx="8429684" cy="1077218"/>
          </a:xfrm>
          <a:prstGeom prst="rect">
            <a:avLst/>
          </a:prstGeom>
          <a:solidFill>
            <a:schemeClr val="bg2">
              <a:lumMod val="40000"/>
              <a:lumOff val="60000"/>
            </a:schemeClr>
          </a:solidFill>
          <a:ln>
            <a:solidFill>
              <a:schemeClr val="tx1"/>
            </a:solidFill>
          </a:ln>
        </p:spPr>
        <p:txBody>
          <a:bodyPr wrap="square" rtlCol="0">
            <a:spAutoFit/>
          </a:bodyPr>
          <a:lstStyle/>
          <a:p>
            <a:pPr marL="0" lvl="2" algn="just"/>
            <a:r>
              <a:rPr lang="en-US" sz="1600" dirty="0" smtClean="0">
                <a:solidFill>
                  <a:srgbClr val="7030A0"/>
                </a:solidFill>
              </a:rPr>
              <a:t>Imagine a web form (name.aspx) that asks for a name and shows that name on another page (hello.aspx). In a stateless environment (figure 1) hello.aspx does not know about the information from name.aspx because the data has been discarded. Figure 2 illustrates that in a managed state environment hello.aspx is aware of the data entered.</a:t>
            </a:r>
            <a:endParaRPr lang="en-US" dirty="0"/>
          </a:p>
        </p:txBody>
      </p:sp>
      <p:sp>
        <p:nvSpPr>
          <p:cNvPr id="8" name="TextBox 7"/>
          <p:cNvSpPr txBox="1"/>
          <p:nvPr/>
        </p:nvSpPr>
        <p:spPr>
          <a:xfrm>
            <a:off x="1643042" y="3143248"/>
            <a:ext cx="571504" cy="253916"/>
          </a:xfrm>
          <a:prstGeom prst="rect">
            <a:avLst/>
          </a:prstGeom>
          <a:noFill/>
        </p:spPr>
        <p:txBody>
          <a:bodyPr wrap="square" rtlCol="0">
            <a:spAutoFit/>
          </a:bodyPr>
          <a:lstStyle/>
          <a:p>
            <a:r>
              <a:rPr lang="en-US" sz="1050" i="1" dirty="0" smtClean="0"/>
              <a:t>Bob</a:t>
            </a:r>
            <a:endParaRPr lang="en-US" sz="1050" i="1" dirty="0"/>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Save &amp; Read values from Application State</a:t>
            </a:r>
            <a:endParaRPr lang="en-IN" sz="2800" dirty="0"/>
          </a:p>
        </p:txBody>
      </p:sp>
      <p:sp>
        <p:nvSpPr>
          <p:cNvPr id="3" name="Text Placeholder 2"/>
          <p:cNvSpPr>
            <a:spLocks noGrp="1"/>
          </p:cNvSpPr>
          <p:nvPr>
            <p:ph type="body" sz="quarter" idx="10"/>
          </p:nvPr>
        </p:nvSpPr>
        <p:spPr/>
        <p:txBody>
          <a:bodyPr/>
          <a:lstStyle/>
          <a:p>
            <a:pPr marL="342900" lvl="3" indent="-342900">
              <a:buFontTx/>
              <a:buChar char="•"/>
            </a:pPr>
            <a:r>
              <a:rPr lang="en-US" sz="2400" dirty="0" smtClean="0">
                <a:latin typeface="Times New Roman" panose="02020603050405020304" pitchFamily="18" charset="0"/>
                <a:cs typeface="Times New Roman" panose="02020603050405020304" pitchFamily="18" charset="0"/>
              </a:rPr>
              <a:t>To read values from application state</a:t>
            </a:r>
            <a:endParaRPr lang="en-US"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Rectangle 3"/>
          <p:cNvSpPr>
            <a:spLocks noChangeArrowheads="1"/>
          </p:cNvSpPr>
          <p:nvPr/>
        </p:nvSpPr>
        <p:spPr bwMode="auto">
          <a:xfrm>
            <a:off x="714348" y="1928802"/>
            <a:ext cx="7429552" cy="1031051"/>
          </a:xfrm>
          <a:prstGeom prst="rect">
            <a:avLst/>
          </a:prstGeom>
          <a:solidFill>
            <a:srgbClr val="FBEDBB"/>
          </a:solidFill>
          <a:ln w="9525">
            <a:noFill/>
            <a:miter lim="800000"/>
          </a:ln>
          <a:effectLst/>
        </p:spPr>
        <p:txBody>
          <a:bodyPr vert="horz" wrap="square" lIns="91440" tIns="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if</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Application</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sz="1600" b="0" i="0" u="none" strike="noStrike" cap="none" normalizeH="0" baseline="0" dirty="0" smtClean="0">
                <a:ln>
                  <a:noFill/>
                </a:ln>
                <a:solidFill>
                  <a:srgbClr val="800080"/>
                </a:solidFill>
                <a:effectLst/>
                <a:latin typeface="Courier New" panose="02070309020205020404" pitchFamily="49" charset="0"/>
                <a:cs typeface="Courier New" panose="02070309020205020404" pitchFamily="49" charset="0"/>
              </a:rPr>
              <a:t>"Message"</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!=null) </a:t>
            </a:r>
            <a:endPar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endPar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2" fontAlgn="base">
              <a:spcBef>
                <a:spcPct val="0"/>
              </a:spcBef>
              <a:spcAft>
                <a:spcPct val="0"/>
              </a:spcAft>
            </a:pPr>
            <a:r>
              <a:rPr kumimoji="0" 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string</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message = </a:t>
            </a:r>
            <a:r>
              <a:rPr kumimoji="0" lang="cs-CZ" sz="1600" b="1"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Application</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sz="1600" b="0" i="0" u="none" strike="noStrike" cap="none" normalizeH="0" baseline="0" dirty="0" smtClean="0">
                <a:ln>
                  <a:noFill/>
                </a:ln>
                <a:solidFill>
                  <a:srgbClr val="800080"/>
                </a:solidFill>
                <a:effectLst/>
                <a:latin typeface="Courier New" panose="02070309020205020404" pitchFamily="49" charset="0"/>
                <a:cs typeface="Courier New" panose="02070309020205020404" pitchFamily="49" charset="0"/>
              </a:rPr>
              <a:t>"Message"</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as</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cs-CZ" sz="16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string</a:t>
            </a: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en-US"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endParaRPr>
          </a:p>
          <a:p>
            <a:pPr lvl="1" fontAlgn="base">
              <a:spcBef>
                <a:spcPct val="0"/>
              </a:spcBef>
              <a:spcAft>
                <a:spcPct val="0"/>
              </a:spcAft>
            </a:pPr>
            <a:r>
              <a:rPr kumimoji="0" lang="cs-CZ" sz="1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cs-CZ"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cs-CZ" sz="4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6147" name="Picture 3" descr="C:\Users\Owner\Desktop\images (3).jpg"/>
          <p:cNvPicPr>
            <a:picLocks noChangeAspect="1" noChangeArrowheads="1"/>
          </p:cNvPicPr>
          <p:nvPr/>
        </p:nvPicPr>
        <p:blipFill>
          <a:blip r:embed="rId1"/>
          <a:srcRect/>
          <a:stretch>
            <a:fillRect/>
          </a:stretch>
        </p:blipFill>
        <p:spPr bwMode="auto">
          <a:xfrm>
            <a:off x="5286380" y="3857628"/>
            <a:ext cx="2143125" cy="2143125"/>
          </a:xfrm>
          <a:prstGeom prst="rect">
            <a:avLst/>
          </a:prstGeom>
          <a:noFill/>
        </p:spPr>
      </p:pic>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Owner\Desktop\images (2).jpg"/>
          <p:cNvPicPr>
            <a:picLocks noChangeAspect="1" noChangeArrowheads="1"/>
          </p:cNvPicPr>
          <p:nvPr/>
        </p:nvPicPr>
        <p:blipFill>
          <a:blip r:embed="rId1"/>
          <a:srcRect/>
          <a:stretch>
            <a:fillRect/>
          </a:stretch>
        </p:blipFill>
        <p:spPr bwMode="auto">
          <a:xfrm>
            <a:off x="6215074" y="3214686"/>
            <a:ext cx="2257425" cy="2028825"/>
          </a:xfrm>
          <a:prstGeom prst="rect">
            <a:avLst/>
          </a:prstGeom>
          <a:noFill/>
        </p:spPr>
      </p:pic>
      <p:sp>
        <p:nvSpPr>
          <p:cNvPr id="2" name="Title 1"/>
          <p:cNvSpPr>
            <a:spLocks noGrp="1"/>
          </p:cNvSpPr>
          <p:nvPr>
            <p:ph type="title"/>
          </p:nvPr>
        </p:nvSpPr>
        <p:spPr/>
        <p:txBody>
          <a:bodyPr/>
          <a:lstStyle/>
          <a:p>
            <a:r>
              <a:rPr lang="en-US" dirty="0" smtClean="0"/>
              <a:t>Summary</a:t>
            </a:r>
            <a:endParaRPr lang="en-US" dirty="0"/>
          </a:p>
        </p:txBody>
      </p:sp>
      <p:sp>
        <p:nvSpPr>
          <p:cNvPr id="3" name="Text Placeholder 2"/>
          <p:cNvSpPr>
            <a:spLocks noGrp="1"/>
          </p:cNvSpPr>
          <p:nvPr>
            <p:ph type="body" sz="quarter" idx="10"/>
          </p:nvPr>
        </p:nvSpPr>
        <p:spPr>
          <a:xfrm>
            <a:off x="389436" y="1214422"/>
            <a:ext cx="8382000" cy="4857784"/>
          </a:xfrm>
        </p:spPr>
        <p:txBody>
          <a:bodyPr/>
          <a:lstStyle/>
          <a:p>
            <a:pPr algn="just"/>
            <a:r>
              <a:rPr lang="en-US" sz="2400" dirty="0" smtClean="0">
                <a:latin typeface="Times New Roman" panose="02020603050405020304" pitchFamily="18" charset="0"/>
                <a:cs typeface="Times New Roman" panose="02020603050405020304" pitchFamily="18" charset="0"/>
              </a:rPr>
              <a:t>Though ASP.NET has more functions and utilities than ASP to enable you to manage page state more efficiently and effectively</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developer should consider all the pros and cons of using them and take some time to decide which one would be best applied to the application.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following are the issues, which a developer should think about before making any choice.</a:t>
            </a:r>
            <a:endParaRPr lang="en-US" sz="2400" dirty="0" smtClean="0">
              <a:latin typeface="Times New Roman" panose="02020603050405020304" pitchFamily="18" charset="0"/>
              <a:cs typeface="Times New Roman" panose="02020603050405020304" pitchFamily="18" charset="0"/>
            </a:endParaRPr>
          </a:p>
          <a:p>
            <a:pPr lvl="1" algn="just"/>
            <a:r>
              <a:rPr lang="en-US" sz="1800" dirty="0" smtClean="0">
                <a:latin typeface="Times New Roman" panose="02020603050405020304" pitchFamily="18" charset="0"/>
                <a:cs typeface="Times New Roman" panose="02020603050405020304" pitchFamily="18" charset="0"/>
              </a:rPr>
              <a:t>How important is the information?</a:t>
            </a:r>
            <a:endParaRPr lang="en-US" sz="1800" dirty="0" smtClean="0">
              <a:latin typeface="Times New Roman" panose="02020603050405020304" pitchFamily="18" charset="0"/>
              <a:cs typeface="Times New Roman" panose="02020603050405020304" pitchFamily="18" charset="0"/>
            </a:endParaRPr>
          </a:p>
          <a:p>
            <a:pPr lvl="1" algn="just"/>
            <a:r>
              <a:rPr lang="en-US" sz="1800" dirty="0" smtClean="0">
                <a:latin typeface="Times New Roman" panose="02020603050405020304" pitchFamily="18" charset="0"/>
                <a:cs typeface="Times New Roman" panose="02020603050405020304" pitchFamily="18" charset="0"/>
              </a:rPr>
              <a:t>The amount of information or the data, which needs to be stored.</a:t>
            </a:r>
            <a:endParaRPr lang="en-US" sz="1800" dirty="0" smtClean="0">
              <a:latin typeface="Times New Roman" panose="02020603050405020304" pitchFamily="18" charset="0"/>
              <a:cs typeface="Times New Roman" panose="02020603050405020304" pitchFamily="18" charset="0"/>
            </a:endParaRPr>
          </a:p>
          <a:p>
            <a:pPr lvl="1" algn="just"/>
            <a:r>
              <a:rPr lang="en-US" sz="1800" dirty="0" smtClean="0">
                <a:latin typeface="Times New Roman" panose="02020603050405020304" pitchFamily="18" charset="0"/>
                <a:cs typeface="Times New Roman" panose="02020603050405020304" pitchFamily="18" charset="0"/>
              </a:rPr>
              <a:t>The place where the information will be stored, i.e., the Client or the Server.</a:t>
            </a:r>
            <a:endParaRPr lang="en-US" sz="18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Considering all these, let's try our best to unleash the power of  ASP.NET in the most efficient and elegant way.</a:t>
            </a:r>
            <a:endParaRPr lang="en-US" sz="2400" dirty="0" smtClean="0">
              <a:latin typeface="Times New Roman" panose="02020603050405020304" pitchFamily="18" charset="0"/>
              <a:cs typeface="Times New Roman" panose="02020603050405020304" pitchFamily="18" charset="0"/>
            </a:endParaRPr>
          </a:p>
          <a:p>
            <a:pPr algn="just"/>
            <a:endParaRPr lang="en-US" sz="2000" dirty="0"/>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IN" dirty="0"/>
          </a:p>
        </p:txBody>
      </p:sp>
      <p:pic>
        <p:nvPicPr>
          <p:cNvPr id="4" name="Picture 2" descr="C:\Users\Owner\Desktop\images.jpg"/>
          <p:cNvPicPr>
            <a:picLocks noChangeAspect="1" noChangeArrowheads="1"/>
          </p:cNvPicPr>
          <p:nvPr/>
        </p:nvPicPr>
        <p:blipFill>
          <a:blip r:embed="rId1"/>
          <a:srcRect/>
          <a:stretch>
            <a:fillRect/>
          </a:stretch>
        </p:blipFill>
        <p:spPr bwMode="auto">
          <a:xfrm>
            <a:off x="1571604" y="2071678"/>
            <a:ext cx="5939380" cy="3454537"/>
          </a:xfrm>
          <a:prstGeom prst="rect">
            <a:avLst/>
          </a:prstGeom>
          <a:noFill/>
        </p:spPr>
      </p:pic>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C:\Users\Owner\Desktop\images (1).jpg"/>
          <p:cNvPicPr>
            <a:picLocks noChangeAspect="1" noChangeArrowheads="1"/>
          </p:cNvPicPr>
          <p:nvPr/>
        </p:nvPicPr>
        <p:blipFill>
          <a:blip r:embed="rId1"/>
          <a:srcRect/>
          <a:stretch>
            <a:fillRect/>
          </a:stretch>
        </p:blipFill>
        <p:spPr bwMode="auto">
          <a:xfrm>
            <a:off x="7000875" y="4214818"/>
            <a:ext cx="2143125" cy="2143125"/>
          </a:xfrm>
          <a:prstGeom prst="rect">
            <a:avLst/>
          </a:prstGeom>
          <a:noFill/>
        </p:spPr>
      </p:pic>
      <p:sp>
        <p:nvSpPr>
          <p:cNvPr id="65538" name="AutoShape 2" descr="data:image/jpg;base64,/9j/4AAQSkZJRgABAQAAAQABAAD/2wCEAAkGBhQSEBUUEhQUFBQUFRQYFRUUFBQVFBQVFRQVFBQUFRQYHCYeFxkjGRQUHy8gIycpLCwsFR4xNTAqNSYrLCkBCQoKDgwOFw8PGikcHBwpLCkpKSkpKSkpKSksLCkpKSkpKSwpKSkpKSkpKSkpKSkpKSksLCkpLCwpLCkpKSksKf/AABEIALcBEwMBIgACEQEDEQH/xAAcAAABBQEBAQAAAAAAAAAAAAABAAIDBQYEBwj/xABAEAABAwIEAgcFBgMHBQAAAAABAAIRAwQFEiExBkETIlFhcYGRBzKhscEjQnLR4fAUUmIVM0OCkrLxFiRTwtL/xAAYAQEBAQEBAAAAAAAAAAAAAAAAAQIDBP/EACIRAQEBAQACAgICAwAAAAAAAAABEQIDIRIxMkETUSJhcf/aAAwDAQACEQMRAD8A9jlCEpSlcGxCMIQkqtBFKUpUQJSlKElQSgkksmCChKSJKphIJJSoopIJICklKBKumCkgjKgEoymlIIHIShKIKBQkkSggMoJJIESkgUAoooFIuQCAkpIEpZkBlJMJSQSykhKQK0ggoymoSmofKSbmSzIp0pSgkoCgmyjKApJSlKAoShKJQIJBJBAQimSjmQHKkhmQlFOCEoSkogpShKRKKJKBKEoEqaHSgVHUqgbmPRMuLxlNuZ72tHa4gD1KaJ5SzKC2vGVGhzHB7Ts5pBB8CvN/aNiteliFtkqOazqEBp0Jzw6Rz3C1JpuPTyUJTWuSKyDmQQhGUCLkU1FRcSSkmpFbZGUEpRBUCKSQSJQFKU0FV2O4/TtKeerOphoaJc4nkAgs0Hdywzvae01W0WWtc1H+612VhI15FdmF8cOrGpRNA0rljZbSqOgPEcnRorlNawHtTpWF4Y43rVbitRumU6bqZGgMRrB1J101laujjVF7srKtNzuwPBPpKYa75SlVuLY7Stmh1Z4aDoBqSTvAA1VQ32g0M7WvbVph+z3sIbPj6eqg1KBVPjuPdBR6RlN1bfRhGgAJkk8tFmsP45ubwRaW4BHvvqOORpjbTc7equUbe7uhTY55BIaJholx8AqPBONqVzWdSa17HtEw8AHcTpy3CqOE+Mq1xWqUazWB9N0EtBg6uECeeion3zbXGK1SocrS1x/ES0GAO0lXP0lr1QvHqjK8s4fy4lc1H1qtQZXEtpZiIHLnp5eq9MoUw0ADkNNZ+Kl9NRPmVZj2PNtKXSPa9wzAQxpc6T3DkrElAhZGUwb2gNunOFKjUAa0kl0b65QQNpVVhXtBurq56OlbtAaRnlxJaJh0mAAfVVHHFtVw67/iqH93WkObsM0bEc9dVf8Aszwo07d1SoCKlU5td4Ow+vmulkk1mJuIeMKouBa2ob0sS975LWCCdBzMCfMKlr8WXllXpi7c2pSq7OaAI1E9m0/FHiy0faX4vGMNSnUaW1ANwSADGndKq8WfWxR1JlKk5raZJLngjU8vCEyGp/aWc4o3Da1QddrMjXEMkNz5tPJaTiKjTucKNSprlo52mfdcGzOm6fi3BPTWQoTDmw5rt4cO3xGhKpqfB2IVaIt61djKABaQzdw7Jifj5KbBL7JLsG3e3XqvMSdCN9PVP9plsHG2q5m08lUDM8hu7mkHXfZT8J+zp1nWzm4c5se4Gw1xjc+C7uOOAWYi2nNQsNMmNJBDonTt0TZ8tM9NVQqhzQ4EEEAgjUGRuCnrjwmxFChTpNJLabGtBO5DREnvXU565a3DpTSmOqIZ01cPD0lEaqSarpBRzKIOTit6wcnBRhycCmgyghKSaDKosa4d/iLmhUc77OjmJZ/M4xB8NFeIOKaPNuLBkx2zdyczLy01cP8A2WzrYDTfcU7jUVGCJH3hEQfIlef8WXVzc3tN9C1q/wDbEiSIzHNOmm2i3HDeJXFWmTcUOhIMAF0kjwWur6ift55xHYNOO5KpIp1cjiAYnqhrRp/UPiu/ifDKVpdWjqDcgeYdBMnUDWe2YU+K8A3dzd/xD69NjmuGWASQ1pOXTtiFZ4x7PDdVWvqXDgGtADWt0aQNSJPbqrOp6ZsqHi28pZrYhnS3EkUmlxDGyd3jnrESqXjSpVFq11aswuzy2mwRJ3Jncx27LX0uAaHQNpVXVKmUkhxeQ4E7wRsujD+B7WjPUzkiJqEvMdmuyk6kXFRgeO0qtpUBqjq0et/RLCDI8f8AlVvs2xllOjUY9/ukujU9WBqABMSFsrbha1pzkosGYEERoZg6g+AXZbYZSp/3dNjfwtA+Sl6ntceWYBiTm4lVqUqdR1Os8gQwiAXTJnluu/FMGu62I9Oy2ORpb77mgOywC79F6Y1oGwARBT5+9MecY1wVcm7FW1a2kCGyQ8AZt3Ejs0Gy3ODUqwpD+ILTUG5bsezzXegFm9auHAoPdA0SJQlRXmWKU73E6zaT6HQ0WPJcTJ201JjWOxej21tkaGjYADaNhHJTJZlb0khFgO4BSDAO5CUiVnVwSUMqCKinSg56Y564K92pqnX2KBg7T4rN3fFT50Cixu+gTEk6Mb4ayVmRSLz9o468hoAu/wAeeZvTnt6+mno8WOB6wnwJB+qtrbHGvEtO3IxmHlKy9LhcPEscQY0B2VTVqPovg6OH7hXOe56NvP23RxtJZRt0XCQd0lw+LrseiirERqDseS6WVVDlAOXkTp+L9VAKmUrV9MLEORzLnZVRdWAEnRTTE8pSqi6x9jDG/wAflsuccTsnUx5fktZT0v8AOhmVbTvpbI1B5jZSsvFi3LlMdhAShMZVBTpV0wCEQU0lFrkDpSJTJSJRDkQVGEgU1Ty5CU0uSTSHZksyYkXKaH5kJTJSzpq4fnSlMc5IOTQ8OQlMDkSVAS5ElR5lDWfATVw26rqnvrjl2/JdL6sysZxPjuWQ0y4y1v1K14p8rv8ASd3Ikq1emqOcNWtGVvZzkqGjbEvVlhth0dFoO8SfE6qWjRh0rPk62t8TIssNkAArKcbgNrg/zAHz2WroOgrGe0p8PpHucPkr4fyZ8k9OKjcuDRGySzQxSOaS9mOGvoC/a403ZdHAS0/1DUfELnddCpTbUGge2fA8x5HRddcaLOWFQto1Gn7tV+X8LjPzn1XmvuV0n2tKWIAaKsxfFzsDr8h+Z+A8VTOujnidPzXDd30uJJV8U26vdxPXvtYAzHXvRpMqvOgb4LkaeqDzdqT48lZYRU6yvfly5E542ezDdVKTtQWO7OTh8iFoMJxYVmT94e8PqFLe4eK1It5x1T2FYi0xB1vX6wMtMOb2jmnryT/afi9JoVl2B8qloXIe0PaZBAIXZb11x10WEoZu5MD0ZVQ4ORURf5IhyGJMybmTXOSlA6US5RyiSoYIKJKjzJEoHlyEpqbmRUmdNlAuTM+qglLkM6ZmTS5A8u5riuauqdXuIXE6v+qlrSv4ixDoqJjc6DxP6SfRef4G03N4JktZr3ABdHHWPZn5G8pB8Tv9B6q04Iw7oqGcjrVNf8o2Xo/Dj/rl+XTTVNUmMUTKnapi9eV3TUjqsZ7Tm9Wme8rW06uu6yPtHdmps8Suni/KMeT6YmnkjZJQtfCS9zzPot9eQs6KwL6zOyD+/VWYq6LLE5MQdrpUpO8y2D9CvN9yuv7iJ7OsVlrrEADBK1oHWMrz/ERlquHY4/NPDfs8jbWoz0WO7Wj8l1Ydo5ceBPm2b3SPiuqm+HBce/yrpz9NZZ1NFnOOMFzN6Zg6zfejmO3yVvZ1dF35w4QdZGv5Jz18bpZrz/g3iTLU6GoYa46Hsd+RW9zxzXlnGuCG2rZm/wB24y09na3yP0Wq4L4lFxRyPP2rAP8AM3kfFdfJNnyjHNz1W0oXAXTmVMKsFd1K4lcZW8dOaUS5RteloqJA5HMosyRKaiTMhKYXJoemiVDMo3PQ6VNU91VR5lG547UC/wDcrOqlNVN6WVz1K2ijN4BsmjsFZNfVXC28nZR1rnvU0w+tXklU/EeKdBQc87nQAbydB8SPRdhdrusv7QCf4dsHZ0rXHvqHX4sbh9g+vcNLgYLtZB23Jlek9KAABoAIHcsDwfjDKdRwquIDgAHGSB3fqtPccR2g/wAQn8IJ+i7+Xnrq+nLjqSLllymOxATCzVxxfQaOqHu8o+aqLnj9uuWl6u/Rcp4Oq6fyRuv7RHLtWf4yvR0QJbmh3M5e5Zf/AK7qz1GMHhJVRi/ENa40qOEDkBA8SuvHh+N1jrybMdRxen/4Wf6qn/0ks/mSXpcX0cLiFnMUrxeWxPNzm/6mx9QrX+JErOcWVcrqD/5arSvJz9u1Wdcw5YHiqtlrnvAW3xF0PK8/4sfnqgiPd+RITw/kvk+ms4Ovc9u4dj/mArN1XVZjgMlrKoPaw/7hp8FfVKmqx5J/lV4/ForK40HgrGjcLNWd5AVhSvQuVbx3Y1hjbmi6m7nsew8ivI6batlcx7rmO8iOzwK9apXonsWW47tmOZ0oAzsHMaFs93PVd/F17z9Vz7n7jSYbira9FtRvPfuI3C7aNyvP+AsW0qsOxyuAHLcGPQLTG971jqfHqxebs1qadypBUWetL6easG3M6rLSwNZIVdFXuu1Gbz98k0xaCskaqrG3UpxuY3IU0d3SzzTemCr33cKOriI7dE0WNS4UFS400VHcY2NhC53cQNAPWb6pJq07EMYc50M6gGk7uJHMnl4Bc78SeGy90gc9AfON1V18TbngH3tRGxlSXFUOpOHa0j4L3/GXnHm326TjRB0K6aOMZlgquLhw0Osa+KksMayndeW+Ou86j0Bt/wB6z3HN79gOeo+OivMLoNrUWvbzGup3Gh+IVbxVhdNtAmodPugHUu3U45zqJ1fTzUVYTHXRU9xT1gCNNPDvUYogmCvc85OvTliSuN7Z8V3PsST1QT4ap17hbqYGcFs7SIlBVseQpiz1KjraIMcY22QO6JBN6VJB7O267lU8WVM1CZ2IPxhF135rhxW7zUnDuPw1+i8nMyx6L9LvEa8ta4cwD6hYfHLY06ksMB5J21G2krUG8m3pH+hv+0LNcQXEtB7D8x+ivj9dM9/ik4ZxUtqEVKhhwiXklog/BaKriVsD1qzT+HX0hefNrFDppXe8S3XOdWN6OK7Vu2d3kfrAUdT2hUx7lEn8RA+QKwhqHkl0h7k/j5/o+VbN3tDqn3abB4lx+RCrb7Gq9duV7hlJnKAAO6eZ9VR29aSAtHYYfmC1OZE07ht/RvOu4+q0DsSE7qsr4b0TC8DbfwJAVOb4zC4eTna6cX02dliitauIgEZetoMxJIaD2CNTG0+iwdC/jnCsKGKSwQeSePifs76aa9xIkEwGkDUBzjIkCROu5Gk81UuxszuqbFMQIaSDyI9R+cLJPvnOPWJPmtdeKWpO8ek/9WMA67wFyXPHNMe7md5R8159nSzKfwcn8la+449efdbHiVXXHFlZ3MDwCoS5AFdJ4+Z+mb1XdWxN7t3n1XDUrHtQJUTytZiau7LEJYz+mR5TI+at6mKDLCydpV0Pkfok+9VRFVMPd4lO6XvXM+pLp7U4OQbDhjjM27Cx+YtmRAa7x0JC4uIOLHXDtJgbZvHsGgWcL00lTILazxoDSrTbUHeXNI8HNKkrYtSnqUA38T3PVISiCqLZ2PVPunIP6A1vxAlcla9e/wB9z3dmZxMdsdi5ZTpQPqa+KASBSJQNIA5JJ2iSDY1MTH7K47rEAQROkKlpkkbpFhXKculrRW91NswTsCPQlU+J1ZYe6D8Y+q7MNH2JHYSq281Dh3fLVZkzqrb/AIuBj05rlEHJpeu7k6C8JgKhDu1Pag7LVsHVaS2xINAWXbUhd9s0v2+cfFBeX3EWak6m3XNA+IWeqOLTDgR4q4srJtMy7V3b2eAS4maHUWPEAyW+I/YWbNWVQV7skRJhdFjiJFMCdtFWuKjbOsKyYi4qX86Sq92hQp0XnZp9Cul9jUMENdsJ0VEIUraROwUjMMrH/Dd6LSYXgbujGcZSs3qRZLWdNg+JhcQOq3dbD2sYSdgCT4ALz+q/Uqc9fJbzi6bgpiZ0O2i5rvCS1sgz3KwwHFmGGVdP5XHbwd3d607sOb2Ag7HQg+exUvefaznXmtvUObxEKahh1SpJa3Tt2Xof9k02tJyMmR90fNQVABoArOtS84w39i1Oweqm/sV/ctc23LjsT8fgu2hgNR+1N3ope1+Lza8olh1UHSLdcZ8JVKNDpHtygERO5ny+qwC3GanD04OXOCpGuVRLKIUYTgUEgKcHKIFOCB8hJJrgkgtGNATi5czayLrkLDTvwyr7w7T8wue9owT4H5Lmp3YYdDvEqWpijTuCSs3m/LWtmKjMmkp+QI5AurmjDk9rinBBxQHnqnPuiNiR5pkphagucKx4sPXGceX1SxbHDWgQGt+J8+XgFUJjnoJZWkwazDqbTAiPOVlg9b/2d31AVDQuMoYXS15G2mx7o1UqnUrQTsrWnajsSx7ia0oVC2jT6Vo2eZaHd4E7Kkre0F+zKVJv+UuPxWOubVlxoG23dK6aWF1H+60rFVePLo6B4b+FrB9F04V7QL2m/Ss8gyHbRB35LP8AF/bXzDjXEck0GmT/AIhH+0fVYh7lZ4o5z6jjq4uJM+K4P4F/8pXSSSMW6bTqwtFguPVKJGUy3+U6tPkqFuHu7guq1w9w2cPCJV+016o/iazNo2rlPSkmaZHVGXd2Yctdt1m6/HIB+zt6Q73CfgqM0eoAY8hr81w3LA1wEbjv3/4TJF1e1ePLk+65rPwsaFzDjO8J0rVPI/kqgbcvQJdIVUW/FHFdavbsZXqFzhO7pJ3ifALHLsxI7ea4wgITgkEYQOCcEwFFA8IhMRQOISTc6SB0/vzSn9+aSSBBIJJICAiEkkCJUZKKSAAopJIGPcoyikgbKuKFSII7EkkD6lUO+6PKVHUHcPikkg58Ou/tRnjLrMBWF1dCYakkoOek4kqxbbkiUkkwcdZkJWj4cJ2SSVFneR0RynWNFm6Vy5zhmMoJILDkmEIpIOC/5ea5AkkgkCcgkgScEEkBhFJJAISSSQ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5540" name="AutoShape 4" descr="data:image/jpg;base64,/9j/4AAQSkZJRgABAQAAAQABAAD/2wCEAAkGBhQSEBUUEhQUFBQUFRQYFRUUFBQVFBQVFRQVFBQUFRQYHCYeFxkjGRQUHy8gIycpLCwsFR4xNTAqNSYrLCkBCQoKDgwOFw8PGikcHBwpLCkpKSkpKSkpKSksLCkpKSkpKSwpKSkpKSkpKSkpKSkpKSksLCkpLCwpLCkpKSksKf/AABEIALcBEwMBIgACEQEDEQH/xAAcAAABBQEBAQAAAAAAAAAAAAABAAIDBQYEBwj/xABAEAABAwIEAgcFBgMHBQAAAAABAAIRAwQFEiExBkETIlFhcYGRBzKhscEjQnLR4fAUUmIVM0OCkrLxFiRTwtL/xAAYAQEBAQEBAAAAAAAAAAAAAAAAAQIDBP/EACIRAQEBAQACAgICAwAAAAAAAAABEQIDIRIxMkETUSJhcf/aAAwDAQACEQMRAD8A9jlCEpSlcGxCMIQkqtBFKUpUQJSlKElQSgkksmCChKSJKphIJJSoopIJICklKBKumCkgjKgEoymlIIHIShKIKBQkkSggMoJJIESkgUAoooFIuQCAkpIEpZkBlJMJSQSykhKQK0ggoymoSmofKSbmSzIp0pSgkoCgmyjKApJSlKAoShKJQIJBJBAQimSjmQHKkhmQlFOCEoSkogpShKRKKJKBKEoEqaHSgVHUqgbmPRMuLxlNuZ72tHa4gD1KaJ5SzKC2vGVGhzHB7Ts5pBB8CvN/aNiteliFtkqOazqEBp0Jzw6Rz3C1JpuPTyUJTWuSKyDmQQhGUCLkU1FRcSSkmpFbZGUEpRBUCKSQSJQFKU0FV2O4/TtKeerOphoaJc4nkAgs0Hdywzvae01W0WWtc1H+612VhI15FdmF8cOrGpRNA0rljZbSqOgPEcnRorlNawHtTpWF4Y43rVbitRumU6bqZGgMRrB1J101laujjVF7srKtNzuwPBPpKYa75SlVuLY7Stmh1Z4aDoBqSTvAA1VQ32g0M7WvbVph+z3sIbPj6eqg1KBVPjuPdBR6RlN1bfRhGgAJkk8tFmsP45ubwRaW4BHvvqOORpjbTc7equUbe7uhTY55BIaJholx8AqPBONqVzWdSa17HtEw8AHcTpy3CqOE+Mq1xWqUazWB9N0EtBg6uECeeion3zbXGK1SocrS1x/ES0GAO0lXP0lr1QvHqjK8s4fy4lc1H1qtQZXEtpZiIHLnp5eq9MoUw0ADkNNZ+Kl9NRPmVZj2PNtKXSPa9wzAQxpc6T3DkrElAhZGUwb2gNunOFKjUAa0kl0b65QQNpVVhXtBurq56OlbtAaRnlxJaJh0mAAfVVHHFtVw67/iqH93WkObsM0bEc9dVf8Aszwo07d1SoCKlU5td4Ow+vmulkk1mJuIeMKouBa2ob0sS975LWCCdBzMCfMKlr8WXllXpi7c2pSq7OaAI1E9m0/FHiy0faX4vGMNSnUaW1ANwSADGndKq8WfWxR1JlKk5raZJLngjU8vCEyGp/aWc4o3Da1QddrMjXEMkNz5tPJaTiKjTucKNSprlo52mfdcGzOm6fi3BPTWQoTDmw5rt4cO3xGhKpqfB2IVaIt61djKABaQzdw7Jifj5KbBL7JLsG3e3XqvMSdCN9PVP9plsHG2q5m08lUDM8hu7mkHXfZT8J+zp1nWzm4c5se4Gw1xjc+C7uOOAWYi2nNQsNMmNJBDonTt0TZ8tM9NVQqhzQ4EEEAgjUGRuCnrjwmxFChTpNJLabGtBO5DREnvXU565a3DpTSmOqIZ01cPD0lEaqSarpBRzKIOTit6wcnBRhycCmgyghKSaDKosa4d/iLmhUc77OjmJZ/M4xB8NFeIOKaPNuLBkx2zdyczLy01cP8A2WzrYDTfcU7jUVGCJH3hEQfIlef8WXVzc3tN9C1q/wDbEiSIzHNOmm2i3HDeJXFWmTcUOhIMAF0kjwWur6ift55xHYNOO5KpIp1cjiAYnqhrRp/UPiu/ifDKVpdWjqDcgeYdBMnUDWe2YU+K8A3dzd/xD69NjmuGWASQ1pOXTtiFZ4x7PDdVWvqXDgGtADWt0aQNSJPbqrOp6ZsqHi28pZrYhnS3EkUmlxDGyd3jnrESqXjSpVFq11aswuzy2mwRJ3Jncx27LX0uAaHQNpVXVKmUkhxeQ4E7wRsujD+B7WjPUzkiJqEvMdmuyk6kXFRgeO0qtpUBqjq0et/RLCDI8f8AlVvs2xllOjUY9/ukujU9WBqABMSFsrbha1pzkosGYEERoZg6g+AXZbYZSp/3dNjfwtA+Sl6ntceWYBiTm4lVqUqdR1Os8gQwiAXTJnluu/FMGu62I9Oy2ORpb77mgOywC79F6Y1oGwARBT5+9MecY1wVcm7FW1a2kCGyQ8AZt3Ejs0Gy3ODUqwpD+ILTUG5bsezzXegFm9auHAoPdA0SJQlRXmWKU73E6zaT6HQ0WPJcTJ201JjWOxej21tkaGjYADaNhHJTJZlb0khFgO4BSDAO5CUiVnVwSUMqCKinSg56Y564K92pqnX2KBg7T4rN3fFT50Cixu+gTEk6Mb4ayVmRSLz9o468hoAu/wAeeZvTnt6+mno8WOB6wnwJB+qtrbHGvEtO3IxmHlKy9LhcPEscQY0B2VTVqPovg6OH7hXOe56NvP23RxtJZRt0XCQd0lw+LrseiirERqDseS6WVVDlAOXkTp+L9VAKmUrV9MLEORzLnZVRdWAEnRTTE8pSqi6x9jDG/wAflsuccTsnUx5fktZT0v8AOhmVbTvpbI1B5jZSsvFi3LlMdhAShMZVBTpV0wCEQU0lFrkDpSJTJSJRDkQVGEgU1Ty5CU0uSTSHZksyYkXKaH5kJTJSzpq4fnSlMc5IOTQ8OQlMDkSVAS5ElR5lDWfATVw26rqnvrjl2/JdL6sysZxPjuWQ0y4y1v1K14p8rv8ASd3Ikq1emqOcNWtGVvZzkqGjbEvVlhth0dFoO8SfE6qWjRh0rPk62t8TIssNkAArKcbgNrg/zAHz2WroOgrGe0p8PpHucPkr4fyZ8k9OKjcuDRGySzQxSOaS9mOGvoC/a403ZdHAS0/1DUfELnddCpTbUGge2fA8x5HRddcaLOWFQto1Gn7tV+X8LjPzn1XmvuV0n2tKWIAaKsxfFzsDr8h+Z+A8VTOujnidPzXDd30uJJV8U26vdxPXvtYAzHXvRpMqvOgb4LkaeqDzdqT48lZYRU6yvfly5E542ezDdVKTtQWO7OTh8iFoMJxYVmT94e8PqFLe4eK1It5x1T2FYi0xB1vX6wMtMOb2jmnryT/afi9JoVl2B8qloXIe0PaZBAIXZb11x10WEoZu5MD0ZVQ4ORURf5IhyGJMybmTXOSlA6US5RyiSoYIKJKjzJEoHlyEpqbmRUmdNlAuTM+qglLkM6ZmTS5A8u5riuauqdXuIXE6v+qlrSv4ixDoqJjc6DxP6SfRef4G03N4JktZr3ABdHHWPZn5G8pB8Tv9B6q04Iw7oqGcjrVNf8o2Xo/Dj/rl+XTTVNUmMUTKnapi9eV3TUjqsZ7Tm9Wme8rW06uu6yPtHdmps8Suni/KMeT6YmnkjZJQtfCS9zzPot9eQs6KwL6zOyD+/VWYq6LLE5MQdrpUpO8y2D9CvN9yuv7iJ7OsVlrrEADBK1oHWMrz/ERlquHY4/NPDfs8jbWoz0WO7Wj8l1Ydo5ceBPm2b3SPiuqm+HBce/yrpz9NZZ1NFnOOMFzN6Zg6zfejmO3yVvZ1dF35w4QdZGv5Jz18bpZrz/g3iTLU6GoYa46Hsd+RW9zxzXlnGuCG2rZm/wB24y09na3yP0Wq4L4lFxRyPP2rAP8AM3kfFdfJNnyjHNz1W0oXAXTmVMKsFd1K4lcZW8dOaUS5RteloqJA5HMosyRKaiTMhKYXJoemiVDMo3PQ6VNU91VR5lG547UC/wDcrOqlNVN6WVz1K2ijN4BsmjsFZNfVXC28nZR1rnvU0w+tXklU/EeKdBQc87nQAbydB8SPRdhdrusv7QCf4dsHZ0rXHvqHX4sbh9g+vcNLgYLtZB23Jlek9KAABoAIHcsDwfjDKdRwquIDgAHGSB3fqtPccR2g/wAQn8IJ+i7+Xnrq+nLjqSLllymOxATCzVxxfQaOqHu8o+aqLnj9uuWl6u/Rcp4Oq6fyRuv7RHLtWf4yvR0QJbmh3M5e5Zf/AK7qz1GMHhJVRi/ENa40qOEDkBA8SuvHh+N1jrybMdRxen/4Wf6qn/0ks/mSXpcX0cLiFnMUrxeWxPNzm/6mx9QrX+JErOcWVcrqD/5arSvJz9u1Wdcw5YHiqtlrnvAW3xF0PK8/4sfnqgiPd+RITw/kvk+ms4Ovc9u4dj/mArN1XVZjgMlrKoPaw/7hp8FfVKmqx5J/lV4/ForK40HgrGjcLNWd5AVhSvQuVbx3Y1hjbmi6m7nsew8ivI6batlcx7rmO8iOzwK9apXonsWW47tmOZ0oAzsHMaFs93PVd/F17z9Vz7n7jSYbira9FtRvPfuI3C7aNyvP+AsW0qsOxyuAHLcGPQLTG971jqfHqxebs1qadypBUWetL6easG3M6rLSwNZIVdFXuu1Gbz98k0xaCskaqrG3UpxuY3IU0d3SzzTemCr33cKOriI7dE0WNS4UFS400VHcY2NhC53cQNAPWb6pJq07EMYc50M6gGk7uJHMnl4Bc78SeGy90gc9AfON1V18TbngH3tRGxlSXFUOpOHa0j4L3/GXnHm326TjRB0K6aOMZlgquLhw0Osa+KksMayndeW+Ou86j0Bt/wB6z3HN79gOeo+OivMLoNrUWvbzGup3Gh+IVbxVhdNtAmodPugHUu3U45zqJ1fTzUVYTHXRU9xT1gCNNPDvUYogmCvc85OvTliSuN7Z8V3PsST1QT4ap17hbqYGcFs7SIlBVseQpiz1KjraIMcY22QO6JBN6VJB7O267lU8WVM1CZ2IPxhF135rhxW7zUnDuPw1+i8nMyx6L9LvEa8ta4cwD6hYfHLY06ksMB5J21G2krUG8m3pH+hv+0LNcQXEtB7D8x+ivj9dM9/ik4ZxUtqEVKhhwiXklog/BaKriVsD1qzT+HX0hefNrFDppXe8S3XOdWN6OK7Vu2d3kfrAUdT2hUx7lEn8RA+QKwhqHkl0h7k/j5/o+VbN3tDqn3abB4lx+RCrb7Gq9duV7hlJnKAAO6eZ9VR29aSAtHYYfmC1OZE07ht/RvOu4+q0DsSE7qsr4b0TC8DbfwJAVOb4zC4eTna6cX02dliitauIgEZetoMxJIaD2CNTG0+iwdC/jnCsKGKSwQeSePifs76aa9xIkEwGkDUBzjIkCROu5Gk81UuxszuqbFMQIaSDyI9R+cLJPvnOPWJPmtdeKWpO8ek/9WMA67wFyXPHNMe7md5R8159nSzKfwcn8la+449efdbHiVXXHFlZ3MDwCoS5AFdJ4+Z+mb1XdWxN7t3n1XDUrHtQJUTytZiau7LEJYz+mR5TI+at6mKDLCydpV0Pkfok+9VRFVMPd4lO6XvXM+pLp7U4OQbDhjjM27Cx+YtmRAa7x0JC4uIOLHXDtJgbZvHsGgWcL00lTILazxoDSrTbUHeXNI8HNKkrYtSnqUA38T3PVISiCqLZ2PVPunIP6A1vxAlcla9e/wB9z3dmZxMdsdi5ZTpQPqa+KASBSJQNIA5JJ2iSDY1MTH7K47rEAQROkKlpkkbpFhXKculrRW91NswTsCPQlU+J1ZYe6D8Y+q7MNH2JHYSq281Dh3fLVZkzqrb/AIuBj05rlEHJpeu7k6C8JgKhDu1Pag7LVsHVaS2xINAWXbUhd9s0v2+cfFBeX3EWak6m3XNA+IWeqOLTDgR4q4srJtMy7V3b2eAS4maHUWPEAyW+I/YWbNWVQV7skRJhdFjiJFMCdtFWuKjbOsKyYi4qX86Sq92hQp0XnZp9Cul9jUMENdsJ0VEIUraROwUjMMrH/Dd6LSYXgbujGcZSs3qRZLWdNg+JhcQOq3dbD2sYSdgCT4ALz+q/Uqc9fJbzi6bgpiZ0O2i5rvCS1sgz3KwwHFmGGVdP5XHbwd3d607sOb2Ag7HQg+exUvefaznXmtvUObxEKahh1SpJa3Tt2Xof9k02tJyMmR90fNQVABoArOtS84w39i1Oweqm/sV/ctc23LjsT8fgu2hgNR+1N3ope1+Lza8olh1UHSLdcZ8JVKNDpHtygERO5ny+qwC3GanD04OXOCpGuVRLKIUYTgUEgKcHKIFOCB8hJJrgkgtGNATi5czayLrkLDTvwyr7w7T8wue9owT4H5Lmp3YYdDvEqWpijTuCSs3m/LWtmKjMmkp+QI5AurmjDk9rinBBxQHnqnPuiNiR5pkphagucKx4sPXGceX1SxbHDWgQGt+J8+XgFUJjnoJZWkwazDqbTAiPOVlg9b/2d31AVDQuMoYXS15G2mx7o1UqnUrQTsrWnajsSx7ia0oVC2jT6Vo2eZaHd4E7Kkre0F+zKVJv+UuPxWOubVlxoG23dK6aWF1H+60rFVePLo6B4b+FrB9F04V7QL2m/Ss8gyHbRB35LP8AF/bXzDjXEck0GmT/AIhH+0fVYh7lZ4o5z6jjq4uJM+K4P4F/8pXSSSMW6bTqwtFguPVKJGUy3+U6tPkqFuHu7guq1w9w2cPCJV+016o/iazNo2rlPSkmaZHVGXd2Yctdt1m6/HIB+zt6Q73CfgqM0eoAY8hr81w3LA1wEbjv3/4TJF1e1ePLk+65rPwsaFzDjO8J0rVPI/kqgbcvQJdIVUW/FHFdavbsZXqFzhO7pJ3ifALHLsxI7ea4wgITgkEYQOCcEwFFA8IhMRQOISTc6SB0/vzSn9+aSSBBIJJICAiEkkCJUZKKSAAopJIGPcoyikgbKuKFSII7EkkD6lUO+6PKVHUHcPikkg58Ou/tRnjLrMBWF1dCYakkoOek4kqxbbkiUkkwcdZkJWj4cJ2SSVFneR0RynWNFm6Vy5zhmMoJILDkmEIpIOC/5ea5AkkgkCcgkgScEEkBhFJJAISSSQf/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8" name="TextBox 7"/>
          <p:cNvSpPr txBox="1"/>
          <p:nvPr/>
        </p:nvSpPr>
        <p:spPr>
          <a:xfrm>
            <a:off x="1857356" y="214290"/>
            <a:ext cx="2678875" cy="523220"/>
          </a:xfrm>
          <a:prstGeom prst="rect">
            <a:avLst/>
          </a:prstGeom>
          <a:noFill/>
        </p:spPr>
        <p:txBody>
          <a:bodyPr wrap="none" rtlCol="0">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Links Reference</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9" name="Rectangle 8"/>
          <p:cNvSpPr/>
          <p:nvPr/>
        </p:nvSpPr>
        <p:spPr>
          <a:xfrm>
            <a:off x="428596" y="1214422"/>
            <a:ext cx="8358246" cy="4093428"/>
          </a:xfrm>
          <a:prstGeom prst="rect">
            <a:avLst/>
          </a:prstGeom>
        </p:spPr>
        <p:txBody>
          <a:bodyPr wrap="square">
            <a:spAutoFit/>
          </a:bodyPr>
          <a:lstStyle/>
          <a:p>
            <a:pPr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http://www.codeproject.com/KB/aspnet/state_management_intro.aspx</a:t>
            </a:r>
            <a:endParaRPr lang="en-IN" sz="20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http://dotnetanalysis.blogspot.com/2011/02/aspnet-state-management-overview.html</a:t>
            </a:r>
            <a:endParaRPr lang="en-IN" sz="20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http://www.c-sharpcorner.com/UploadFile/freelance91/ASPNETstatemanagementtechniques01012007212655PM/ASPNETstatemanagementtechniques.aspx</a:t>
            </a:r>
            <a:endParaRPr lang="en-IN" sz="20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http://www.tutorialspoint.com/asp.net/asp.net_managing_state.htm</a:t>
            </a:r>
            <a:endParaRPr lang="en-IN" sz="20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http://www.merithub.com/q/123-explain-state-management-asp-net-code-samples.aspx</a:t>
            </a:r>
            <a:endParaRPr lang="en-IN" sz="20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http://msdn.microsoft.com/en-us/library/y5y3c2c5(v=vs.71).aspx</a:t>
            </a:r>
            <a:endParaRPr lang="en-IN" sz="20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http://srinutamada1.wordpress.com/2008/07/02/aspnet-state-management-overview/</a:t>
            </a:r>
            <a:endParaRPr lang="en-IN" sz="20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http://allaboutasp.net/2009/04/aspnet-state-management-overview/</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Owner\Desktop\images.jpeg"/>
          <p:cNvPicPr>
            <a:picLocks noChangeAspect="1" noChangeArrowheads="1"/>
          </p:cNvPicPr>
          <p:nvPr/>
        </p:nvPicPr>
        <p:blipFill>
          <a:blip r:embed="rId1"/>
          <a:srcRect/>
          <a:stretch>
            <a:fillRect/>
          </a:stretch>
        </p:blipFill>
        <p:spPr bwMode="auto">
          <a:xfrm>
            <a:off x="7848600" y="5000636"/>
            <a:ext cx="1295400" cy="1295400"/>
          </a:xfrm>
          <a:prstGeom prst="rect">
            <a:avLst/>
          </a:prstGeom>
          <a:noFill/>
        </p:spPr>
      </p:pic>
      <p:sp>
        <p:nvSpPr>
          <p:cNvPr id="2" name="Title 1"/>
          <p:cNvSpPr>
            <a:spLocks noGrp="1"/>
          </p:cNvSpPr>
          <p:nvPr>
            <p:ph type="title"/>
          </p:nvPr>
        </p:nvSpPr>
        <p:spPr/>
        <p:txBody>
          <a:bodyPr/>
          <a:lstStyle/>
          <a:p>
            <a:r>
              <a:rPr lang="en-US" sz="3600" b="1" dirty="0" smtClean="0">
                <a:solidFill>
                  <a:schemeClr val="bg1"/>
                </a:solidFill>
              </a:rPr>
              <a:t>Background</a:t>
            </a:r>
            <a:endParaRPr lang="en-US" sz="3600" b="1" dirty="0">
              <a:solidFill>
                <a:schemeClr val="bg1"/>
              </a:solidFill>
            </a:endParaRPr>
          </a:p>
        </p:txBody>
      </p:sp>
      <p:sp>
        <p:nvSpPr>
          <p:cNvPr id="3" name="Content Placeholder 2"/>
          <p:cNvSpPr>
            <a:spLocks noGrp="1"/>
          </p:cNvSpPr>
          <p:nvPr>
            <p:ph idx="1"/>
          </p:nvPr>
        </p:nvSpPr>
        <p:spPr>
          <a:xfrm>
            <a:off x="428596" y="1428736"/>
            <a:ext cx="8501122" cy="4857784"/>
          </a:xfrm>
        </p:spPr>
        <p:txBody>
          <a:bodyPr/>
          <a:lstStyle/>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State management methodologies exists from the moment that HTML invented.</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Hidden fields used to store data .</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Another functionalities of storing data founded were such as query strings and cookies.</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The foundation of the JavaScript also added more ways to store data.</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The state management science was founded from the age of the classic ASP, where something called "Application/Session" was founded.</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None/>
              <a:defRPr/>
            </a:pP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fontAlgn="auto">
              <a:spcAft>
                <a:spcPts val="0"/>
              </a:spcAft>
              <a:buClr>
                <a:srgbClr val="7030A0"/>
              </a:buClr>
              <a:buFont typeface="Wingdings" panose="05000000000000000000" pitchFamily="2" charset="2"/>
              <a:buChar char="§"/>
              <a:defRPr/>
            </a:pP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Owner\Desktop\default.jpeg"/>
          <p:cNvPicPr>
            <a:picLocks noChangeAspect="1" noChangeArrowheads="1"/>
          </p:cNvPicPr>
          <p:nvPr/>
        </p:nvPicPr>
        <p:blipFill>
          <a:blip r:embed="rId1"/>
          <a:srcRect/>
          <a:stretch>
            <a:fillRect/>
          </a:stretch>
        </p:blipFill>
        <p:spPr bwMode="auto">
          <a:xfrm>
            <a:off x="1500166" y="1500174"/>
            <a:ext cx="2143125" cy="2143125"/>
          </a:xfrm>
          <a:prstGeom prst="rect">
            <a:avLst/>
          </a:prstGeom>
          <a:noFill/>
        </p:spPr>
      </p:pic>
      <p:pic>
        <p:nvPicPr>
          <p:cNvPr id="1026" name="Picture 2" descr="C:\Users\Owner\Desktop\2-26-2011 8-25-41 PM.jpg"/>
          <p:cNvPicPr>
            <a:picLocks noChangeAspect="1" noChangeArrowheads="1"/>
          </p:cNvPicPr>
          <p:nvPr/>
        </p:nvPicPr>
        <p:blipFill>
          <a:blip r:embed="rId2"/>
          <a:srcRect/>
          <a:stretch>
            <a:fillRect/>
          </a:stretch>
        </p:blipFill>
        <p:spPr bwMode="auto">
          <a:xfrm>
            <a:off x="6286512" y="1571612"/>
            <a:ext cx="2857488" cy="1643074"/>
          </a:xfrm>
          <a:prstGeom prst="rect">
            <a:avLst/>
          </a:prstGeom>
          <a:noFill/>
        </p:spPr>
      </p:pic>
      <p:sp>
        <p:nvSpPr>
          <p:cNvPr id="2" name="Title 1"/>
          <p:cNvSpPr>
            <a:spLocks noGrp="1"/>
          </p:cNvSpPr>
          <p:nvPr>
            <p:ph type="title"/>
          </p:nvPr>
        </p:nvSpPr>
        <p:spPr/>
        <p:txBody>
          <a:bodyPr/>
          <a:lstStyle/>
          <a:p>
            <a:r>
              <a:rPr lang="en-IN" b="1" dirty="0" smtClean="0"/>
              <a:t>What is a State?</a:t>
            </a:r>
            <a:endParaRPr lang="en-IN" b="1" dirty="0"/>
          </a:p>
        </p:txBody>
      </p:sp>
      <p:sp>
        <p:nvSpPr>
          <p:cNvPr id="3" name="Content Placeholder 2"/>
          <p:cNvSpPr>
            <a:spLocks noGrp="1"/>
          </p:cNvSpPr>
          <p:nvPr>
            <p:ph idx="1"/>
          </p:nvPr>
        </p:nvSpPr>
        <p:spPr>
          <a:xfrm>
            <a:off x="357158" y="1000108"/>
            <a:ext cx="8405842" cy="4953000"/>
          </a:xfrm>
        </p:spPr>
        <p:txBody>
          <a:bodyPr/>
          <a:lstStyle/>
          <a:p>
            <a:r>
              <a:rPr lang="en-IN" sz="2400" dirty="0" smtClean="0">
                <a:latin typeface="Times New Roman" panose="02020603050405020304" pitchFamily="18" charset="0"/>
                <a:cs typeface="Times New Roman" panose="02020603050405020304" pitchFamily="18" charset="0"/>
              </a:rPr>
              <a:t>In plain and simple terms state is data/information.</a:t>
            </a:r>
            <a:endParaRPr lang="en-IN"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When you log into </a:t>
            </a:r>
            <a:r>
              <a:rPr lang="en-IN" sz="2400" dirty="0" err="1" smtClean="0">
                <a:latin typeface="Times New Roman" panose="02020603050405020304" pitchFamily="18" charset="0"/>
                <a:cs typeface="Times New Roman" panose="02020603050405020304" pitchFamily="18" charset="0"/>
              </a:rPr>
              <a:t>facebook</a:t>
            </a:r>
            <a:r>
              <a:rPr lang="en-IN" sz="2400" dirty="0" smtClean="0">
                <a:latin typeface="Times New Roman" panose="02020603050405020304" pitchFamily="18" charset="0"/>
                <a:cs typeface="Times New Roman" panose="02020603050405020304" pitchFamily="18" charset="0"/>
              </a:rPr>
              <a:t>,  have you ever wondered what happens when you check the "keep me logged in" box? </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How does it automatically sign in the next time you come back and type facebook.com?</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 The answer is, when you click that checkbox </a:t>
            </a:r>
            <a:r>
              <a:rPr lang="en-IN" sz="2400" dirty="0" err="1" smtClean="0">
                <a:latin typeface="Times New Roman" panose="02020603050405020304" pitchFamily="18" charset="0"/>
                <a:cs typeface="Times New Roman" panose="02020603050405020304" pitchFamily="18" charset="0"/>
              </a:rPr>
              <a:t>facebook</a:t>
            </a:r>
            <a:r>
              <a:rPr lang="en-IN" sz="2400" dirty="0" smtClean="0">
                <a:latin typeface="Times New Roman" panose="02020603050405020304" pitchFamily="18" charset="0"/>
                <a:cs typeface="Times New Roman" panose="02020603050405020304" pitchFamily="18" charset="0"/>
              </a:rPr>
              <a:t> stores who you are in a cookie in your computer. Cookie is one of the many ways state/information is stored by a website.</a:t>
            </a:r>
            <a:endParaRPr lang="en-US"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When you build your website you store the state in either the client's computer or in your web server.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Owner\Desktop\images.jpeg"/>
          <p:cNvPicPr>
            <a:picLocks noChangeAspect="1" noChangeArrowheads="1"/>
          </p:cNvPicPr>
          <p:nvPr/>
        </p:nvPicPr>
        <p:blipFill>
          <a:blip r:embed="rId1"/>
          <a:srcRect/>
          <a:stretch>
            <a:fillRect/>
          </a:stretch>
        </p:blipFill>
        <p:spPr bwMode="auto">
          <a:xfrm>
            <a:off x="7000875" y="4286256"/>
            <a:ext cx="2143125" cy="2143125"/>
          </a:xfrm>
          <a:prstGeom prst="rect">
            <a:avLst/>
          </a:prstGeom>
          <a:noFill/>
        </p:spPr>
      </p:pic>
      <p:sp>
        <p:nvSpPr>
          <p:cNvPr id="2" name="Title 1"/>
          <p:cNvSpPr>
            <a:spLocks noGrp="1"/>
          </p:cNvSpPr>
          <p:nvPr>
            <p:ph type="title"/>
          </p:nvPr>
        </p:nvSpPr>
        <p:spPr/>
        <p:txBody>
          <a:bodyPr/>
          <a:lstStyle/>
          <a:p>
            <a:r>
              <a:rPr lang="en-US" sz="3600" b="1" dirty="0" smtClean="0">
                <a:solidFill>
                  <a:schemeClr val="bg1"/>
                </a:solidFill>
              </a:rPr>
              <a:t>Types of State Management</a:t>
            </a:r>
            <a:endParaRPr lang="en-US" sz="3600" b="1" dirty="0">
              <a:solidFill>
                <a:schemeClr val="bg1"/>
              </a:solidFill>
            </a:endParaRPr>
          </a:p>
        </p:txBody>
      </p:sp>
      <p:sp>
        <p:nvSpPr>
          <p:cNvPr id="5" name="Content Placeholder 2"/>
          <p:cNvSpPr txBox="1"/>
          <p:nvPr/>
        </p:nvSpPr>
        <p:spPr bwMode="auto">
          <a:xfrm>
            <a:off x="357158" y="1214422"/>
            <a:ext cx="8572560" cy="5067320"/>
          </a:xfrm>
          <a:prstGeom prst="rect">
            <a:avLst/>
          </a:prstGeom>
          <a:noFill/>
          <a:ln w="9525">
            <a:noFill/>
            <a:miter lim="800000"/>
          </a:ln>
        </p:spPr>
        <p:txBody>
          <a:bodyPr vert="horz" wrap="square" lIns="91440" tIns="45720" rIns="91440" bIns="0" numCol="1" anchor="t" anchorCtr="0" compatLnSpc="1"/>
          <a:lstStyle/>
          <a:p>
            <a:pPr marL="460375" lvl="1" indent="-460375" algn="just" defTabSz="914400">
              <a:spcBef>
                <a:spcPct val="20000"/>
              </a:spcBef>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ASP.NET provides two types of state management:</a:t>
            </a:r>
            <a:endParaRPr lang="en-US" sz="2400" dirty="0" smtClean="0">
              <a:latin typeface="Times New Roman" panose="02020603050405020304" pitchFamily="18" charset="0"/>
              <a:cs typeface="Times New Roman" panose="02020603050405020304" pitchFamily="18" charset="0"/>
            </a:endParaRPr>
          </a:p>
          <a:p>
            <a:pPr marL="917575" lvl="2" indent="-460375" algn="just" defTabSz="914400">
              <a:spcBef>
                <a:spcPct val="20000"/>
              </a:spcBef>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Client side state Management:</a:t>
            </a:r>
            <a:endParaRPr lang="en-US" sz="2400" dirty="0" smtClean="0">
              <a:latin typeface="Times New Roman" panose="02020603050405020304" pitchFamily="18" charset="0"/>
              <a:cs typeface="Times New Roman" panose="02020603050405020304" pitchFamily="18" charset="0"/>
            </a:endParaRPr>
          </a:p>
          <a:p>
            <a:pPr marL="1374775" lvl="3" indent="-460375" algn="just" defTabSz="914400">
              <a:spcBef>
                <a:spcPct val="20000"/>
              </a:spcBef>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Client Side State Management involves storing information either on a Web page or on a Client computer. </a:t>
            </a:r>
            <a:endParaRPr lang="en-US" sz="2400" dirty="0" smtClean="0">
              <a:latin typeface="Times New Roman" panose="02020603050405020304" pitchFamily="18" charset="0"/>
              <a:cs typeface="Times New Roman" panose="02020603050405020304" pitchFamily="18" charset="0"/>
            </a:endParaRPr>
          </a:p>
          <a:p>
            <a:pPr marL="917575" lvl="2" indent="-460375" algn="just" defTabSz="914400">
              <a:spcBef>
                <a:spcPct val="20000"/>
              </a:spcBef>
              <a:buClr>
                <a:srgbClr val="7030A0"/>
              </a:buClr>
              <a:buFont typeface="Wingdings" panose="05000000000000000000" pitchFamily="2" charset="2"/>
              <a:buChar char="§"/>
              <a:defRPr/>
            </a:pPr>
            <a:r>
              <a:rPr lang="en-US" sz="2400" dirty="0" smtClean="0">
                <a:latin typeface="Times New Roman" panose="02020603050405020304" pitchFamily="18" charset="0"/>
                <a:cs typeface="Times New Roman" panose="02020603050405020304" pitchFamily="18" charset="0"/>
              </a:rPr>
              <a:t>Server side state Management</a:t>
            </a:r>
            <a:endParaRPr lang="en-US" sz="2400" dirty="0" smtClean="0">
              <a:latin typeface="Times New Roman" panose="02020603050405020304" pitchFamily="18" charset="0"/>
              <a:cs typeface="Times New Roman" panose="02020603050405020304" pitchFamily="18" charset="0"/>
            </a:endParaRPr>
          </a:p>
          <a:p>
            <a:pPr marL="1374775" lvl="3" indent="-460375" algn="just" defTabSz="914400">
              <a:spcBef>
                <a:spcPct val="20000"/>
              </a:spcBef>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ASP. Net provides application state as a means of storing global application specific information. </a:t>
            </a:r>
            <a:endParaRPr lang="en-IN" sz="2400" dirty="0" smtClean="0">
              <a:latin typeface="Times New Roman" panose="02020603050405020304" pitchFamily="18" charset="0"/>
              <a:cs typeface="Times New Roman" panose="02020603050405020304" pitchFamily="18" charset="0"/>
            </a:endParaRPr>
          </a:p>
          <a:p>
            <a:pPr marL="1374775" lvl="3" indent="-460375" algn="just" defTabSz="914400">
              <a:spcBef>
                <a:spcPct val="20000"/>
              </a:spcBef>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The information in the application state is stored in a key value pair </a:t>
            </a:r>
            <a:endParaRPr lang="en-IN" sz="2400" dirty="0" smtClean="0">
              <a:latin typeface="Times New Roman" panose="02020603050405020304" pitchFamily="18" charset="0"/>
              <a:cs typeface="Times New Roman" panose="02020603050405020304" pitchFamily="18" charset="0"/>
            </a:endParaRPr>
          </a:p>
          <a:p>
            <a:pPr marL="1374775" lvl="3" indent="-460375" algn="just" defTabSz="914400">
              <a:spcBef>
                <a:spcPct val="20000"/>
              </a:spcBef>
              <a:buClr>
                <a:srgbClr val="7030A0"/>
              </a:buClr>
              <a:buFont typeface="Wingdings" panose="05000000000000000000" pitchFamily="2" charset="2"/>
              <a:buChar char="§"/>
              <a:defRPr/>
            </a:pPr>
            <a:r>
              <a:rPr lang="en-IN" sz="2400" dirty="0" smtClean="0">
                <a:latin typeface="Times New Roman" panose="02020603050405020304" pitchFamily="18" charset="0"/>
                <a:cs typeface="Times New Roman" panose="02020603050405020304" pitchFamily="18" charset="0"/>
              </a:rPr>
              <a:t>Used to maintain data consistency between server round trips and between pages.</a:t>
            </a:r>
            <a:endParaRPr lang="en-US" sz="2400" dirty="0" smtClean="0">
              <a:latin typeface="Times New Roman" panose="02020603050405020304" pitchFamily="18" charset="0"/>
              <a:cs typeface="Times New Roman" panose="02020603050405020304" pitchFamily="18" charset="0"/>
            </a:endParaRPr>
          </a:p>
          <a:p>
            <a:pPr marL="460375" lvl="1" indent="-460375" algn="just" defTabSz="914400">
              <a:spcBef>
                <a:spcPct val="20000"/>
              </a:spcBef>
              <a:buBlip>
                <a:blip r:embed="rId2"/>
              </a:buBlip>
              <a:defRPr/>
            </a:pPr>
            <a:endParaRPr lang="en-US" sz="2800" dirty="0" smtClean="0"/>
          </a:p>
          <a:p>
            <a:pPr marL="460375" lvl="1" indent="-460375" algn="just" defTabSz="914400">
              <a:spcBef>
                <a:spcPct val="20000"/>
              </a:spcBef>
              <a:buBlip>
                <a:blip r:embed="rId2"/>
              </a:buBlip>
              <a:defRPr/>
            </a:pPr>
            <a:endParaRPr lang="en-US" sz="2400" dirty="0" smtClean="0"/>
          </a:p>
          <a:p>
            <a:pPr marL="342900" marR="0" lvl="0" indent="-342900" algn="just" defTabSz="914400" rtl="0" eaLnBrk="1" fontAlgn="base" latinLnBrk="0" hangingPunct="1">
              <a:lnSpc>
                <a:spcPct val="100000"/>
              </a:lnSpc>
              <a:spcBef>
                <a:spcPct val="20000"/>
              </a:spcBef>
              <a:spcAft>
                <a:spcPct val="0"/>
              </a:spcAft>
              <a:buClrTx/>
              <a:buSzTx/>
              <a:buFontTx/>
              <a:buChar char="•"/>
              <a:defRPr/>
            </a:pPr>
            <a:endParaRPr kumimoji="0" lang="en-US" sz="36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rPr>
              <a:t>Types of State Management</a:t>
            </a:r>
            <a:endParaRPr lang="en-IN" dirty="0"/>
          </a:p>
        </p:txBody>
      </p:sp>
      <p:graphicFrame>
        <p:nvGraphicFramePr>
          <p:cNvPr id="4" name="Content Placeholder 3"/>
          <p:cNvGraphicFramePr>
            <a:graphicFrameLocks noGrp="1"/>
          </p:cNvGraphicFramePr>
          <p:nvPr>
            <p:ph idx="1"/>
          </p:nvPr>
        </p:nvGraphicFramePr>
        <p:xfrm>
          <a:off x="381000" y="1219200"/>
          <a:ext cx="8229600" cy="495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5122" name="Picture 2" descr="C:\Users\Owner\Desktop\images.jpeg"/>
          <p:cNvPicPr>
            <a:picLocks noChangeAspect="1" noChangeArrowheads="1"/>
          </p:cNvPicPr>
          <p:nvPr/>
        </p:nvPicPr>
        <p:blipFill>
          <a:blip r:embed="rId6"/>
          <a:srcRect/>
          <a:stretch>
            <a:fillRect/>
          </a:stretch>
        </p:blipFill>
        <p:spPr bwMode="auto">
          <a:xfrm>
            <a:off x="0" y="1142984"/>
            <a:ext cx="2085975" cy="2190750"/>
          </a:xfrm>
          <a:prstGeom prst="rect">
            <a:avLst/>
          </a:prstGeom>
          <a:noFill/>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tags/tag1.xml><?xml version="1.0" encoding="utf-8"?>
<p:tagLst xmlns:p="http://schemas.openxmlformats.org/presentationml/2006/main">
  <p:tag name="TIMING" val="|6.8"/>
</p:tagLst>
</file>

<file path=ppt/tags/tag2.xml><?xml version="1.0" encoding="utf-8"?>
<p:tagLst xmlns:p="http://schemas.openxmlformats.org/presentationml/2006/main">
  <p:tag name="TIMING" val="|6.8"/>
</p:tagLst>
</file>

<file path=ppt/theme/theme1.xml><?xml version="1.0" encoding="utf-8"?>
<a:theme xmlns:a="http://schemas.openxmlformats.org/drawingml/2006/main" name="aitrich">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Default Design">
      <a:majorFont>
        <a:latin typeface="Futura Md B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23681</Words>
  <Application>WPS Presentation</Application>
  <PresentationFormat>On-screen Show (4:3)</PresentationFormat>
  <Paragraphs>747</Paragraphs>
  <Slides>53</Slides>
  <Notes>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53</vt:i4>
      </vt:variant>
    </vt:vector>
  </HeadingPairs>
  <TitlesOfParts>
    <vt:vector size="68" baseType="lpstr">
      <vt:lpstr>Arial</vt:lpstr>
      <vt:lpstr>SimSun</vt:lpstr>
      <vt:lpstr>Wingdings</vt:lpstr>
      <vt:lpstr>Times New Roman</vt:lpstr>
      <vt:lpstr>Futura Md BT</vt:lpstr>
      <vt:lpstr>Segoe Print</vt:lpstr>
      <vt:lpstr>Verdana</vt:lpstr>
      <vt:lpstr>Microsoft YaHei</vt:lpstr>
      <vt:lpstr>Arial Unicode MS</vt:lpstr>
      <vt:lpstr>Calibri</vt:lpstr>
      <vt:lpstr>Segoe UI</vt:lpstr>
      <vt:lpstr>Courier New</vt:lpstr>
      <vt:lpstr>Lucida Console</vt:lpstr>
      <vt:lpstr>Consolas</vt:lpstr>
      <vt:lpstr>aitrich</vt:lpstr>
      <vt:lpstr>Asp.net State Management Overview</vt:lpstr>
      <vt:lpstr>Contents</vt:lpstr>
      <vt:lpstr>Introduction</vt:lpstr>
      <vt:lpstr>Introduction</vt:lpstr>
      <vt:lpstr>Overview</vt:lpstr>
      <vt:lpstr>Background</vt:lpstr>
      <vt:lpstr>What is a State?</vt:lpstr>
      <vt:lpstr>Types of State Management</vt:lpstr>
      <vt:lpstr>Types of State Management</vt:lpstr>
      <vt:lpstr>PowerPoint 演示文稿</vt:lpstr>
      <vt:lpstr>ViewState</vt:lpstr>
      <vt:lpstr>ViewState</vt:lpstr>
      <vt:lpstr>ViewState</vt:lpstr>
      <vt:lpstr>ViewState</vt:lpstr>
      <vt:lpstr>ViewState</vt:lpstr>
      <vt:lpstr>ViewState Example</vt:lpstr>
      <vt:lpstr>Some more about ViewState</vt:lpstr>
      <vt:lpstr>Control State</vt:lpstr>
      <vt:lpstr>How ASP.NET maintain controls’ state?</vt:lpstr>
      <vt:lpstr>Hidden Field</vt:lpstr>
      <vt:lpstr>Hidden Field</vt:lpstr>
      <vt:lpstr>Hidden field - Example</vt:lpstr>
      <vt:lpstr>Cookies</vt:lpstr>
      <vt:lpstr>Cookies</vt:lpstr>
      <vt:lpstr>Cookies</vt:lpstr>
      <vt:lpstr>Cookies</vt:lpstr>
      <vt:lpstr>A Practical Example</vt:lpstr>
      <vt:lpstr>Cookies</vt:lpstr>
      <vt:lpstr>Creating cookies: ASP.NET</vt:lpstr>
      <vt:lpstr>Reading cookies</vt:lpstr>
      <vt:lpstr>Deleting a cookie</vt:lpstr>
      <vt:lpstr>Query Strings</vt:lpstr>
      <vt:lpstr>Query Strings</vt:lpstr>
      <vt:lpstr>Query Strings</vt:lpstr>
      <vt:lpstr>Query strings</vt:lpstr>
      <vt:lpstr>Query strings</vt:lpstr>
      <vt:lpstr>PowerPoint 演示文稿</vt:lpstr>
      <vt:lpstr>Session state</vt:lpstr>
      <vt:lpstr>Session state</vt:lpstr>
      <vt:lpstr>Session state</vt:lpstr>
      <vt:lpstr>How Session Works?</vt:lpstr>
      <vt:lpstr>HttpSessionState class</vt:lpstr>
      <vt:lpstr>Points to note about session</vt:lpstr>
      <vt:lpstr>Storing and Retrieving values from Session</vt:lpstr>
      <vt:lpstr>Difference between session and cookies</vt:lpstr>
      <vt:lpstr>Application State</vt:lpstr>
      <vt:lpstr>Application State</vt:lpstr>
      <vt:lpstr>What is Global.asax</vt:lpstr>
      <vt:lpstr>Save &amp; Read values from Application State</vt:lpstr>
      <vt:lpstr>Save &amp; Read values from Application State</vt:lpstr>
      <vt:lpstr>Summary</vt:lpstr>
      <vt:lpstr>Questions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aitrich</cp:lastModifiedBy>
  <cp:revision>1228</cp:revision>
  <dcterms:created xsi:type="dcterms:W3CDTF">2011-06-23T05:33:00Z</dcterms:created>
  <dcterms:modified xsi:type="dcterms:W3CDTF">2023-03-13T06:08:49Z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2B05E615AEBB46B2A896F613315C8D4A</vt:lpwstr>
  </property>
  <property fmtid="{D5CDD505-2E9C-101B-9397-08002B2CF9AE}" pid="3" name="KSOProductBuildVer">
    <vt:lpwstr>1033-11.2.0.11486</vt:lpwstr>
  </property>
</Properties>
</file>