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167" autoAdjust="0"/>
    <p:restoredTop sz="94624" autoAdjust="0"/>
  </p:normalViewPr>
  <p:slideViewPr>
    <p:cSldViewPr>
      <p:cViewPr varScale="1">
        <p:scale>
          <a:sx n="53" d="100"/>
          <a:sy n="53" d="100"/>
        </p:scale>
        <p:origin x="-96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65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1C8C2-FEE7-469E-8705-0EB0AE48DA1C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F066B-124D-4F21-B28B-00D8026DA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F066B-124D-4F21-B28B-00D8026DA8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M V C	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Model-View-Controller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27383" y="2057400"/>
            <a:ext cx="36112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724400" cy="4815840"/>
          </a:xfrm>
        </p:spPr>
        <p:txBody>
          <a:bodyPr/>
          <a:lstStyle/>
          <a:p>
            <a:r>
              <a:rPr lang="en-US" dirty="0" smtClean="0"/>
              <a:t>Model – Data retrieve and store, Database operations.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View - Components that display the application's user interface (UI).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Controller – User Interaction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Framework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The Microsoft ADO.NET Entity Framework is an Object/Relational Mapping (ORM)</a:t>
            </a:r>
          </a:p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It enables developers to work with relational data as domain-specific objects</a:t>
            </a:r>
          </a:p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 Using the Entity Framework, developers issue queries using LINQ, then retrieve and manipulate data as strongly typed objects. </a:t>
            </a:r>
          </a:p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The Entity Framework's ORM implementation provides services like change tracking, identity resolution, lazy loading, and query translation so that developers can focus on their application-specific business logic rather than the data access fundamentals.</a:t>
            </a:r>
            <a:endParaRPr lang="en-US" sz="2100" dirty="0" smtClean="0"/>
          </a:p>
          <a:p>
            <a:pPr>
              <a:buFont typeface="Wingdings" pitchFamily="2" charset="2"/>
              <a:buChar char="Ø"/>
            </a:pPr>
            <a:r>
              <a:rPr lang="en-US" sz="2100" b="1" dirty="0" smtClean="0"/>
              <a:t>Or simply:</a:t>
            </a:r>
            <a:r>
              <a:rPr lang="en-US" sz="2100" dirty="0" smtClean="0"/>
              <a:t> Entity framework is an Object/Relational Mapping (O/RM) framework. It is an enhancement to ADO.NET that gives developers an automated mechanism for accessing &amp; storing the data in the database, and for working with the results, in addition to </a:t>
            </a:r>
            <a:r>
              <a:rPr lang="en-US" sz="2100" dirty="0" err="1" smtClean="0"/>
              <a:t>Datareader</a:t>
            </a:r>
            <a:r>
              <a:rPr lang="en-US" sz="2100" dirty="0" smtClean="0"/>
              <a:t> and Dataset.</a:t>
            </a:r>
          </a:p>
          <a:p>
            <a:pPr>
              <a:buFont typeface="Wingdings" pitchFamily="2" charset="2"/>
              <a:buChar char="Ø"/>
            </a:pPr>
            <a:endParaRPr lang="en-U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Framework</a:t>
            </a:r>
            <a:endParaRPr lang="en-GB" b="1" dirty="0"/>
          </a:p>
        </p:txBody>
      </p:sp>
      <p:pic>
        <p:nvPicPr>
          <p:cNvPr id="1026" name="Picture 2" descr="C:\Users\WIN-8\Pictures\EF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9911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r>
              <a:rPr lang="en-US" dirty="0" smtClean="0"/>
              <a:t>The Model-View-Controller (MVC) architectural pattern separates an application into three main components: the model, the view, and the controller</a:t>
            </a:r>
          </a:p>
          <a:p>
            <a:r>
              <a:rPr lang="en-US" dirty="0" smtClean="0"/>
              <a:t>The ASP.NET MVC framework is a lightweight, highly testable presentation framework that (as with Web Forms-based applications) is integrated with existing ASP.NET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Models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953000"/>
          </a:xfrm>
        </p:spPr>
        <p:txBody>
          <a:bodyPr/>
          <a:lstStyle/>
          <a:p>
            <a:r>
              <a:rPr lang="en-US" dirty="0" smtClean="0"/>
              <a:t>Business logic belongs in the model.</a:t>
            </a:r>
          </a:p>
          <a:p>
            <a:r>
              <a:rPr lang="en-US" dirty="0" smtClean="0"/>
              <a:t>Model objects are the parts of the application that implement the logic for the application's data domain.</a:t>
            </a:r>
          </a:p>
          <a:p>
            <a:r>
              <a:rPr lang="en-US" dirty="0" smtClean="0"/>
              <a:t>Model objects retrieve and store model state in a database.</a:t>
            </a:r>
          </a:p>
          <a:p>
            <a:r>
              <a:rPr lang="en-US" dirty="0" smtClean="0"/>
              <a:t>For example, a Product object might retrieve information from a database, operate on it, and then write updated information back to a Products table in a SQL Server database.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/>
          <a:lstStyle/>
          <a:p>
            <a:r>
              <a:rPr lang="en-US" dirty="0" smtClean="0"/>
              <a:t>The UI logic belongs in the view</a:t>
            </a:r>
          </a:p>
          <a:p>
            <a:r>
              <a:rPr lang="en-US" dirty="0" smtClean="0"/>
              <a:t>Views are the components that display the application's user interface (UI).</a:t>
            </a:r>
          </a:p>
          <a:p>
            <a:r>
              <a:rPr lang="en-US" dirty="0" smtClean="0"/>
              <a:t>Typically, this UI is created from the model data. </a:t>
            </a:r>
          </a:p>
          <a:p>
            <a:r>
              <a:rPr lang="en-US" dirty="0" smtClean="0"/>
              <a:t>An example would be an edit view of a Products table that displays text boxes, drop-down lists, and check boxes based on the current state of a Product object.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Controllers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 logic belongs in the controller.</a:t>
            </a:r>
          </a:p>
          <a:p>
            <a:r>
              <a:rPr lang="en-US" dirty="0" smtClean="0"/>
              <a:t>Controllers are the components that handle user interaction, work with the model, and ultimately select a view to render that displays UI.</a:t>
            </a:r>
          </a:p>
          <a:p>
            <a:r>
              <a:rPr lang="en-US" dirty="0" smtClean="0"/>
              <a:t>In an MVC application, the view only displays information; the controller handles and responds to user input and interaction. </a:t>
            </a:r>
          </a:p>
          <a:p>
            <a:r>
              <a:rPr lang="en-US" dirty="0" smtClean="0"/>
              <a:t>For example, the controller handles query-string values, and passes these values to the model, which in turn might use these values to query the database.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Advantages</a:t>
            </a:r>
            <a:r>
              <a:rPr lang="en-US" sz="4000" dirty="0" smtClean="0"/>
              <a:t> of an MVC-Web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makes it easier to manage complexity by dividing an application into the model, the view, and the controller.</a:t>
            </a:r>
          </a:p>
          <a:p>
            <a:r>
              <a:rPr lang="en-US" dirty="0" smtClean="0"/>
              <a:t>It does not use view state or server-based forms. This makes the MVC framework  ideal for developers who want full control over the behavior of an application.</a:t>
            </a:r>
          </a:p>
          <a:p>
            <a:r>
              <a:rPr lang="en-US" dirty="0" smtClean="0"/>
              <a:t>It works well for Web applications that  are  supported by large teams of developers.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Features</a:t>
            </a:r>
            <a:r>
              <a:rPr lang="en-US" sz="4000" dirty="0" smtClean="0"/>
              <a:t> of the MVC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application tasks (input logic, business logic, and UI logic).</a:t>
            </a:r>
          </a:p>
          <a:p>
            <a:r>
              <a:rPr lang="en-US" dirty="0" smtClean="0"/>
              <a:t>You can use any unit-testing framework  that is compatible with the .NET Framework.</a:t>
            </a:r>
          </a:p>
          <a:p>
            <a:r>
              <a:rPr lang="en-US" dirty="0" smtClean="0"/>
              <a:t>An extensible and pluggable framework.</a:t>
            </a:r>
          </a:p>
          <a:p>
            <a:r>
              <a:rPr lang="en-US" dirty="0" smtClean="0"/>
              <a:t>The components of the ASP.NET MVC  framework are designed so that they can be easily replaced or customized</a:t>
            </a:r>
          </a:p>
          <a:p>
            <a:r>
              <a:rPr lang="en-US" dirty="0" smtClean="0"/>
              <a:t>You can  plug in your own view engine, URL routing policy, action-method.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ASP.NET MVC framework also supports the  use of Dependency Injection (DI) and Inversion of Control (IOC) container models. </a:t>
            </a:r>
          </a:p>
          <a:p>
            <a:pPr algn="just"/>
            <a:r>
              <a:rPr lang="en-US" dirty="0" smtClean="0"/>
              <a:t>DI   enables you to inject objects into a class, instead of relying on the class to create  the object itself. </a:t>
            </a:r>
          </a:p>
          <a:p>
            <a:pPr algn="just"/>
            <a:r>
              <a:rPr lang="en-US" dirty="0" smtClean="0"/>
              <a:t>IOC specifies that if an object requires another object, the first  objects should get the second object from an outside source such as a configuration  file. </a:t>
            </a:r>
          </a:p>
          <a:p>
            <a:pPr algn="just"/>
            <a:r>
              <a:rPr lang="en-US" dirty="0" smtClean="0"/>
              <a:t>This makes testing easier.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389120"/>
          </a:xfrm>
        </p:spPr>
        <p:txBody>
          <a:bodyPr/>
          <a:lstStyle/>
          <a:p>
            <a:r>
              <a:rPr lang="en-US" sz="3000" dirty="0" smtClean="0"/>
              <a:t>Powerful URL-mapping component  that lets you build applications that have comprehensible and searchable URLs. </a:t>
            </a:r>
          </a:p>
          <a:p>
            <a:r>
              <a:rPr lang="en-US" sz="3000" dirty="0" smtClean="0"/>
              <a:t>URLs do not have to include file-name extensions</a:t>
            </a:r>
          </a:p>
          <a:p>
            <a:r>
              <a:rPr lang="en-US" sz="3000" dirty="0" smtClean="0"/>
              <a:t>Support for using the markup in existing ASP.NET page (.aspx files), user control (.ascx files), and master page (.master files) markup files as view templates. </a:t>
            </a:r>
          </a:p>
          <a:p>
            <a:r>
              <a:rPr lang="en-US" sz="3000" dirty="0" smtClean="0"/>
              <a:t>You can use existing ASP.NET features with the ASP.NET MVC framework,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604</TotalTime>
  <Words>680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M V C </vt:lpstr>
      <vt:lpstr>Slide 2</vt:lpstr>
      <vt:lpstr>Models</vt:lpstr>
      <vt:lpstr>View</vt:lpstr>
      <vt:lpstr>Controllers.</vt:lpstr>
      <vt:lpstr>Advantages of an MVC-Web Application</vt:lpstr>
      <vt:lpstr>Features of the MVC Framework</vt:lpstr>
      <vt:lpstr>Slide 8</vt:lpstr>
      <vt:lpstr>Slide 9</vt:lpstr>
      <vt:lpstr>Slide 10</vt:lpstr>
      <vt:lpstr>Entity Framework</vt:lpstr>
      <vt:lpstr>Entity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V C</dc:title>
  <dc:creator>Nithin</dc:creator>
  <cp:lastModifiedBy>WIN-8</cp:lastModifiedBy>
  <cp:revision>63</cp:revision>
  <dcterms:created xsi:type="dcterms:W3CDTF">2014-10-28T16:23:53Z</dcterms:created>
  <dcterms:modified xsi:type="dcterms:W3CDTF">2017-05-09T05:05:23Z</dcterms:modified>
</cp:coreProperties>
</file>