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67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65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C8C2-FEE7-469E-8705-0EB0AE48DA1C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F066B-124D-4F21-B28B-00D8026DA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F066B-124D-4F21-B28B-00D8026DA8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BABCA-1CFF-47C9-877C-8F202879F2AD}" type="datetimeFigureOut">
              <a:rPr lang="en-US" smtClean="0"/>
              <a:pPr/>
              <a:t>2/22/2018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M V C	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Model-View-Controller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The Microsoft ADO.NET Entity Framework is an Object/Relational Mapping (ORM)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It enables developers to work with relational data as domain-specific objects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 Using the Entity Framework, developers issue queries using LINQ, then retrieve and manipulate data as strongly typed objects. </a:t>
            </a:r>
          </a:p>
          <a:p>
            <a:pPr>
              <a:buFont typeface="Wingdings" pitchFamily="2" charset="2"/>
              <a:buChar char="Ø"/>
            </a:pPr>
            <a:r>
              <a:rPr lang="en-US" sz="2100" i="1" dirty="0" smtClean="0"/>
              <a:t>The Entity Framework's ORM implementation provides services like change tracking, identity resolution, lazy loading, and query translation so that developers can focus on their application-specific business logic rather than the data access fundamentals.</a:t>
            </a:r>
            <a:endParaRPr lang="en-US" sz="2100" dirty="0" smtClean="0"/>
          </a:p>
          <a:p>
            <a:pPr>
              <a:buFont typeface="Wingdings" pitchFamily="2" charset="2"/>
              <a:buChar char="Ø"/>
            </a:pPr>
            <a:r>
              <a:rPr lang="en-US" sz="2100" b="1" dirty="0" smtClean="0"/>
              <a:t>Or simply:</a:t>
            </a:r>
            <a:r>
              <a:rPr lang="en-US" sz="2100" dirty="0" smtClean="0"/>
              <a:t> Entity framework is an Object/Relational Mapping (O/RM) framework. It is an enhancement to ADO.NET that gives developers an automated mechanism for accessing &amp; storing the data in the database, and for working with the results, in addition to </a:t>
            </a:r>
            <a:r>
              <a:rPr lang="en-US" sz="2100" dirty="0" err="1" smtClean="0"/>
              <a:t>Datareader</a:t>
            </a:r>
            <a:r>
              <a:rPr lang="en-US" sz="2100" dirty="0" smtClean="0"/>
              <a:t> and Dataset.</a:t>
            </a:r>
          </a:p>
          <a:p>
            <a:pPr>
              <a:buFont typeface="Wingdings" pitchFamily="2" charset="2"/>
              <a:buChar char="Ø"/>
            </a:pPr>
            <a:endParaRPr lang="en-US"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Framework</a:t>
            </a:r>
            <a:endParaRPr lang="en-GB" b="1" dirty="0"/>
          </a:p>
        </p:txBody>
      </p:sp>
      <p:pic>
        <p:nvPicPr>
          <p:cNvPr id="4" name="Picture 3" descr="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95400"/>
            <a:ext cx="37623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Model-View-Controller (MVC) architectural pattern separates an application into three main components: the model, the view, and the controller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MVC is one of the most frequently used industry-standard web development framework to create scalable and extensible projects.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MVC Components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7160970" cy="3962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Models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The Model component corresponds to all the data-related logic that the user works with. This can represent either the data that is being transferred between the View and Controller components or any other business logic-related data.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For example, a Customer object will retrieve the customer information from the database, manipulate it and update it data back to the database or use it to render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The View component is used for all the UI logic of the application. For example, the Customer view will include all the UI components such as text boxes, dropdowns, etc.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sz="4800" b="1" dirty="0" smtClean="0"/>
              <a:t>Controllers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logic belongs in the controller.</a:t>
            </a:r>
          </a:p>
          <a:p>
            <a:r>
              <a:rPr lang="en-GB" dirty="0" smtClean="0"/>
              <a:t>Controllers act as an interface between Model and View components to process all the business logic and incoming requests   </a:t>
            </a:r>
            <a:endParaRPr lang="en-US" dirty="0" smtClean="0"/>
          </a:p>
          <a:p>
            <a:r>
              <a:rPr lang="en-US" dirty="0" smtClean="0"/>
              <a:t>For example, the controller handles query-string values, and passes these values to the model, which in turn might use these values to query the database.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Advantages</a:t>
            </a:r>
            <a:r>
              <a:rPr lang="en-US" sz="4000" dirty="0" smtClean="0"/>
              <a:t> of an MVC-Web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makes it easier to manage complexity by dividing an application into the model, the view, and the controller.</a:t>
            </a:r>
          </a:p>
          <a:p>
            <a:r>
              <a:rPr lang="en-US" dirty="0" smtClean="0"/>
              <a:t>It does not use view state or server-based forms. This makes the MVC framework  ideal for developers who want full control over the behavior of an application.</a:t>
            </a:r>
          </a:p>
          <a:p>
            <a:r>
              <a:rPr lang="en-US" dirty="0" smtClean="0"/>
              <a:t>It works well for Web applications that  are  supported by large teams of developers.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Features</a:t>
            </a:r>
            <a:r>
              <a:rPr lang="en-US" sz="4000" dirty="0" smtClean="0"/>
              <a:t> of the MVC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application tasks (input logic, business logic, and UI logic).</a:t>
            </a:r>
          </a:p>
          <a:p>
            <a:r>
              <a:rPr lang="en-US" dirty="0" smtClean="0"/>
              <a:t>You can use any unit-testing framework  that is compatible with the .NET Framework.</a:t>
            </a:r>
          </a:p>
          <a:p>
            <a:r>
              <a:rPr lang="en-US" dirty="0" smtClean="0"/>
              <a:t>An extensible and pluggable framework.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 plug in your own view engine, URL routing policy, action-method.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389120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Powerful </a:t>
            </a:r>
            <a:r>
              <a:rPr lang="en-US" sz="3000" dirty="0" smtClean="0"/>
              <a:t>URL-mapping component  that lets you build applications that have comprehensible and searchable URLs. </a:t>
            </a:r>
          </a:p>
          <a:p>
            <a:r>
              <a:rPr lang="en-US" sz="3000" dirty="0" smtClean="0"/>
              <a:t>URLs do not have to include file-name extensions</a:t>
            </a:r>
          </a:p>
          <a:p>
            <a:r>
              <a:rPr lang="en-US" sz="3000" dirty="0" smtClean="0"/>
              <a:t>You </a:t>
            </a:r>
            <a:r>
              <a:rPr lang="en-US" sz="3000" dirty="0" smtClean="0"/>
              <a:t>can use existing ASP.NET features with the ASP.NET MVC framework,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1004</TotalTime>
  <Words>466</Words>
  <Application>Microsoft Office PowerPoint</Application>
  <PresentationFormat>On-screen Show (4:3)</PresentationFormat>
  <Paragraphs>37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M V C </vt:lpstr>
      <vt:lpstr>Slide 2</vt:lpstr>
      <vt:lpstr> MVC Components </vt:lpstr>
      <vt:lpstr>Models</vt:lpstr>
      <vt:lpstr>View</vt:lpstr>
      <vt:lpstr>Controllers.</vt:lpstr>
      <vt:lpstr>Advantages of an MVC-Web Application</vt:lpstr>
      <vt:lpstr>Features of the MVC Framework</vt:lpstr>
      <vt:lpstr>Slide 9</vt:lpstr>
      <vt:lpstr>Entity Framework</vt:lpstr>
      <vt:lpstr>Entity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V C</dc:title>
  <dc:creator>Nithin</dc:creator>
  <cp:lastModifiedBy>Students</cp:lastModifiedBy>
  <cp:revision>69</cp:revision>
  <dcterms:created xsi:type="dcterms:W3CDTF">2014-10-28T16:23:53Z</dcterms:created>
  <dcterms:modified xsi:type="dcterms:W3CDTF">2018-02-22T05:11:21Z</dcterms:modified>
</cp:coreProperties>
</file>