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4" name="Picture 3" descr="\\server1\Shared Files\logos\atp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473825"/>
            <a:ext cx="804863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14D7566-43E0-4510-BA86-2CF4348E9221}" type="datetimeFigureOut">
              <a:rPr lang="en-US" smtClean="0"/>
              <a:pPr/>
              <a:t>3/1/2018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Titles Can Be Long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This the Top Level of the Slide Text</a:t>
            </a:r>
          </a:p>
          <a:p>
            <a:pPr lvl="1"/>
            <a:r>
              <a:rPr lang="en-US" smtClean="0"/>
              <a:t>This Is the Second Level of the Slide Text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781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0" anchor="ctr"/>
          <a:lstStyle/>
          <a:p>
            <a:pPr algn="l">
              <a:defRPr/>
            </a:pPr>
            <a:endParaRPr lang="en-US" sz="1000" b="1" dirty="0">
              <a:solidFill>
                <a:srgbClr val="FFFFFF"/>
              </a:solidFill>
              <a:latin typeface="Futura Md BT" pitchFamily="34" charset="0"/>
            </a:endParaRPr>
          </a:p>
          <a:p>
            <a:pPr algn="r">
              <a:defRPr/>
            </a:pPr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SLIDE </a:t>
            </a:r>
            <a:fld id="{25FFE2A4-5A2F-4DD1-A366-21AF95A3F5E2}" type="slidenum">
              <a:rPr lang="en-US" sz="1000" b="1">
                <a:solidFill>
                  <a:srgbClr val="FFFFFF"/>
                </a:solidFill>
                <a:latin typeface="Futura Md BT" pitchFamily="34" charset="0"/>
              </a:rPr>
              <a:pPr algn="r">
                <a:defRPr/>
              </a:pPr>
              <a:t>‹#›</a:t>
            </a:fld>
            <a:r>
              <a:rPr lang="en-US" sz="1000" b="1" dirty="0">
                <a:solidFill>
                  <a:srgbClr val="FFFFFF"/>
                </a:solidFill>
                <a:latin typeface="Futura Md BT" pitchFamily="34" charset="0"/>
              </a:rPr>
              <a:t>	</a:t>
            </a:r>
          </a:p>
        </p:txBody>
      </p:sp>
      <p:pic>
        <p:nvPicPr>
          <p:cNvPr id="10247" name="Picture 6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620000" y="106363"/>
            <a:ext cx="1450975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FFFFFF"/>
          </a:solidFill>
          <a:latin typeface="Futura Md BT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676400"/>
            <a:ext cx="8001000" cy="3352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 Microsoft provides a helpful scaffolding engine, powered by T4 templates, that automates creating basic CRUD controllers and views for </a:t>
            </a:r>
            <a:r>
              <a:rPr lang="en-US" sz="2400" dirty="0" smtClean="0">
                <a:solidFill>
                  <a:schemeClr val="tx1"/>
                </a:solidFill>
              </a:rPr>
              <a:t>models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Scaffolds generate pages that are navigable and </a:t>
            </a:r>
            <a:r>
              <a:rPr lang="en-US" sz="2400" dirty="0" smtClean="0">
                <a:solidFill>
                  <a:schemeClr val="tx1"/>
                </a:solidFill>
              </a:rPr>
              <a:t>usable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scaffolding is a one-way process. You can’t re-scaffold your controller and views 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228600"/>
            <a:ext cx="47329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Templates and Scaffolding</a:t>
            </a:r>
            <a:endParaRPr lang="en-GB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ddcontrolle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9600" y="3623604"/>
            <a:ext cx="4724400" cy="2791691"/>
          </a:xfrm>
        </p:spPr>
      </p:pic>
      <p:pic>
        <p:nvPicPr>
          <p:cNvPr id="9" name="Picture 8" descr="addscaffoldoption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948396"/>
            <a:ext cx="4673600" cy="2438400"/>
          </a:xfrm>
          <a:prstGeom prst="rect">
            <a:avLst/>
          </a:prstGeom>
        </p:spPr>
      </p:pic>
      <p:sp>
        <p:nvSpPr>
          <p:cNvPr id="10" name="Down Arrow 9"/>
          <p:cNvSpPr/>
          <p:nvPr/>
        </p:nvSpPr>
        <p:spPr>
          <a:xfrm>
            <a:off x="4038600" y="32004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/>
          <p:cNvSpPr/>
          <p:nvPr/>
        </p:nvSpPr>
        <p:spPr>
          <a:xfrm>
            <a:off x="5867400" y="5181600"/>
            <a:ext cx="1371600" cy="8382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createdcla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609600"/>
            <a:ext cx="2181530" cy="4191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Default Design">
      <a:majorFont>
        <a:latin typeface="Futura Md B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98</TotalTime>
  <Words>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Theme1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and Scaffolding</dc:title>
  <dc:creator>Nithin</dc:creator>
  <cp:lastModifiedBy>Students</cp:lastModifiedBy>
  <cp:revision>11</cp:revision>
  <dcterms:created xsi:type="dcterms:W3CDTF">2014-11-18T08:03:33Z</dcterms:created>
  <dcterms:modified xsi:type="dcterms:W3CDTF">2018-03-01T07:19:02Z</dcterms:modified>
</cp:coreProperties>
</file>