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5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8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5D427-3157-4C83-A54A-BBD82C5B5084}" type="datetimeFigureOut">
              <a:rPr lang="en-US" smtClean="0"/>
              <a:pPr/>
              <a:t>3/2/2018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5D427-3157-4C83-A54A-BBD82C5B5084}" type="datetimeFigureOut">
              <a:rPr lang="en-US" smtClean="0"/>
              <a:pPr/>
              <a:t>3/2/2018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5D427-3157-4C83-A54A-BBD82C5B5084}" type="datetimeFigureOut">
              <a:rPr lang="en-US" smtClean="0"/>
              <a:pPr/>
              <a:t>3/2/2018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5D427-3157-4C83-A54A-BBD82C5B5084}" type="datetimeFigureOut">
              <a:rPr lang="en-US" smtClean="0"/>
              <a:pPr/>
              <a:t>3/2/2018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5D427-3157-4C83-A54A-BBD82C5B5084}" type="datetimeFigureOut">
              <a:rPr lang="en-US" smtClean="0"/>
              <a:pPr/>
              <a:t>3/2/2018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5D427-3157-4C83-A54A-BBD82C5B5084}" type="datetimeFigureOut">
              <a:rPr lang="en-US" smtClean="0"/>
              <a:pPr/>
              <a:t>3/2/2018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5D427-3157-4C83-A54A-BBD82C5B5084}" type="datetimeFigureOut">
              <a:rPr lang="en-US" smtClean="0"/>
              <a:pPr/>
              <a:t>3/2/2018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5D427-3157-4C83-A54A-BBD82C5B5084}" type="datetimeFigureOut">
              <a:rPr lang="en-US" smtClean="0"/>
              <a:pPr/>
              <a:t>3/2/2018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5D427-3157-4C83-A54A-BBD82C5B5084}" type="datetimeFigureOut">
              <a:rPr lang="en-US" smtClean="0"/>
              <a:pPr/>
              <a:t>3/2/2018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Consolas" pitchFamily="49" charset="0"/>
                <a:cs typeface="Consolas" pitchFamily="49" charset="0"/>
              </a:rPr>
              <a:t>Action Result</a:t>
            </a:r>
            <a:endParaRPr lang="en-US" sz="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By default, the Controller actions will return the ActionResult object. We can return various types of results as ActionResult, which will decide how the output needs to render  on the browser. </a:t>
            </a:r>
          </a:p>
          <a:p>
            <a:pPr algn="just"/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90600" y="2819400"/>
            <a:ext cx="5638800" cy="907941"/>
          </a:xfrm>
          <a:prstGeom prst="rect">
            <a:avLst/>
          </a:prstGeom>
          <a:solidFill>
            <a:srgbClr val="FBEDB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ActionResult About()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View();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If there is no content type specified, it will download the content as a file.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47788" y="979438"/>
            <a:ext cx="8162812" cy="1154162"/>
          </a:xfrm>
          <a:prstGeom prst="rect">
            <a:avLst/>
          </a:prstGeom>
          <a:solidFill>
            <a:srgbClr val="FBEDB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ActionResult Index()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Json(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"hello from JSON"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JsonRequestBehavior.AllowGet);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21508" name="Picture 4" descr="http://www.codeproject.com/KB/aspnet/ASPNetMVCAction/image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964179"/>
            <a:ext cx="4541108" cy="3360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04800" y="1343085"/>
            <a:ext cx="8610600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View()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:- It represents an ASP.NET MVC view i.e. when you return HTML to the browser and it is the most common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ActionResult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 returned by a Controller.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PartialView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:- A fragment of an ASP.NET MVC 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RedirectToAction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:- Redirect from one controller action to a second controller action. Possible parameters that you can use with the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RedirectToAction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 methods 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E.g.</a:t>
            </a:r>
          </a:p>
          <a:p>
            <a:pPr marL="457200" indent="-457200">
              <a:buNone/>
            </a:pPr>
            <a:r>
              <a:rPr kumimoji="0" lang="en-GB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cs-CZ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/>
              <a:t>RedirectToAction</a:t>
            </a:r>
            <a:r>
              <a:rPr lang="en-US" sz="2400" dirty="0" smtClean="0"/>
              <a:t>(“</a:t>
            </a:r>
            <a:r>
              <a:rPr lang="en-US" sz="2400" dirty="0" err="1" smtClean="0">
                <a:solidFill>
                  <a:srgbClr val="FF0000"/>
                </a:solidFill>
              </a:rPr>
              <a:t>one</a:t>
            </a:r>
            <a:r>
              <a:rPr lang="en-US" sz="2400" dirty="0" err="1" smtClean="0"/>
              <a:t>”,”</a:t>
            </a:r>
            <a:r>
              <a:rPr lang="en-US" sz="2400" dirty="0" err="1" smtClean="0">
                <a:solidFill>
                  <a:srgbClr val="0070C0"/>
                </a:solidFill>
              </a:rPr>
              <a:t>two</a:t>
            </a:r>
            <a:r>
              <a:rPr lang="en-US" sz="2400" dirty="0" err="1" smtClean="0"/>
              <a:t>”,”</a:t>
            </a:r>
            <a:r>
              <a:rPr lang="en-US" sz="2400" dirty="0" err="1" smtClean="0">
                <a:solidFill>
                  <a:srgbClr val="7030A0"/>
                </a:solidFill>
              </a:rPr>
              <a:t>three</a:t>
            </a:r>
            <a:r>
              <a:rPr lang="en-US" sz="2400" dirty="0" smtClean="0"/>
              <a:t>”);</a:t>
            </a:r>
          </a:p>
          <a:p>
            <a:pPr marL="914400" lvl="1" indent="-457200">
              <a:buNone/>
            </a:pPr>
            <a:r>
              <a:rPr lang="en-US" sz="2400" dirty="0" smtClean="0"/>
              <a:t>	One :-   </a:t>
            </a:r>
            <a:r>
              <a:rPr lang="en-US" sz="24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actionName</a:t>
            </a:r>
            <a:r>
              <a:rPr lang="en-US" sz="24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/>
              <a:t>: The name of a controller action.</a:t>
            </a:r>
          </a:p>
          <a:p>
            <a:pPr marL="914400" lvl="1" indent="-457200">
              <a:buNone/>
            </a:pPr>
            <a:r>
              <a:rPr lang="en-US" sz="2400" dirty="0" smtClean="0"/>
              <a:t>	Two:-    </a:t>
            </a:r>
            <a:r>
              <a:rPr lang="en-US" sz="24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controllerName</a:t>
            </a:r>
            <a:r>
              <a:rPr lang="en-US" sz="24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/>
              <a:t>: Name of a Controller.</a:t>
            </a:r>
          </a:p>
          <a:p>
            <a:pPr marL="914400" lvl="1" indent="-457200">
              <a:buNone/>
            </a:pPr>
            <a:r>
              <a:rPr lang="en-US" sz="2400" dirty="0" smtClean="0"/>
              <a:t>	Three:- </a:t>
            </a:r>
            <a:r>
              <a:rPr lang="en-US" sz="2400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routeValues</a:t>
            </a:r>
            <a:r>
              <a:rPr lang="en-US" sz="24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/>
              <a:t>: The values passed to the action.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9600" y="152400"/>
            <a:ext cx="58625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Futura Md BT (Headings)"/>
              </a:rPr>
              <a:t>Action Results Listing</a:t>
            </a:r>
            <a:endParaRPr lang="en-GB" sz="4000" b="1" dirty="0">
              <a:solidFill>
                <a:schemeClr val="bg1"/>
              </a:solidFill>
              <a:latin typeface="Futura Md BT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120200"/>
            <a:ext cx="8001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cs-CZ" sz="22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Redirect()</a:t>
            </a:r>
            <a:r>
              <a:rPr lang="cs-CZ" sz="2200" dirty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:- Redirection to another controller action or URL.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cs-CZ" sz="22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Content()</a:t>
            </a:r>
            <a:r>
              <a:rPr lang="cs-CZ" sz="2200" dirty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:- Raw content sent to the browser. There are multiple overloads of the Content() method. All the parameters are mentioned below that you can pass as an argument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cs-CZ" sz="22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cs-CZ" sz="2200" dirty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: The string to render to the browser.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cs-CZ" sz="220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contentEncoding</a:t>
            </a:r>
            <a:r>
              <a:rPr lang="cs-CZ" sz="2200" dirty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: The text encoding of the content (e.g.:-Unicode or ASCII)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cs-CZ" sz="2200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Json()</a:t>
            </a:r>
            <a:r>
              <a:rPr lang="cs-CZ" sz="2200" dirty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:- JavaScript object Notation (JSON)</a:t>
            </a:r>
            <a:r>
              <a:rPr lang="en-GB" sz="2200" dirty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. A</a:t>
            </a:r>
            <a:r>
              <a:rPr lang="cs-CZ" sz="2200" dirty="0" smtClean="0">
                <a:solidFill>
                  <a:srgbClr val="111111"/>
                </a:solidFill>
                <a:latin typeface="Segoe UI" pitchFamily="34" charset="0"/>
                <a:cs typeface="Segoe UI" pitchFamily="34" charset="0"/>
              </a:rPr>
              <a:t> lightweight alternative to XML appropriate for sending data across the internet in Ajax application. E.g :- You can convert a set of database records into a JSON representation and pass the data from the server to the browser.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cs-CZ" sz="2200" dirty="0" smtClean="0">
                <a:latin typeface="Arial" pitchFamily="34" charset="0"/>
                <a:cs typeface="Arial" pitchFamily="34" charset="0"/>
              </a:rPr>
            </a:br>
            <a:endParaRPr lang="cs-CZ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57200" y="1127641"/>
            <a:ext cx="8382000" cy="47397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data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: The content to serialize.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contentType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: The MIME type of the content (default to application/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json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).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contentEncoding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: The text encoding of the content(e.g. Unicode or ASCII).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File()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:- Return a file from an action. E.g.: image file, word file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etc.This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 method accepts the following parameters which are mentioned here: filename,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contentType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fileDownloadName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fileContents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 [instead of providing the path to the file to download, you can provide the actual file contents as a byte array],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fileStream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JavaScript()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Segoe UI" pitchFamily="34" charset="0"/>
                <a:cs typeface="Segoe UI" pitchFamily="34" charset="0"/>
              </a:rPr>
              <a:t>:- Represents a JavaScript file.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Consolas" pitchFamily="49" charset="0"/>
                <a:cs typeface="Consolas" pitchFamily="49" charset="0"/>
              </a:rPr>
              <a:t>1. Content</a:t>
            </a:r>
            <a:endParaRPr lang="en-US" sz="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When we need to return any text from a Controller action, we will use the  Content type.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14400" y="2590800"/>
            <a:ext cx="6629400" cy="907941"/>
          </a:xfrm>
          <a:prstGeom prst="rect">
            <a:avLst/>
          </a:prstGeom>
          <a:solidFill>
            <a:srgbClr val="FBEDB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ActionResult Index()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Content(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"Hello from Home Controller"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2051" name="Picture 3" descr="http://www.codeproject.com/KB/aspnet/ASPNetMVCAction/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62400"/>
            <a:ext cx="5562600" cy="1819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Consolas" pitchFamily="49" charset="0"/>
                <a:cs typeface="Consolas" pitchFamily="49" charset="0"/>
              </a:rPr>
              <a:t>2. RedirectToAction</a:t>
            </a:r>
            <a:endParaRPr lang="en-US" sz="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Depending on the input values, we can redirect to another Action. For redirecting to another Action, we will use the RedirectToAction type.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762000" y="2820144"/>
            <a:ext cx="7315200" cy="1123384"/>
          </a:xfrm>
          <a:prstGeom prst="rect">
            <a:avLst/>
          </a:prstGeom>
          <a:solidFill>
            <a:srgbClr val="FBEDB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ActionResult Index()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Redirect to Verify action inside the Sample Controller </a:t>
            </a:r>
            <a:endParaRPr kumimoji="0" lang="en-US" sz="1400" b="0" i="1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RedirectToAction(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"Verify"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"Sample"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5" name="Picture 2" descr="http://www.codeproject.com/KB/aspnet/ASPNetMVCAction/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267200"/>
            <a:ext cx="6925199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Consolas" pitchFamily="49" charset="0"/>
                <a:cs typeface="Consolas" pitchFamily="49" charset="0"/>
              </a:rPr>
              <a:t>3. RedirectToRoute</a:t>
            </a:r>
            <a:endParaRPr lang="en-US" sz="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When we need to redirect to a route defined in 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Global.asax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we will use the RedirectToRoute object.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As part of our sample application, we have a custom route defined with the name “sample”. This will route to the Index action inside the Sample Controller.</a:t>
            </a:r>
          </a:p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838200" y="3276600"/>
            <a:ext cx="4490332" cy="1154162"/>
          </a:xfrm>
          <a:prstGeom prst="rect">
            <a:avLst/>
          </a:prstGeom>
          <a:solidFill>
            <a:srgbClr val="FBEDB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ActionResult Index()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RedirectToRoute(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"sample"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18435" name="Picture 3" descr="http://www.codeproject.com/KB/aspnet/ASPNetMVCAction/image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724400"/>
            <a:ext cx="6172200" cy="1361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5000" dirty="0" smtClean="0">
                <a:latin typeface="Consolas" pitchFamily="49" charset="0"/>
                <a:cs typeface="Consolas" pitchFamily="49" charset="0"/>
              </a:rPr>
              <a:t>4.File</a:t>
            </a:r>
            <a:endParaRPr lang="en-US" sz="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File is used to return the content of a file to the browser. For our sample, I am returning the 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 to the browser.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998245" y="2590800"/>
            <a:ext cx="5250155" cy="1154162"/>
          </a:xfrm>
          <a:prstGeom prst="rect">
            <a:avLst/>
          </a:prstGeom>
          <a:solidFill>
            <a:srgbClr val="FBEDB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ActionResult Index()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File(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"Web.config"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"text/html"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19459" name="Picture 3" descr="http://www.codeproject.com/KB/aspnet/ASPNetMVCAction/image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38600"/>
            <a:ext cx="714375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5000" dirty="0" smtClean="0">
                <a:latin typeface="Consolas" pitchFamily="49" charset="0"/>
                <a:cs typeface="Consolas" pitchFamily="49" charset="0"/>
              </a:rPr>
              <a:t>5.Json</a:t>
            </a:r>
            <a:endParaRPr lang="en-US" sz="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We can render the text to the result page or can send it as a file to the client using JSON notation.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2590800"/>
            <a:ext cx="7391400" cy="1431161"/>
          </a:xfrm>
          <a:prstGeom prst="rect">
            <a:avLst/>
          </a:prstGeom>
          <a:solidFill>
            <a:srgbClr val="FBEDB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ActionResult Index()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{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Json(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"hello from JSON"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"text/html"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JsonRequestBehavior.AllowGet);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cs-C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20483" name="Picture 3" descr="http://www.codeproject.com/KB/aspnet/ASPNetMVCAction/image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7322338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805</TotalTime>
  <Words>503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Action Result</vt:lpstr>
      <vt:lpstr>Slide 2</vt:lpstr>
      <vt:lpstr>Slide 3</vt:lpstr>
      <vt:lpstr>Slide 4</vt:lpstr>
      <vt:lpstr>1. Content</vt:lpstr>
      <vt:lpstr>2. RedirectToAction</vt:lpstr>
      <vt:lpstr>3. RedirectToRoute</vt:lpstr>
      <vt:lpstr>4.File</vt:lpstr>
      <vt:lpstr>5.Json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Nithin</dc:creator>
  <cp:lastModifiedBy>Students</cp:lastModifiedBy>
  <cp:revision>70</cp:revision>
  <dcterms:created xsi:type="dcterms:W3CDTF">2014-12-04T11:28:20Z</dcterms:created>
  <dcterms:modified xsi:type="dcterms:W3CDTF">2018-03-02T10:42:09Z</dcterms:modified>
</cp:coreProperties>
</file>