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iv9QBKBq/E2z9Fii5dL2XPJw71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1DD592-50EA-45C2-9C65-E0652DC331E7}">
  <a:tblStyle styleId="{FA1DD592-50EA-45C2-9C65-E0652DC331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6"/>
          </a:solidFill>
        </a:fill>
      </a:tcStyle>
    </a:wholeTbl>
    <a:band1H>
      <a:tcTxStyle/>
      <a:tcStyle>
        <a:fill>
          <a:solidFill>
            <a:srgbClr val="DCEACA"/>
          </a:solidFill>
        </a:fill>
      </a:tcStyle>
    </a:band1H>
    <a:band2H>
      <a:tcTxStyle/>
    </a:band2H>
    <a:band1V>
      <a:tcTxStyle/>
      <a:tcStyle>
        <a:fill>
          <a:solidFill>
            <a:srgbClr val="DCE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1\Shared Files\logos\atp-3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473825"/>
            <a:ext cx="804863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 rot="5400000">
            <a:off x="2019300" y="-4191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 rot="5400000">
            <a:off x="4572000" y="2057400"/>
            <a:ext cx="6172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 rot="5400000">
            <a:off x="381000" y="76200"/>
            <a:ext cx="6172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1\Shared Files\logos\atp-3.png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473825"/>
            <a:ext cx="804863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810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572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46482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\\server1\Shared Files\logos\atp-3.png" id="39" name="Google Shape;3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473825"/>
            <a:ext cx="804863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3810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/>
          <p:nvPr/>
        </p:nvSpPr>
        <p:spPr>
          <a:xfrm>
            <a:off x="6781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SLIDE </a:t>
            </a:r>
            <a:fld id="{00000000-1234-1234-1234-123412341234}" type="slidenum">
              <a:rPr b="1" i="0" lang="en-US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r>
              <a:rPr b="1" i="0" lang="en-US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/>
          </a:p>
        </p:txBody>
      </p:sp>
      <p:pic>
        <p:nvPicPr>
          <p:cNvPr id="11" name="Google Shape;11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00" y="106363"/>
            <a:ext cx="1450975" cy="7318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Partial View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Partial view is special view which renders a portion of view content.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It is just like a user control web form application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reusable in multiple views(helps to reduce code duplication)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The partial view is instantiated with its own copy of a ViewDataDictionary object which is available with the parent view so that partial view can access the data of the parent view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To create a partial view, right-click on view -&gt; shared folder and select Add -&gt; View option. In this way we can add a partial view.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cialviews_1.png" id="70" name="Google Shape;7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31" y="1524000"/>
            <a:ext cx="4759569" cy="220980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specialviews_3.png"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429000"/>
            <a:ext cx="3657599" cy="269822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cxnSp>
        <p:nvCxnSpPr>
          <p:cNvPr id="72" name="Google Shape;72;p2"/>
          <p:cNvCxnSpPr/>
          <p:nvPr/>
        </p:nvCxnSpPr>
        <p:spPr>
          <a:xfrm>
            <a:off x="2667000" y="4419600"/>
            <a:ext cx="1371600" cy="914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3" name="Google Shape;73;p2"/>
          <p:cNvSpPr txBox="1"/>
          <p:nvPr/>
        </p:nvSpPr>
        <p:spPr>
          <a:xfrm>
            <a:off x="685800" y="1"/>
            <a:ext cx="396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Partial View </a:t>
            </a:r>
            <a:endParaRPr b="0" i="0" sz="4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Methods To Access the Partial view </a:t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457200" y="1295400"/>
            <a:ext cx="8077200" cy="4924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Html.RenderPartial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result will be directly written to the HTTP response stream means it used the same TextWriter object as used in the current webpage/template.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returns void.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Simple to use and no need to create any action.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RenderPartial method is useful when the displaying data in the partial view is already in the corresponding view model.</a:t>
            </a:r>
            <a:r>
              <a:rPr b="1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 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blog to show comments of an article, we would like to use RenderPartial method since an article information with comments are already populated in the view model.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@{Html.RenderPartial("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_Comments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");}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is faster than Partial method since its result is directly written to the response stream which makes it fast.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Methods To Access the Partial view 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04800" y="1676400"/>
            <a:ext cx="8534400" cy="40010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Html.Partial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Renders the partial view as an HTML-encoded string.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result can be stored in a variable, since it returns string type value.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Simple to use and no need to create any action.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 RenderPartial method, Partial method is also useful when the displaying data in the partial view is already in the corresponding view model. For example: In a blog to show comments of an article, you can use Partial method since an article information with comments are already populated in the view model.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EFD"/>
                </a:solidFill>
                <a:latin typeface="Arial"/>
                <a:ea typeface="Arial"/>
                <a:cs typeface="Arial"/>
                <a:sym typeface="Arial"/>
              </a:rPr>
              <a:t>@Html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rgbClr val="5353A6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rgbClr val="FF6820"/>
                </a:solidFill>
                <a:latin typeface="Arial"/>
                <a:ea typeface="Arial"/>
                <a:cs typeface="Arial"/>
                <a:sym typeface="Arial"/>
              </a:rPr>
              <a:t>"_Comments"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000" u="none" cap="none" strike="noStrike">
              <a:solidFill>
                <a:srgbClr val="9D9D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Methods To Access the Partial view </a:t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381000" y="1219200"/>
            <a:ext cx="8229600" cy="52322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Html.RenderAction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result will be directly written to the HTTP response stream means it used the same TextWriter object as used in the current webpage/template.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this method, we need to create a child action for the rendering the partial view.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RenderAction method is useful when the displaying data in the partial view is independent from corresponding view model.</a:t>
            </a:r>
            <a:r>
              <a:rPr b="1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 : </a:t>
            </a: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blog to show category list on each and every page, we would like to use RenderAction method since the list of category is populated by the different model.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@{</a:t>
            </a:r>
            <a:r>
              <a:rPr b="1" i="0" lang="en-US" sz="2000" u="none" cap="none" strike="noStrike">
                <a:solidFill>
                  <a:srgbClr val="5353A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rgbClr val="5353A6"/>
                </a:solidFill>
                <a:latin typeface="Arial"/>
                <a:ea typeface="Arial"/>
                <a:cs typeface="Arial"/>
                <a:sym typeface="Arial"/>
              </a:rPr>
              <a:t>RenderAction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rgbClr val="FF6820"/>
                </a:solidFill>
                <a:latin typeface="Arial"/>
                <a:ea typeface="Arial"/>
                <a:cs typeface="Arial"/>
                <a:sym typeface="Arial"/>
              </a:rPr>
              <a:t>"Category"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FF6820"/>
                </a:solidFill>
                <a:latin typeface="Arial"/>
                <a:ea typeface="Arial"/>
                <a:cs typeface="Arial"/>
                <a:sym typeface="Arial"/>
              </a:rPr>
              <a:t>"Home"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);} </a:t>
            </a:r>
            <a:endParaRPr b="1" i="0" sz="2000" u="none" cap="none" strike="noStrike">
              <a:solidFill>
                <a:srgbClr val="9D9D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is the best choice when you want to cache a partial view.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is faster than Action method since its result is directly written to the HTTP response stream which makes it fast.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Methods To Access the Partial view </a:t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228600" y="1295400"/>
            <a:ext cx="8763000" cy="43088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Html.Action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Renders the partial view as an HtmlString 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this method, we need to create a child action for the rendering the partial view.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result can be stored in a variable, since it returns string type value.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 method is useful when the displaying data in the partial view is independent from corresponding view model.</a:t>
            </a:r>
            <a:r>
              <a:rPr b="1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 : </a:t>
            </a: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blog to show category list on each and every page, we would like to use Action method since the list of category is populated by the different model.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@{</a:t>
            </a:r>
            <a:r>
              <a:rPr b="1" i="0" lang="en-US" sz="2000" u="none" cap="none" strike="noStrike">
                <a:solidFill>
                  <a:srgbClr val="5353A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rgbClr val="5353A6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rgbClr val="FF6820"/>
                </a:solidFill>
                <a:latin typeface="Arial"/>
                <a:ea typeface="Arial"/>
                <a:cs typeface="Arial"/>
                <a:sym typeface="Arial"/>
              </a:rPr>
              <a:t>"Category"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FF6820"/>
                </a:solidFill>
                <a:latin typeface="Arial"/>
                <a:ea typeface="Arial"/>
                <a:cs typeface="Arial"/>
                <a:sym typeface="Arial"/>
              </a:rPr>
              <a:t>"Home"</a:t>
            </a:r>
            <a:r>
              <a:rPr b="1" i="0" lang="en-US" sz="2000" u="none" cap="none" strike="noStrike">
                <a:solidFill>
                  <a:srgbClr val="393124"/>
                </a:solidFill>
                <a:latin typeface="Arial"/>
                <a:ea typeface="Arial"/>
                <a:cs typeface="Arial"/>
                <a:sym typeface="Arial"/>
              </a:rPr>
              <a:t>);} </a:t>
            </a:r>
            <a:endParaRPr b="1" i="0" sz="2000" u="none" cap="none" strike="noStrike">
              <a:solidFill>
                <a:srgbClr val="9D9D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Quattrocento Sans"/>
              <a:buAutoNum type="arabicPeriod"/>
            </a:pPr>
            <a:r>
              <a:rPr b="0" i="0" lang="en-US" sz="2000" u="none" cap="none" strike="noStrike">
                <a:solidFill>
                  <a:srgbClr val="16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is also the best choice when you want to cache a partial view.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   </a:t>
            </a:r>
            <a:r>
              <a:rPr b="1" lang="en-US" sz="2600"/>
              <a:t>Methods To Access the Partial view -</a:t>
            </a:r>
            <a:r>
              <a:rPr b="1"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Html.Partial</a:t>
            </a:r>
            <a:endParaRPr b="1"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Views - Partial View and Layout.png"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95600"/>
            <a:ext cx="75438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457200" y="1112837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Call the partial 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Html.RenderPartial(”Path of the partial view", model);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@Html.Partial(“Path of the partial view ", model);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&lt;script type="text/jscript"&gt;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$('#partialView').load('/shared/PartialViewExample’);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&lt;/script&gt;  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1524000" y="12192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          Difference between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Html.Partial &amp; Html.RenderPartial</a:t>
            </a:r>
            <a:endParaRPr sz="2800"/>
          </a:p>
        </p:txBody>
      </p:sp>
      <p:graphicFrame>
        <p:nvGraphicFramePr>
          <p:cNvPr id="114" name="Google Shape;114;p9"/>
          <p:cNvGraphicFramePr/>
          <p:nvPr/>
        </p:nvGraphicFramePr>
        <p:xfrm>
          <a:off x="6096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{FA1DD592-50EA-45C2-9C65-E0652DC331E7}</a:tableStyleId>
              </a:tblPr>
              <a:tblGrid>
                <a:gridCol w="4038600"/>
                <a:gridCol w="4038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Partial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RenderPartial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string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returns </a:t>
                      </a:r>
                      <a:r>
                        <a:rPr lang="en-US" sz="1800"/>
                        <a:t>void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/>
                        <a:t>Write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internally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the output in to a variable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Can’t do this (result will be written to the Response stream during execution)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Slower Method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Faster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Method (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giving quick response</a:t>
                      </a:r>
                      <a:r>
                        <a:rPr lang="en-US" sz="1800"/>
                        <a:t>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2014-11-18T10:41:56Z</dcterms:created>
  <dc:creator>Nithin</dc:creator>
</cp:coreProperties>
</file>