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97A4D9-42E2-492C-810F-773600F1DFCA}" type="datetimeFigureOut">
              <a:rPr lang="en-US" smtClean="0"/>
              <a:pPr/>
              <a:t>6/8/2016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371599"/>
          </a:xfrm>
        </p:spPr>
        <p:txBody>
          <a:bodyPr/>
          <a:lstStyle/>
          <a:p>
            <a:r>
              <a:rPr lang="en-US" dirty="0"/>
              <a:t> Asynchronous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80772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asynchronous </a:t>
            </a:r>
            <a:r>
              <a:rPr lang="en-US" sz="2400" dirty="0">
                <a:solidFill>
                  <a:schemeClr val="tx1"/>
                </a:solidFill>
              </a:rPr>
              <a:t>programming is used to improve the performance and responsiveness of an </a:t>
            </a:r>
            <a:r>
              <a:rPr lang="en-US" sz="2400" dirty="0" smtClean="0">
                <a:solidFill>
                  <a:schemeClr val="tx1"/>
                </a:solidFill>
              </a:rPr>
              <a:t>application.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Old Techniques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Event Based Asynchronous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Background worker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indent="-457200" algn="l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Compared to the traditional asynchronous approaches the new asynchronous programming model in .NET 4.5 is </a:t>
            </a:r>
          </a:p>
          <a:p>
            <a:pPr lvl="1" indent="-457200" algn="l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await</a:t>
            </a:r>
            <a:r>
              <a:rPr lang="en-US" sz="2000" dirty="0">
                <a:solidFill>
                  <a:schemeClr val="tx1"/>
                </a:solidFill>
              </a:rPr>
              <a:t> ,</a:t>
            </a:r>
            <a:r>
              <a:rPr lang="en-US" sz="2000" b="1" dirty="0" err="1">
                <a:solidFill>
                  <a:schemeClr val="tx1"/>
                </a:solidFill>
              </a:rPr>
              <a:t>async</a:t>
            </a:r>
            <a:r>
              <a:rPr lang="en-US" sz="2000" dirty="0">
                <a:solidFill>
                  <a:schemeClr val="tx1"/>
                </a:solidFill>
              </a:rPr>
              <a:t> and </a:t>
            </a:r>
            <a:r>
              <a:rPr lang="en-US" sz="2000" b="1" dirty="0">
                <a:solidFill>
                  <a:schemeClr val="tx1"/>
                </a:solidFill>
              </a:rPr>
              <a:t>Task</a:t>
            </a:r>
            <a:r>
              <a:rPr lang="en-US" sz="2000" dirty="0" smtClean="0">
                <a:solidFill>
                  <a:schemeClr val="tx1"/>
                </a:solidFill>
              </a:rPr>
              <a:t>.(</a:t>
            </a:r>
            <a:r>
              <a:rPr lang="en-US" sz="2000" dirty="0">
                <a:solidFill>
                  <a:schemeClr val="tx1"/>
                </a:solidFill>
              </a:rPr>
              <a:t>introduced in C# 5.0 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lvl="1" indent="-457200" algn="l"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</a:rPr>
              <a:t>The </a:t>
            </a:r>
            <a:r>
              <a:rPr lang="en-US" sz="2100" dirty="0">
                <a:solidFill>
                  <a:schemeClr val="tx1"/>
                </a:solidFill>
              </a:rPr>
              <a:t>operations are simple or </a:t>
            </a:r>
            <a:r>
              <a:rPr lang="en-US" sz="2100" dirty="0" smtClean="0">
                <a:solidFill>
                  <a:schemeClr val="tx1"/>
                </a:solidFill>
              </a:rPr>
              <a:t>short-running.</a:t>
            </a:r>
          </a:p>
          <a:p>
            <a:pPr lvl="1" indent="-457200" algn="l">
              <a:buFont typeface="Wingdings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</a:rPr>
              <a:t>Simplicity </a:t>
            </a:r>
            <a:r>
              <a:rPr lang="en-US" sz="2100" dirty="0">
                <a:solidFill>
                  <a:schemeClr val="tx1"/>
                </a:solidFill>
              </a:rPr>
              <a:t>is more important than efficiency</a:t>
            </a:r>
            <a:r>
              <a:rPr lang="en-US" sz="2100" dirty="0" smtClean="0">
                <a:solidFill>
                  <a:schemeClr val="tx1"/>
                </a:solidFill>
              </a:rPr>
              <a:t>.</a:t>
            </a:r>
          </a:p>
          <a:p>
            <a:pPr lvl="1" indent="-457200" algn="l">
              <a:buFont typeface="Wingdings" pitchFamily="2" charset="2"/>
              <a:buChar char="§"/>
            </a:pPr>
            <a:endParaRPr lang="en-US" sz="2100" dirty="0" smtClean="0">
              <a:solidFill>
                <a:schemeClr val="tx1"/>
              </a:solidFill>
            </a:endParaRPr>
          </a:p>
          <a:p>
            <a:pPr lvl="1" indent="-457200" algn="l">
              <a:buFont typeface="Wingdings" pitchFamily="2" charset="2"/>
              <a:buChar char="§"/>
            </a:pPr>
            <a:endParaRPr lang="en-US" sz="21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745163"/>
          </a:xfrm>
        </p:spPr>
        <p:txBody>
          <a:bodyPr/>
          <a:lstStyle/>
          <a:p>
            <a:r>
              <a:rPr lang="en-US" sz="2400" dirty="0" smtClean="0"/>
              <a:t>Normal Method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Time </a:t>
            </a:r>
            <a:r>
              <a:rPr lang="en-US" sz="1600" dirty="0" smtClean="0"/>
              <a:t>Taken  </a:t>
            </a:r>
            <a:r>
              <a:rPr lang="en-US" sz="1600" dirty="0" smtClean="0"/>
              <a:t>0.15</a:t>
            </a:r>
            <a:endParaRPr lang="en-US" sz="1600" dirty="0"/>
          </a:p>
          <a:p>
            <a:r>
              <a:rPr lang="en-US" sz="2400" dirty="0" smtClean="0"/>
              <a:t>Asynchronous </a:t>
            </a:r>
            <a:r>
              <a:rPr lang="en-US" sz="2400" dirty="0" smtClean="0"/>
              <a:t>Method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/>
              <a:t>Time </a:t>
            </a:r>
            <a:r>
              <a:rPr lang="en-US" sz="1600" dirty="0" smtClean="0"/>
              <a:t>Taken  0.045</a:t>
            </a:r>
          </a:p>
          <a:p>
            <a:endParaRPr lang="en-US" sz="2400" dirty="0"/>
          </a:p>
        </p:txBody>
      </p:sp>
      <p:pic>
        <p:nvPicPr>
          <p:cNvPr id="7" name="Picture 6" descr="Asynchronous Action Methods in MVC 4 - CodeProject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200525"/>
            <a:ext cx="5800725" cy="1666875"/>
          </a:xfrm>
          <a:prstGeom prst="rect">
            <a:avLst/>
          </a:prstGeom>
        </p:spPr>
      </p:pic>
      <p:pic>
        <p:nvPicPr>
          <p:cNvPr id="8" name="Picture 7" descr="Asynchronous Action Methods in MVC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485900"/>
            <a:ext cx="4695825" cy="156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39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Theme1</vt:lpstr>
      <vt:lpstr> Asynchronous Methods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Asynchronous Methods</dc:title>
  <dc:creator>Nithin</dc:creator>
  <cp:lastModifiedBy>WIN-8</cp:lastModifiedBy>
  <cp:revision>7</cp:revision>
  <dcterms:created xsi:type="dcterms:W3CDTF">2014-11-17T12:03:55Z</dcterms:created>
  <dcterms:modified xsi:type="dcterms:W3CDTF">2016-06-08T06:45:38Z</dcterms:modified>
</cp:coreProperties>
</file>