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6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18DE3C-95BF-40FA-BFCA-7C0C282B1721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Html Helpers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6200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Tool box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dirty="0">
                <a:solidFill>
                  <a:schemeClr val="tx1"/>
                </a:solidFill>
              </a:rPr>
              <a:t>create a view it should contain HTML code for specifying the mark </a:t>
            </a:r>
            <a:r>
              <a:rPr lang="en-US" sz="2400" dirty="0" smtClean="0">
                <a:solidFill>
                  <a:schemeClr val="tx1"/>
                </a:solidFill>
              </a:rPr>
              <a:t>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 ASP.NET MVC framework comes with a set of HTML Helper </a:t>
            </a:r>
            <a:r>
              <a:rPr lang="en-US" sz="2400" dirty="0" smtClean="0">
                <a:solidFill>
                  <a:schemeClr val="tx1"/>
                </a:solidFill>
              </a:rPr>
              <a:t>methods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They are </a:t>
            </a:r>
            <a:r>
              <a:rPr lang="en-US" sz="2400" dirty="0">
                <a:solidFill>
                  <a:schemeClr val="tx1"/>
                </a:solidFill>
              </a:rPr>
              <a:t>simple functions that let the developer to specify the type of 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ActionLink</a:t>
            </a:r>
            <a:r>
              <a:rPr lang="en-US" dirty="0" smtClean="0"/>
              <a:t>— Links to an action method.</a:t>
            </a:r>
          </a:p>
          <a:p>
            <a:r>
              <a:rPr lang="en-US" dirty="0" err="1" smtClean="0"/>
              <a:t>BeginForm</a:t>
            </a:r>
            <a:r>
              <a:rPr lang="en-US" dirty="0" smtClean="0"/>
              <a:t>— Marks the start of a form and links to the action method that renders the form.</a:t>
            </a:r>
          </a:p>
          <a:p>
            <a:r>
              <a:rPr lang="en-US" dirty="0" err="1" smtClean="0"/>
              <a:t>CheckBox</a:t>
            </a:r>
            <a:r>
              <a:rPr lang="en-US" dirty="0" smtClean="0"/>
              <a:t>  — Renders a check box.</a:t>
            </a:r>
          </a:p>
          <a:p>
            <a:r>
              <a:rPr lang="en-US" dirty="0" err="1" smtClean="0"/>
              <a:t>DropDownlist</a:t>
            </a:r>
            <a:r>
              <a:rPr lang="en-US" dirty="0" smtClean="0"/>
              <a:t>  — Renders a drop-down list.</a:t>
            </a:r>
          </a:p>
          <a:p>
            <a:r>
              <a:rPr lang="en-US" dirty="0" smtClean="0"/>
              <a:t>Hidden — Embeds information in the form that is not rendered for the user to see.</a:t>
            </a:r>
          </a:p>
          <a:p>
            <a:r>
              <a:rPr lang="en-US" dirty="0" err="1" smtClean="0"/>
              <a:t>ListBox</a:t>
            </a:r>
            <a:r>
              <a:rPr lang="en-US" dirty="0" smtClean="0"/>
              <a:t> — Renders a list box.</a:t>
            </a:r>
          </a:p>
          <a:p>
            <a:r>
              <a:rPr lang="en-US" dirty="0" smtClean="0"/>
              <a:t>Password — Renders a text box for entering a password.</a:t>
            </a:r>
          </a:p>
          <a:p>
            <a:r>
              <a:rPr lang="en-US" dirty="0" err="1" smtClean="0"/>
              <a:t>RadioButton</a:t>
            </a:r>
            <a:r>
              <a:rPr lang="en-US" dirty="0" smtClean="0"/>
              <a:t>— Renders a radio button.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— Renders a text area (multi-line text box).</a:t>
            </a:r>
          </a:p>
          <a:p>
            <a:r>
              <a:rPr lang="en-US" dirty="0" err="1" smtClean="0"/>
              <a:t>TextBox</a:t>
            </a:r>
            <a:r>
              <a:rPr lang="en-US" dirty="0" smtClean="0"/>
              <a:t>— Renders a text box.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sz="2400" b="1" dirty="0" err="1" smtClean="0"/>
              <a:t>BeginForm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The </a:t>
            </a:r>
            <a:r>
              <a:rPr lang="en-US" sz="2400" dirty="0" err="1" smtClean="0"/>
              <a:t>BeginForm</a:t>
            </a:r>
            <a:r>
              <a:rPr lang="en-US" sz="2400" dirty="0" smtClean="0"/>
              <a:t> helper marks the start of an HTML form and renders as an HTML form element. The </a:t>
            </a:r>
            <a:r>
              <a:rPr lang="en-US" sz="2400" b="1" dirty="0" err="1" smtClean="0"/>
              <a:t>BeginForm</a:t>
            </a:r>
            <a:r>
              <a:rPr lang="en-US" sz="2400" dirty="0" smtClean="0"/>
              <a:t> helper method has several overrides. The version of the </a:t>
            </a:r>
            <a:r>
              <a:rPr lang="en-US" sz="2400" b="1" dirty="0" err="1" smtClean="0"/>
              <a:t>BeginForm</a:t>
            </a:r>
            <a:r>
              <a:rPr lang="en-US" sz="2400" dirty="0" smtClean="0"/>
              <a:t> helper shown in the following example takes two parameters, the names of the action method and the controller to submit the form. </a:t>
            </a:r>
            <a:r>
              <a:rPr lang="en-US" sz="2400" dirty="0" err="1" smtClean="0"/>
              <a:t>The</a:t>
            </a:r>
            <a:r>
              <a:rPr lang="en-US" sz="2400" b="1" dirty="0" err="1" smtClean="0"/>
              <a:t>BeginForm</a:t>
            </a:r>
            <a:r>
              <a:rPr lang="en-US" sz="2400" dirty="0" smtClean="0"/>
              <a:t> helper implements the </a:t>
            </a:r>
            <a:r>
              <a:rPr lang="en-US" sz="2400" dirty="0" err="1" smtClean="0"/>
              <a:t>IDisposable</a:t>
            </a:r>
            <a:r>
              <a:rPr lang="en-US" sz="2400" dirty="0" smtClean="0"/>
              <a:t> interface, which enables you to use the </a:t>
            </a:r>
            <a:r>
              <a:rPr lang="en-US" sz="2400" b="1" dirty="0" smtClean="0"/>
              <a:t>using</a:t>
            </a:r>
            <a:r>
              <a:rPr lang="en-US" sz="2400" dirty="0" smtClean="0"/>
              <a:t> keyword (</a:t>
            </a:r>
            <a:r>
              <a:rPr lang="en-US" sz="2400" b="1" dirty="0" smtClean="0"/>
              <a:t>Using</a:t>
            </a:r>
            <a:r>
              <a:rPr lang="en-US" sz="2400" dirty="0" smtClean="0"/>
              <a:t> in Visual Basic), similar to ASP.NET AJAX usage.</a:t>
            </a:r>
          </a:p>
          <a:p>
            <a:r>
              <a:rPr lang="en-US" sz="2400" b="1" dirty="0" err="1" smtClean="0"/>
              <a:t>CheckBox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 </a:t>
            </a:r>
            <a:r>
              <a:rPr lang="en-US" sz="2400" b="1" dirty="0" err="1" smtClean="0"/>
              <a:t>CheckBox</a:t>
            </a:r>
            <a:r>
              <a:rPr lang="en-US" sz="2400" b="1" dirty="0" smtClean="0"/>
              <a:t> </a:t>
            </a:r>
            <a:r>
              <a:rPr lang="en-US" sz="2400" dirty="0" smtClean="0"/>
              <a:t> helper method renders a check box that has the name that you specify. The rendered control returns a Boolean value (</a:t>
            </a:r>
            <a:r>
              <a:rPr lang="en-US" sz="2400" b="1" dirty="0" smtClean="0"/>
              <a:t>true</a:t>
            </a:r>
            <a:r>
              <a:rPr lang="en-US" sz="2400" dirty="0" smtClean="0"/>
              <a:t> or </a:t>
            </a:r>
            <a:r>
              <a:rPr lang="en-US" sz="2400" b="1" dirty="0" smtClean="0"/>
              <a:t>false</a:t>
            </a:r>
            <a:r>
              <a:rPr lang="en-US" sz="2400" dirty="0" smtClean="0"/>
              <a:t>). The following example shows markup for the </a:t>
            </a:r>
            <a:r>
              <a:rPr lang="en-US" sz="2400" b="1" dirty="0" err="1" smtClean="0"/>
              <a:t>CheckBox</a:t>
            </a:r>
            <a:r>
              <a:rPr lang="en-US" sz="2400" dirty="0" smtClean="0"/>
              <a:t> helper method.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9737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DropDownList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The </a:t>
            </a:r>
            <a:r>
              <a:rPr lang="en-US" sz="2400" dirty="0" err="1" smtClean="0"/>
              <a:t>DropDownList</a:t>
            </a:r>
            <a:r>
              <a:rPr lang="en-US" sz="2400" dirty="0" smtClean="0"/>
              <a:t> helper renders a drop-down list. </a:t>
            </a:r>
            <a:r>
              <a:rPr lang="en-US" sz="2400" dirty="0" err="1" smtClean="0"/>
              <a:t>DropDownList</a:t>
            </a:r>
            <a:r>
              <a:rPr lang="en-US" sz="2400" dirty="0" smtClean="0"/>
              <a:t> takes one parameter, the name of the </a:t>
            </a:r>
            <a:r>
              <a:rPr lang="en-US" sz="2400" b="1" dirty="0" err="1" smtClean="0"/>
              <a:t>ViewData</a:t>
            </a:r>
            <a:r>
              <a:rPr lang="en-US" sz="2400" dirty="0" smtClean="0"/>
              <a:t> key whose value is of type </a:t>
            </a:r>
            <a:r>
              <a:rPr lang="en-US" sz="2400" dirty="0" err="1" smtClean="0"/>
              <a:t>SelectList</a:t>
            </a:r>
            <a:r>
              <a:rPr lang="en-US" sz="2400" dirty="0" smtClean="0"/>
              <a:t> and </a:t>
            </a:r>
            <a:r>
              <a:rPr lang="en-US" sz="2400" dirty="0" err="1" smtClean="0"/>
              <a:t>thatcontains</a:t>
            </a:r>
            <a:r>
              <a:rPr lang="en-US" sz="2400" dirty="0" smtClean="0"/>
              <a:t> the option values for the drop-down list. </a:t>
            </a:r>
          </a:p>
          <a:p>
            <a:r>
              <a:rPr lang="en-US" sz="2400" b="1" dirty="0" smtClean="0"/>
              <a:t>Radio button</a:t>
            </a:r>
          </a:p>
          <a:p>
            <a:pPr>
              <a:buNone/>
            </a:pPr>
            <a:r>
              <a:rPr lang="en-US" sz="2400" dirty="0" smtClean="0"/>
              <a:t>	The 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 helper method renders a radio button. In its simplest form.</a:t>
            </a:r>
          </a:p>
          <a:p>
            <a:pPr>
              <a:buNone/>
            </a:pPr>
            <a:r>
              <a:rPr lang="en-US" sz="2400" dirty="0" smtClean="0"/>
              <a:t>	name ,option value, and a Boolean value</a:t>
            </a:r>
          </a:p>
          <a:p>
            <a:r>
              <a:rPr lang="en-US" sz="2400" b="1" dirty="0" err="1" smtClean="0"/>
              <a:t>TextBox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The </a:t>
            </a:r>
            <a:r>
              <a:rPr lang="en-US" sz="2400" dirty="0" err="1" smtClean="0"/>
              <a:t>TextBox</a:t>
            </a:r>
            <a:r>
              <a:rPr lang="en-US" sz="2400" dirty="0" smtClean="0"/>
              <a:t> helper method renders a text box that has the specified name. The following markup shows markup for the </a:t>
            </a:r>
            <a:r>
              <a:rPr lang="en-US" sz="2400" dirty="0" err="1" smtClean="0"/>
              <a:t>TextBox</a:t>
            </a:r>
            <a:r>
              <a:rPr lang="en-US" sz="2400" dirty="0" smtClean="0"/>
              <a:t> helper method.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04800" y="152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Custom Helper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381000" y="1295400"/>
            <a:ext cx="8458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need to perform the same tasks on different pages in your site, you can use a helper. ASP.NET Web Pages includes a number of </a:t>
            </a:r>
            <a:r>
              <a:rPr lang="en-US" dirty="0" smtClean="0">
                <a:solidFill>
                  <a:schemeClr val="tx1"/>
                </a:solidFill>
              </a:rPr>
              <a:t>helpers.</a:t>
            </a:r>
            <a:r>
              <a:rPr lang="en-US" dirty="0">
                <a:solidFill>
                  <a:schemeClr val="tx1"/>
                </a:solidFill>
              </a:rPr>
              <a:t> If none of the existing helpers meet your needs, you can create your own helper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want to create our own HTML helpers than that can also be done very easily. There are quite a few ways of creating custom helpers. lets look at all the possible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</TotalTime>
  <Words>81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Html Helpers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Helpers</dc:title>
  <dc:creator>Nithin</dc:creator>
  <cp:lastModifiedBy>WIN-8</cp:lastModifiedBy>
  <cp:revision>25</cp:revision>
  <dcterms:created xsi:type="dcterms:W3CDTF">2014-11-18T11:58:42Z</dcterms:created>
  <dcterms:modified xsi:type="dcterms:W3CDTF">2016-06-20T05:21:17Z</dcterms:modified>
</cp:coreProperties>
</file>