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6753C-97E4-45F0-8F9B-49A03091C255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6753C-97E4-45F0-8F9B-49A03091C255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6753C-97E4-45F0-8F9B-49A03091C255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6753C-97E4-45F0-8F9B-49A03091C255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6753C-97E4-45F0-8F9B-49A03091C255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6753C-97E4-45F0-8F9B-49A03091C255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6753C-97E4-45F0-8F9B-49A03091C255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6753C-97E4-45F0-8F9B-49A03091C255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06753C-97E4-45F0-8F9B-49A03091C255}" type="datetimeFigureOut">
              <a:rPr lang="en-US" smtClean="0"/>
              <a:pPr/>
              <a:t>6/20/2016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ViewData,ViewBag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TempData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001000" cy="5181600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ASP.NET MVC offers us three options </a:t>
            </a:r>
            <a:r>
              <a:rPr lang="en-US" sz="2600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ViewData</a:t>
            </a:r>
            <a:r>
              <a:rPr lang="en-US" sz="2600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VieBag</a:t>
            </a:r>
            <a:r>
              <a:rPr lang="en-US" sz="2600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2600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for passing data from controller to view and in next request. </a:t>
            </a:r>
            <a:r>
              <a:rPr lang="en-US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ViewData</a:t>
            </a:r>
            <a:r>
              <a:rPr 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ViewBag</a:t>
            </a:r>
            <a:r>
              <a:rPr 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are almost similar and </a:t>
            </a:r>
            <a:r>
              <a:rPr lang="en-US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performs additional responsibility. </a:t>
            </a:r>
            <a:endParaRPr lang="en-US" sz="2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Their </a:t>
            </a:r>
            <a:r>
              <a:rPr 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goal is to provide a way to communicate between controllers and views. It’s a communication mechanism within the server call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.</a:t>
            </a:r>
            <a:endParaRPr lang="en-US" sz="2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Similarities -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ViewBag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 &amp; 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ViewData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Helps to maintain data when you move from controller to view.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Used to pass data from controller to corresponding view.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Short life means value becomes null when redirection occurs.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000" dirty="0" smtClean="0">
                <a:latin typeface="Consolas" pitchFamily="49" charset="0"/>
                <a:cs typeface="Consolas" pitchFamily="49" charset="0"/>
              </a:rPr>
              <a:t>Difference -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ViewBag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 &amp; 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ViewData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ViewData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is a dictionary of objects that is derived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ViewDataDictionary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class and accessible using strings 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keys.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 :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ViewData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[“name”]=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Aitrich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ViewBag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is a dynamic property that takes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	</a:t>
            </a:r>
            <a:endParaRPr lang="en-US" b="1" i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advantage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of the new dynamic features in C# 4.0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:ViewBag.name=“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Aitrich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ViewData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requires typecasting for complex data type and check for null values to avoid error.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ViewBag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doesn’t require typecasting for complex data 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In View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@</a:t>
            </a:r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ViewBag.Name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None/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@</a:t>
            </a:r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ViewData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["Name"]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TempData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is also a dictionary derived 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TempDataDictionary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class and stored in short lives session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string key and object value</a:t>
            </a: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keep the information for the time of an HTTP Request. This mean only from one page to another. 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Helps to maintain data when you move from one controller to other controller or from one action to other action.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It internally uses session variables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It requires typecasting for complex data type and check for null values to avoid error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19200" y="2227927"/>
            <a:ext cx="6629400" cy="158504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model = 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Review()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Body = 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"Start"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Rating=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};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TempData[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"ModelName"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= model; 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RedirectToAction(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"About"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19200" y="4291280"/>
            <a:ext cx="6629400" cy="66172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model= TempData[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"ModelName"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];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View(model); </a:t>
            </a:r>
            <a:endParaRPr kumimoji="0" lang="cs-C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322457"/>
            <a:ext cx="6629400" cy="35394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Example</a:t>
            </a:r>
            <a:endParaRPr kumimoji="0" lang="cs-CZ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656</TotalTime>
  <Words>153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ViewData,ViewBag and TempData</vt:lpstr>
      <vt:lpstr>Similarities - ViewBag &amp; ViewData</vt:lpstr>
      <vt:lpstr>Difference - ViewBag &amp; ViewData</vt:lpstr>
      <vt:lpstr>TempData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ViewData, ViewBag and TempData</dc:title>
  <dc:creator>Nithin</dc:creator>
  <cp:lastModifiedBy>WIN-8</cp:lastModifiedBy>
  <cp:revision>71</cp:revision>
  <dcterms:created xsi:type="dcterms:W3CDTF">2014-11-28T04:34:10Z</dcterms:created>
  <dcterms:modified xsi:type="dcterms:W3CDTF">2016-06-20T08:53:24Z</dcterms:modified>
</cp:coreProperties>
</file>