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ab7969e0_0_23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aab7969e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ab7969e0_0_29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7aab7969e0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ab7969e0_0_30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aab7969e0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ab7969e0_0_30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7aab7969e0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ab7969e0_0_31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aab7969e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ab7969e0_0_31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7aab7969e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ab7969e0_0_32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aab7969e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ab7969e0_0_32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7aab7969e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ab7969e0_0_33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aab7969e0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ab7969e0_0_34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aab7969e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ab7969e0_0_34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aab7969e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ab7969e0_0_23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7aab7969e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ab7969e0_0_35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aab7969e0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ab7969e0_0_36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7aab7969e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ab7969e0_0_36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aab7969e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ab7969e0_0_37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aab7969e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ab7969e0_0_37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aab7969e0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ab7969e0_0_38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7aab7969e0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ab7969e0_0_39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7aab7969e0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ab7969e0_0_40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7aab7969e0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aab7969e0_0_40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7aab7969e0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ab7969e0_0_24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aab7969e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ab7969e0_0_250:notes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8/29/14</a:t>
            </a:r>
          </a:p>
        </p:txBody>
      </p:sp>
      <p:sp>
        <p:nvSpPr>
          <p:cNvPr id="74" name="Google Shape;74;g7aab7969e0_0_250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75" name="Google Shape;75;g7aab7969e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7aab7969e0_0_25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little bit history about hypertext.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Originated from Vannevar Bush,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hypertext is an idea of linking documents together to make it easier to keep track of relationships between documents.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concept is more focus on individual, instead of a global system linking documents from many sources. </a:t>
            </a:r>
          </a:p>
        </p:txBody>
      </p:sp>
      <p:sp>
        <p:nvSpPr>
          <p:cNvPr id="77" name="Google Shape;77;g7aab7969e0_0_250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fld id="{00000000-1234-1234-1234-123412341234}" type="slidenum">
              <a:rPr lang="en-GB" sz="1800" b="0" i="0" u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fld>
            <a:endParaRPr lang="en-GB"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ab7969e0_0_259:notes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8/29/14</a:t>
            </a:r>
          </a:p>
        </p:txBody>
      </p:sp>
      <p:sp>
        <p:nvSpPr>
          <p:cNvPr id="84" name="Google Shape;84;g7aab7969e0_0_259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85" name="Google Shape;85;g7aab7969e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7aab7969e0_0_25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 Tags Have</a:t>
            </a:r>
          </a:p>
        </p:txBody>
      </p:sp>
      <p:sp>
        <p:nvSpPr>
          <p:cNvPr id="87" name="Google Shape;87;g7aab7969e0_0_259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fld id="{00000000-1234-1234-1234-123412341234}" type="slidenum">
              <a:rPr lang="en-GB" sz="1800" b="0" i="0" u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fld>
            <a:endParaRPr lang="en-GB"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ab7969e0_0_269:notes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8/29/14</a:t>
            </a:r>
          </a:p>
        </p:txBody>
      </p:sp>
      <p:sp>
        <p:nvSpPr>
          <p:cNvPr id="95" name="Google Shape;95;g7aab7969e0_0_269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96" name="Google Shape;96;g7aab7969e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7aab7969e0_0_26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None/>
            </a:pPr>
            <a:r>
              <a:rPr lang="en-GB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Notepad is the most basic of simple-text editors</a:t>
            </a:r>
          </a:p>
        </p:txBody>
      </p:sp>
      <p:sp>
        <p:nvSpPr>
          <p:cNvPr id="98" name="Google Shape;98;g7aab7969e0_0_269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fld id="{00000000-1234-1234-1234-123412341234}" type="slidenum">
              <a:rPr lang="en-GB" sz="1800" b="0" i="0" u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fld>
            <a:endParaRPr lang="en-GB"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ab7969e0_0_27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aab7969e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ab7969e0_0_28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aab7969e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ab7969e0_0_29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7aab7969e0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675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779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113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3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56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59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608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465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08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62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26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5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hyperlink" Target="http://www.academictutorials.com/html/html-colors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71600" y="1678592"/>
            <a:ext cx="7772400" cy="187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 panose="020F0502020204030204"/>
              <a:buNone/>
            </a:pPr>
            <a:r>
              <a:rPr lang="en-GB" sz="4800" b="1" i="0" u="none" strike="noStrike" cap="none" dirty="0">
                <a:solidFill>
                  <a:srgbClr val="1F497D"/>
                </a:solidFill>
                <a:latin typeface="Arial Rounded MT Bold" panose="020F070403050403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HTML </a:t>
            </a: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9664" y="1257299"/>
            <a:ext cx="2655536" cy="229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The&lt;BODY&gt; TAG</a:t>
            </a:r>
          </a:p>
        </p:txBody>
      </p:sp>
      <p:sp>
        <p:nvSpPr>
          <p:cNvPr id="129" name="Google Shape;129;p22"/>
          <p:cNvSpPr txBox="1"/>
          <p:nvPr/>
        </p:nvSpPr>
        <p:spPr>
          <a:xfrm>
            <a:off x="457200" y="1200150"/>
            <a:ext cx="8229600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body tag encloses all the tag attributes and information to be displayed on the web page.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The &lt;BODY&gt; tag entered below the closing &lt;/HEAD&gt; tag and the closing tag of &lt;HTML&gt; is below to &lt;/BODY&gt; Closing tag.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29579" y="3177154"/>
            <a:ext cx="2239505" cy="79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Elements</a:t>
            </a:r>
          </a:p>
        </p:txBody>
      </p:sp>
      <p:sp>
        <p:nvSpPr>
          <p:cNvPr id="136" name="Google Shape;136;p23"/>
          <p:cNvSpPr txBox="1"/>
          <p:nvPr/>
        </p:nvSpPr>
        <p:spPr>
          <a:xfrm>
            <a:off x="685800" y="1200150"/>
            <a:ext cx="77724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90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In HTML there are two types of elements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Container element</a:t>
            </a:r>
          </a:p>
          <a:p>
            <a:pPr marL="1295400" marR="0" lvl="2" indent="-28702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One that requires starting as well as ending tags.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Empty element</a:t>
            </a:r>
          </a:p>
          <a:p>
            <a:pPr marL="1295400" marR="0" lvl="2" indent="-28702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Another that requires just a starting tag, not an ending tag.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457200" y="119240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90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Container Elements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This type of HTML Elements requires pair tags  i.e. a starting as well as an ending tag  example:</a:t>
            </a:r>
          </a:p>
          <a:p>
            <a:pPr marL="1202055" marR="0" lvl="2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&lt;HTML&gt;--------&lt;/HTML&gt;</a:t>
            </a:r>
          </a:p>
          <a:p>
            <a:pPr marL="1202055" marR="0" lvl="2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&lt;HEAD&gt;---------&lt;/HEAD&gt;</a:t>
            </a:r>
          </a:p>
          <a:p>
            <a:pPr marL="1202055" marR="0" lvl="2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&lt;BODY&gt;---------&lt;/BODY&gt;</a:t>
            </a:r>
          </a:p>
          <a:p>
            <a:pPr marL="1202055" marR="0" lvl="2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&lt;B&gt;--------------&lt;/B&gt;</a:t>
            </a:r>
          </a:p>
        </p:txBody>
      </p:sp>
      <p:sp>
        <p:nvSpPr>
          <p:cNvPr id="143" name="Google Shape;143;p24"/>
          <p:cNvSpPr txBox="1"/>
          <p:nvPr/>
        </p:nvSpPr>
        <p:spPr>
          <a:xfrm>
            <a:off x="609600" y="0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</a:t>
            </a:r>
            <a:r>
              <a:rPr lang="en-GB" sz="4000" b="0" i="0" u="none" dirty="0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elements</a:t>
            </a:r>
          </a:p>
        </p:txBody>
      </p:sp>
      <p:sp>
        <p:nvSpPr>
          <p:cNvPr id="149" name="Google Shape;149;p25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90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Empty Elements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This type of Element require just a starting tag and not an ending tag Some Examples: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&lt;BR&gt;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&lt;hr&gt;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&lt;IMG&gt;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&lt;LINK&gt;</a:t>
            </a:r>
            <a:b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</a:br>
            <a:b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</a:br>
            <a:endParaRPr lang="en-GB" b="0" i="0" u="none" strike="noStrike" cap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57200" y="9187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Attributes</a:t>
            </a:r>
          </a:p>
        </p:txBody>
      </p:sp>
      <p:sp>
        <p:nvSpPr>
          <p:cNvPr id="155" name="Google Shape;155;p26"/>
          <p:cNvSpPr txBox="1"/>
          <p:nvPr/>
        </p:nvSpPr>
        <p:spPr>
          <a:xfrm>
            <a:off x="402956" y="1149378"/>
            <a:ext cx="81534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Attributes used to extend the capability of an HTML element.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 some point you may want to give your body element a background 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color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or perhaps change the width.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Many HTML tags have a unique set of their attributes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 value pair is placed before the last "&gt;" of an HTML start tag.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Any number of attribute-value pairs  separated by space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</a:t>
            </a: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Attributes</a:t>
            </a: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52562" y="1405846"/>
            <a:ext cx="6238875" cy="279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57300" y="15113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Comments</a:t>
            </a:r>
          </a:p>
        </p:txBody>
      </p:sp>
      <p:sp>
        <p:nvSpPr>
          <p:cNvPr id="168" name="Google Shape;168;p28"/>
          <p:cNvSpPr txBox="1"/>
          <p:nvPr/>
        </p:nvSpPr>
        <p:spPr>
          <a:xfrm>
            <a:off x="584200" y="1179909"/>
            <a:ext cx="81027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comment tag is used to insert comments in the source code.</a:t>
            </a: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comments to explain your code</a:t>
            </a: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Comments are not displayed in the browsers.</a:t>
            </a: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 comments start with "&lt;!--" and end with "--&gt;".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39140" y="3323221"/>
            <a:ext cx="3571875" cy="127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Text</a:t>
            </a: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34333" y="1025836"/>
            <a:ext cx="5424406" cy="353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457200" y="1166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HEADING TAG</a:t>
            </a:r>
          </a:p>
        </p:txBody>
      </p:sp>
      <p:sp>
        <p:nvSpPr>
          <p:cNvPr id="182" name="Google Shape;182;p30"/>
          <p:cNvSpPr txBox="1"/>
          <p:nvPr/>
        </p:nvSpPr>
        <p:spPr>
          <a:xfrm>
            <a:off x="693549" y="1278150"/>
            <a:ext cx="4909088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 heading in HTML is just what you might expect, a title or subtitle.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Headings are defined with the &lt;h1&gt; to &lt;h6&gt; tags.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Attributes -----</a:t>
            </a:r>
            <a:r>
              <a:rPr lang="en-GB" b="0" i="0" u="none" dirty="0">
                <a:latin typeface="Arial" panose="020B0604020202020204" pitchFamily="34" charset="0"/>
                <a:ea typeface="Noto Sans Symbols"/>
                <a:cs typeface="Arial" panose="020B0604020202020204" pitchFamily="34" charset="0"/>
                <a:sym typeface="Noto Sans Symbols"/>
              </a:rPr>
              <a:t>🡪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Align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11849" y="1533525"/>
            <a:ext cx="24003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Paragraph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457200" y="1525800"/>
            <a:ext cx="5238427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Publishing any kind of written work requires the use of a paragraph.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&lt;p&gt; tag defines a paragraph. 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Attributes of &lt;P&gt; tag is align </a:t>
            </a:r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15012" y="1525800"/>
            <a:ext cx="299561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09798" y="11419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1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OVERVIEW</a:t>
            </a:r>
          </a:p>
        </p:txBody>
      </p:sp>
      <p:sp>
        <p:nvSpPr>
          <p:cNvPr id="62" name="Google Shape;62;p14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Markup Language.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What is HTML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Document Structure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Elements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Arial" panose="020B0604020202020204"/>
              <a:buNone/>
            </a:pPr>
            <a:endParaRPr sz="2000" b="1" i="0" u="none" dirty="0">
              <a:latin typeface="Arial" panose="020B0604020202020204" pitchFamily="34" charset="0"/>
              <a:ea typeface="Batang"/>
              <a:cs typeface="Arial" panose="020B0604020202020204" pitchFamily="34" charset="0"/>
              <a:sym typeface="Batang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1" i="0" u="none" dirty="0">
              <a:latin typeface="Arial" panose="020B0604020202020204" pitchFamily="34" charset="0"/>
              <a:ea typeface="Batang"/>
              <a:cs typeface="Arial" panose="020B0604020202020204" pitchFamily="34" charset="0"/>
              <a:sym typeface="Batang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38800" y="1543050"/>
            <a:ext cx="2573337" cy="205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905360" y="193729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Break lines &lt;BR&gt; Tag</a:t>
            </a:r>
          </a:p>
        </p:txBody>
      </p:sp>
      <p:sp>
        <p:nvSpPr>
          <p:cNvPr id="198" name="Google Shape;198;p32"/>
          <p:cNvSpPr txBox="1"/>
          <p:nvPr/>
        </p:nvSpPr>
        <p:spPr>
          <a:xfrm>
            <a:off x="785247" y="1051129"/>
            <a:ext cx="7924800" cy="22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To simply end one line and jump to the next use line break or &lt;BR&gt;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 panose="020F0502020204030204"/>
              <a:buNone/>
            </a:pPr>
            <a:r>
              <a:rPr lang="en-GB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Example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Hello ! &lt;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&gt;Welcome to my web page I hope you like it &lt;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&gt; I’m a 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aitrich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student this is my first attempt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 panose="020F0502020204030204"/>
              <a:buNone/>
            </a:pPr>
            <a:r>
              <a:rPr lang="en-GB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Output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b="0" i="0" u="none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Hello! 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Welcome to my web page I hope you like it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I’m an 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aitrich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student this is my first attempt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endParaRPr lang="en-GB"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&lt;FONT&gt; tag</a:t>
            </a:r>
          </a:p>
        </p:txBody>
      </p:sp>
      <p:sp>
        <p:nvSpPr>
          <p:cNvPr id="204" name="Google Shape;204;p33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42950" marR="0" lvl="1" indent="-2838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font tag is used change the style and size and color of text.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is assigned for changing the appearance of a short segment of text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Change the font size and color attributes :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&lt;font size=”3”&gt; my font size&lt;/font&gt;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&lt;font size=”7” color =”red”&gt; check the fond&lt;/font&gt;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Horizontal Rules &lt;HR&gt; tag</a:t>
            </a:r>
          </a:p>
        </p:txBody>
      </p:sp>
      <p:sp>
        <p:nvSpPr>
          <p:cNvPr id="210" name="Google Shape;210;p34"/>
          <p:cNvSpPr txBox="1"/>
          <p:nvPr/>
        </p:nvSpPr>
        <p:spPr>
          <a:xfrm>
            <a:off x="457200" y="1085850"/>
            <a:ext cx="8229600" cy="3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Horizontal Rules - &gt; &lt;HR&gt; tag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Horizontal rule is used to separate section of your document visually,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main attributes of HR tag is size,width,noshade,color</a:t>
            </a:r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1662" y="2976563"/>
            <a:ext cx="4846636" cy="198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Links</a:t>
            </a:r>
          </a:p>
        </p:txBody>
      </p:sp>
      <p:sp>
        <p:nvSpPr>
          <p:cNvPr id="217" name="Google Shape;217;p35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link is a connection from one Web resource to another.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link has two ends(anchors) and a direction.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link starts at the "source" anchor and points to the "destination" anchor.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uses the anchor (&lt;a&gt;) tag to create a link to another document.</a:t>
            </a:r>
          </a:p>
        </p:txBody>
      </p:sp>
      <p:pic>
        <p:nvPicPr>
          <p:cNvPr id="218" name="Google Shape;218;p3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75575" y="4702969"/>
            <a:ext cx="1000125" cy="4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Links</a:t>
            </a:r>
          </a:p>
        </p:txBody>
      </p:sp>
      <p:pic>
        <p:nvPicPr>
          <p:cNvPr id="224" name="Google Shape;224;p3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75575" y="4702969"/>
            <a:ext cx="1000125" cy="40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90600" y="1428750"/>
            <a:ext cx="4443413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Image</a:t>
            </a:r>
          </a:p>
        </p:txBody>
      </p:sp>
      <p:sp>
        <p:nvSpPr>
          <p:cNvPr id="231" name="Google Shape;231;p37"/>
          <p:cNvSpPr txBox="1"/>
          <p:nvPr/>
        </p:nvSpPr>
        <p:spPr>
          <a:xfrm>
            <a:off x="366712" y="106322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1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Placing An Image On Your Page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&lt;img src="mdn-logo-sm.png" alt="MD Logo" /&gt;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1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1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sz="2400" b="1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Src : </a:t>
            </a: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used to specify the location of the image file.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sz="2400" b="1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Alt :</a:t>
            </a: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used to specify the alternative text of the image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10500" y="4727972"/>
            <a:ext cx="1000125" cy="40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36725" y="2194321"/>
            <a:ext cx="442913" cy="50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COLOR</a:t>
            </a:r>
          </a:p>
        </p:txBody>
      </p:sp>
      <p:sp>
        <p:nvSpPr>
          <p:cNvPr id="244" name="Google Shape;244;p38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Colors are displayed combining RED, GREEN, and BLUE light.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colors are defined using a hexadecimal notation (HEX) for the combination of Red, Green, and Blue color values (RGB).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 Million Different Colors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60637" y="3094434"/>
            <a:ext cx="2214563" cy="11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67625" y="4725590"/>
            <a:ext cx="1000125" cy="4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COLOR Names</a:t>
            </a:r>
          </a:p>
        </p:txBody>
      </p:sp>
      <p:sp>
        <p:nvSpPr>
          <p:cNvPr id="252" name="Google Shape;252;p39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Colors can be defined using </a:t>
            </a:r>
            <a:r>
              <a:rPr lang="en-GB" sz="2400" b="0" i="0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color names</a:t>
            </a: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also. 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17 standard colors are: aqua, black, blue, fuchsia, gray, grey, green, lime, maroon, navy, olive, purple, red, silver, teal, white, and yellow.</a:t>
            </a:r>
          </a:p>
        </p:txBody>
      </p:sp>
      <p:pic>
        <p:nvPicPr>
          <p:cNvPr id="253" name="Google Shape;253;p3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810500" y="4736306"/>
            <a:ext cx="1000125" cy="4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1981200" y="1943100"/>
            <a:ext cx="5410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Calibri" panose="020F0502020204030204"/>
              <a:buNone/>
            </a:pPr>
            <a:r>
              <a:rPr lang="en-GB" sz="54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</a:t>
            </a:r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47000" y="4624388"/>
            <a:ext cx="1000125" cy="4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 panose="020F0502020204030204"/>
              <a:buNone/>
            </a:pPr>
            <a:r>
              <a:rPr lang="en-GB" sz="44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Mark up Language</a:t>
            </a:r>
          </a:p>
        </p:txBody>
      </p:sp>
      <p:sp>
        <p:nvSpPr>
          <p:cNvPr id="70" name="Google Shape;70;p15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 mark-up language is a language that “marks-up” the text of a document by putting tags around content to describe what that content is and how to display it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The code is used to specify the formatting are called tags. </a:t>
            </a:r>
            <a:r>
              <a:rPr lang="en-GB" sz="2000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Eg</a:t>
            </a: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: &lt;html&gt;&lt;/html&gt;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 markup language is a set of markup tags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HTML is a an example of a widely used markup language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13349" y="24529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 panose="020F0502020204030204"/>
              <a:buNone/>
            </a:pPr>
            <a:r>
              <a:rPr lang="en-GB" sz="44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What Is HTML?</a:t>
            </a:r>
          </a:p>
        </p:txBody>
      </p:sp>
      <p:sp>
        <p:nvSpPr>
          <p:cNvPr id="80" name="Google Shape;80;p16"/>
          <p:cNvSpPr txBox="1"/>
          <p:nvPr/>
        </p:nvSpPr>
        <p:spPr>
          <a:xfrm>
            <a:off x="740421" y="110269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is a document layout and hyperlink Specification language.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language is used to design the layout of a document.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Tells the browser how to display the Document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Document Structure</a:t>
            </a:r>
          </a:p>
        </p:txBody>
      </p:sp>
      <p:sp>
        <p:nvSpPr>
          <p:cNvPr id="90" name="Google Shape;90;p17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Made Up of elements or tags and attributes</a:t>
            </a:r>
          </a:p>
        </p:txBody>
      </p:sp>
      <p:pic>
        <p:nvPicPr>
          <p:cNvPr id="2" name="Google Shape;91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62200" y="1771650"/>
            <a:ext cx="38100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828" y="0"/>
            <a:ext cx="907117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Calibri" panose="020F0502020204030204"/>
              <a:buNone/>
            </a:pPr>
            <a:r>
              <a:rPr lang="en-GB" sz="36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How To Create an HTML Document</a:t>
            </a:r>
          </a:p>
        </p:txBody>
      </p:sp>
      <p:sp>
        <p:nvSpPr>
          <p:cNvPr id="101" name="Google Shape;101;p18"/>
          <p:cNvSpPr txBox="1"/>
          <p:nvPr/>
        </p:nvSpPr>
        <p:spPr>
          <a:xfrm>
            <a:off x="368188" y="148337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To begin coding HTML: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000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 a simple-text editor .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000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Write HTML tags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000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Save with Extension .html or htm</a:t>
            </a: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67881" y="1483371"/>
            <a:ext cx="3340894" cy="230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HEAD TAG</a:t>
            </a:r>
          </a:p>
        </p:txBody>
      </p:sp>
      <p:sp>
        <p:nvSpPr>
          <p:cNvPr id="109" name="Google Shape;109;p19"/>
          <p:cNvSpPr txBox="1"/>
          <p:nvPr/>
        </p:nvSpPr>
        <p:spPr>
          <a:xfrm>
            <a:off x="516610" y="1268924"/>
            <a:ext cx="4380854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 head tag contains the information about the document  including the title, Script used, Style Definition ,and document description.&lt;Head&gt; tag entered between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95443" y="1371600"/>
            <a:ext cx="3302794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402956" y="178231"/>
            <a:ext cx="8229600" cy="8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The&lt;Title&gt; Tag</a:t>
            </a:r>
          </a:p>
        </p:txBody>
      </p:sp>
      <p:sp>
        <p:nvSpPr>
          <p:cNvPr id="116" name="Google Shape;116;p20"/>
          <p:cNvSpPr txBox="1"/>
          <p:nvPr/>
        </p:nvSpPr>
        <p:spPr>
          <a:xfrm>
            <a:off x="457200" y="1455872"/>
            <a:ext cx="369634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tag contain document title. 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title specified inside the &lt;TITLE&gt; tag appears on the browsers’ title bar.</a:t>
            </a: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70156" y="1636040"/>
            <a:ext cx="3962400" cy="2285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457200" y="10358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The&lt;meta&gt; Tag</a:t>
            </a:r>
          </a:p>
        </p:txBody>
      </p:sp>
      <p:sp>
        <p:nvSpPr>
          <p:cNvPr id="123" name="Google Shape;123;p21"/>
          <p:cNvSpPr txBox="1"/>
          <p:nvPr/>
        </p:nvSpPr>
        <p:spPr>
          <a:xfrm>
            <a:off x="730200" y="953324"/>
            <a:ext cx="7956600" cy="3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5900" marR="0" lvl="0" indent="-215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endParaRPr sz="16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GB" sz="16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HTML META tag is used to describe the contents of a Web page. </a:t>
            </a: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GB" sz="16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text in these tags is not displayed but </a:t>
            </a:r>
            <a:r>
              <a:rPr lang="en-GB" sz="1600" b="0" i="0" u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parsable</a:t>
            </a:r>
            <a:r>
              <a:rPr lang="en-GB" sz="16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tells the browsers (or other web services) specific information about the page.</a:t>
            </a:r>
          </a:p>
          <a:p>
            <a:pPr marL="215900" marR="0" lvl="0" indent="-215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endParaRPr sz="16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15900" marR="0" lvl="0" indent="-215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</a:pPr>
            <a:r>
              <a:rPr lang="en-GB" sz="16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Told the browser the distribution</a:t>
            </a:r>
          </a:p>
          <a:p>
            <a:pPr marL="215900" marR="0" lvl="0" indent="-215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16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&lt; meta name="distribution" content="web"&gt;</a:t>
            </a:r>
          </a:p>
          <a:p>
            <a:pPr marL="215900" marR="0" lvl="0" indent="-215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Char char="●"/>
            </a:pPr>
            <a:r>
              <a:rPr lang="en-GB" sz="16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Told the page to refresh</a:t>
            </a:r>
          </a:p>
          <a:p>
            <a:pPr marL="215900" marR="0" lvl="0" indent="-215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16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&lt;meta http-</a:t>
            </a:r>
            <a:r>
              <a:rPr lang="en-GB" sz="1600" b="0" i="0" u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equiv</a:t>
            </a:r>
            <a:r>
              <a:rPr lang="en-GB" sz="16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="refresh" content="30"&gt;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1107</Words>
  <Application>Microsoft Office PowerPoint</Application>
  <PresentationFormat>On-screen Show (16:9)</PresentationFormat>
  <Paragraphs>142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Noto Sans Symbols</vt:lpstr>
      <vt:lpstr>Wingdings</vt:lpstr>
      <vt:lpstr>Office Theme</vt:lpstr>
      <vt:lpstr>HTML </vt:lpstr>
      <vt:lpstr>OVERVIEW</vt:lpstr>
      <vt:lpstr>Mark up Language</vt:lpstr>
      <vt:lpstr>What Is HTML?</vt:lpstr>
      <vt:lpstr>HTML Document Structure</vt:lpstr>
      <vt:lpstr>How To Create an HTML Document</vt:lpstr>
      <vt:lpstr>HEAD TAG</vt:lpstr>
      <vt:lpstr>The&lt;Title&gt; Tag</vt:lpstr>
      <vt:lpstr>The&lt;meta&gt; Tag</vt:lpstr>
      <vt:lpstr>The&lt;BODY&gt; TAG</vt:lpstr>
      <vt:lpstr>HTML Elements</vt:lpstr>
      <vt:lpstr>PowerPoint Presentation</vt:lpstr>
      <vt:lpstr>HTML elements</vt:lpstr>
      <vt:lpstr>HTML Attributes</vt:lpstr>
      <vt:lpstr>HTML Attributes</vt:lpstr>
      <vt:lpstr>HTML Comments</vt:lpstr>
      <vt:lpstr>HTML Text</vt:lpstr>
      <vt:lpstr>HEADING TAG</vt:lpstr>
      <vt:lpstr>HTML Paragraph</vt:lpstr>
      <vt:lpstr>Break lines &lt;BR&gt; Tag</vt:lpstr>
      <vt:lpstr>The &lt;FONT&gt; tag</vt:lpstr>
      <vt:lpstr>Horizontal Rules &lt;HR&gt; tag</vt:lpstr>
      <vt:lpstr>HTML Links</vt:lpstr>
      <vt:lpstr>HTML Links</vt:lpstr>
      <vt:lpstr>HTML Image</vt:lpstr>
      <vt:lpstr>HTML COLOR</vt:lpstr>
      <vt:lpstr>HTML COLOR Names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/>
  <cp:lastModifiedBy>Reeshma Saigal</cp:lastModifiedBy>
  <cp:revision>2</cp:revision>
  <dcterms:created xsi:type="dcterms:W3CDTF">2020-12-11T07:40:25Z</dcterms:created>
  <dcterms:modified xsi:type="dcterms:W3CDTF">2024-06-10T07:02:45Z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