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4" r:id="rId5"/>
    <p:sldId id="275" r:id="rId6"/>
    <p:sldId id="280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951E-4978-ECA3-D759-B73A06D6E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ADC5-02FF-58BC-DF5F-97C08597A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925B-787D-FA6E-7A3C-CC8ECDF3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F397-9F5C-A998-6D24-F4CD1ABF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FA01-8067-4FB4-4DA7-7E477239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3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CB9F-35D9-8EE5-816D-16DE430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9814A-8764-543F-CB62-A53578F91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1ECD-CAD7-B66A-50AC-553CE9F5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5058-8531-F8EF-B93F-2E4BF17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2395-5B80-20D2-A331-E6036EEC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1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6B736-8177-2810-52E9-93E9D1190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6A8BA-9690-C24A-E2F8-6866345D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8C20-7F61-9F49-37DC-E70E188C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34315-F049-EEC6-F5D5-9C024C9D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17E2-0C68-89B5-7D2E-088EF8E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0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A15-0EB4-08DD-D773-61DDC221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26B7-1EDD-9B06-5EEB-111C140E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5B53-5ADB-9583-4ABA-461A7FE5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D0845-2BF4-1A04-F389-62E007CA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35DEB-23BD-C941-756F-E402D07B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2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1ED4-B5C5-49BB-AA1B-FA0FC06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FEC1-EDAF-C63A-F8E4-EC8846BFF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96DD-5639-6D5D-5DC0-E9C7F92A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477D-2718-4CF6-17DA-7A594B34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6643-1277-02BB-9CA0-4C21B963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C25C-7974-359A-BD25-AB0AD33E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1844-7462-3655-4180-CFF79428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E421B-FD06-0606-0DA5-A824BD258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F0EF-3CAF-D459-4D6A-19D87848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D21D-6A87-0D0C-8EF6-06E005E9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F7FC9-9CE3-A17A-B832-24789F88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9E1F-0B39-4665-5BB4-3022C897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7F0A4-1735-BDC2-AF53-E80DA512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A680-A8F8-9B04-EFF3-373F90F0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2EEAA-33E9-B05B-BA08-3EDB088B3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55B7E-4B82-981C-770C-EF75C71A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CD7FA-9C28-7846-27E6-D2D0E0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28042-6785-A269-E4C0-25DB4C2A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E218E-A39C-DFED-AAC9-165E0708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DCDA-93E8-5A0F-B31B-9EC458B1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972F9-8596-F865-D2CC-D59C0E79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58958-8767-F471-D4BC-3362642D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8EB0A-1B7A-6C86-8C48-9B22CEEA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64A6E-476F-46D0-F44A-C6824D9F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3E35D-AB28-D8AB-79B1-256CC6E5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46BDE-2745-D3B6-1FAC-DCC51AA9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6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090C-2F92-6EAF-19CC-79AAA16F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A581-2DEE-0E4E-C318-4700A6F0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0074C-E6CC-BD6D-E1A2-7E09FA319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122A5-E8D0-6B12-A442-B21B29D1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B7917-65DF-5A7E-ED72-596ACA2D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CF678-93AE-AFC1-F247-4C476CBB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1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9DFE-0FB7-88D3-F191-C094852F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87072-285A-1D6B-4F4E-98458ED1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69A1-99E8-49D2-B027-B6E50F16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C4AD-AE1F-ED58-69B2-894C43D9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A4C63-3A44-F730-5895-2C7F590E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3027E-41FC-123E-58F5-D9742AA0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27F35-FAB7-E2F4-815B-B108A30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897A9-75EB-CC0E-B3FE-B574C5E94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02B0-EE5B-0610-6329-2701A3E15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0F76-FBFB-4589-9B57-31E96A2A817F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E200-0449-4747-98D5-C952FACF8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0C357-0B17-20BC-797C-F38232E17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8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D44-C7DD-4857-5A3E-B4BDA982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8" y="587112"/>
            <a:ext cx="3610468" cy="47783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99DF-DEE6-4CF0-7B70-90E26926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056" y="2400448"/>
            <a:ext cx="4162599" cy="1028552"/>
          </a:xfrm>
        </p:spPr>
        <p:txBody>
          <a:bodyPr>
            <a:noAutofit/>
          </a:bodyPr>
          <a:lstStyle/>
          <a:p>
            <a:pPr algn="l"/>
            <a:r>
              <a:rPr lang="en-IN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INTRODUCTION TO </a:t>
            </a:r>
            <a:r>
              <a:rPr lang="en-IN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</a:t>
            </a:r>
            <a:endParaRPr lang="en-IN" sz="4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615AD-2B50-1CD0-A54E-0AAEC941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00923-7CBE-9FA6-9C3B-39CC5EF0FF62}"/>
              </a:ext>
            </a:extLst>
          </p:cNvPr>
          <p:cNvSpPr txBox="1"/>
          <p:nvPr/>
        </p:nvSpPr>
        <p:spPr>
          <a:xfrm>
            <a:off x="2755333" y="2400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4CD3D-32FB-8981-2A18-1A4C4B55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68" y="531958"/>
            <a:ext cx="5619135" cy="56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12"/>
            <a:ext cx="10515600" cy="7360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Overview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838200" y="1524416"/>
            <a:ext cx="7580670" cy="62411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JavaScript is a scripting language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2529CB-AEBD-0F8B-5F88-2EA3AA084732}"/>
              </a:ext>
            </a:extLst>
          </p:cNvPr>
          <p:cNvSpPr/>
          <p:nvPr/>
        </p:nvSpPr>
        <p:spPr>
          <a:xfrm>
            <a:off x="838200" y="2328602"/>
            <a:ext cx="7580670" cy="63771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Used for adding real programming to web pages.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AB3B4E-8554-A221-A6D6-B488793BFF16}"/>
              </a:ext>
            </a:extLst>
          </p:cNvPr>
          <p:cNvSpPr/>
          <p:nvPr/>
        </p:nvSpPr>
        <p:spPr>
          <a:xfrm>
            <a:off x="838200" y="4925158"/>
            <a:ext cx="7580670" cy="629171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This means the web browser will be running the script.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834862-185D-4F61-DA85-80F3A8864AA7}"/>
              </a:ext>
            </a:extLst>
          </p:cNvPr>
          <p:cNvSpPr/>
          <p:nvPr/>
        </p:nvSpPr>
        <p:spPr>
          <a:xfrm>
            <a:off x="838200" y="4061881"/>
            <a:ext cx="7580670" cy="65760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JavaScript is a client-side scripting language. 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B0D5E4-10F1-6987-B851-58D111AF2AF0}"/>
              </a:ext>
            </a:extLst>
          </p:cNvPr>
          <p:cNvSpPr/>
          <p:nvPr/>
        </p:nvSpPr>
        <p:spPr>
          <a:xfrm>
            <a:off x="838200" y="3146256"/>
            <a:ext cx="7580670" cy="745429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The main benefit of JavaScript is to add interaction between the website and its visitors 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028991-C28A-ED6F-1271-0D98BF0F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70" y="1671035"/>
            <a:ext cx="3773130" cy="35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7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332865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this </a:t>
            </a:r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‘Scripting Language’</a:t>
            </a:r>
            <a:r>
              <a:rPr lang="en-IN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?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9"/>
            <a:ext cx="10515600" cy="46136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3932903" y="1243787"/>
            <a:ext cx="7787149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latin typeface="Arial Rounded MT Bold" panose="020F0704030504030204" pitchFamily="34" charset="0"/>
              </a:rPr>
              <a:t>Script language</a:t>
            </a:r>
            <a:r>
              <a:rPr lang="en-US" dirty="0">
                <a:latin typeface="Arial Rounded MT Bold" panose="020F0704030504030204" pitchFamily="34" charset="0"/>
              </a:rPr>
              <a:t> is a programming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E65456-5939-9789-F81B-683FD2C6971B}"/>
              </a:ext>
            </a:extLst>
          </p:cNvPr>
          <p:cNvSpPr/>
          <p:nvPr/>
        </p:nvSpPr>
        <p:spPr>
          <a:xfrm>
            <a:off x="3932903" y="2262542"/>
            <a:ext cx="7743516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Scripts can be written and executed “on the fly", without explicit compile and link steps.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4F7BF6-1D07-E733-218C-EB3BD7218268}"/>
              </a:ext>
            </a:extLst>
          </p:cNvPr>
          <p:cNvSpPr/>
          <p:nvPr/>
        </p:nvSpPr>
        <p:spPr>
          <a:xfrm>
            <a:off x="3932903" y="3290817"/>
            <a:ext cx="7743516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latin typeface="Arial Rounded MT Bold" panose="020F0704030504030204" pitchFamily="34" charset="0"/>
              </a:rPr>
              <a:t>The script is typically reserved for small programs (up to a few thousand lines of code).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A34A5-2054-954F-E1FF-BC151F99A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" y="1551498"/>
            <a:ext cx="3743173" cy="374317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87BE6F-2B8D-8361-6A5F-92C37CAC9C81}"/>
              </a:ext>
            </a:extLst>
          </p:cNvPr>
          <p:cNvSpPr/>
          <p:nvPr/>
        </p:nvSpPr>
        <p:spPr>
          <a:xfrm>
            <a:off x="3932903" y="4331088"/>
            <a:ext cx="7743516" cy="197091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>
              <a:latin typeface="Arial Rounded MT Bold" panose="020F0704030504030204" pitchFamily="34" charset="0"/>
            </a:endParaRPr>
          </a:p>
          <a:p>
            <a:pPr lvl="0"/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543BE-CE0C-45BA-6908-D4C4D319E142}"/>
              </a:ext>
            </a:extLst>
          </p:cNvPr>
          <p:cNvSpPr txBox="1"/>
          <p:nvPr/>
        </p:nvSpPr>
        <p:spPr>
          <a:xfrm>
            <a:off x="4291781" y="4525035"/>
            <a:ext cx="727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most widely used scripting languages are 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81EB3F-268C-ED3C-F4AA-09E7DCA33904}"/>
              </a:ext>
            </a:extLst>
          </p:cNvPr>
          <p:cNvSpPr/>
          <p:nvPr/>
        </p:nvSpPr>
        <p:spPr>
          <a:xfrm>
            <a:off x="4362602" y="5045743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462928-E7D9-0C36-5A87-2BD6E7C03A1C}"/>
              </a:ext>
            </a:extLst>
          </p:cNvPr>
          <p:cNvSpPr txBox="1"/>
          <p:nvPr/>
        </p:nvSpPr>
        <p:spPr>
          <a:xfrm>
            <a:off x="4457472" y="5043238"/>
            <a:ext cx="11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JavaScript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28E51F-7646-583C-D8F5-5B9DB1434D6C}"/>
              </a:ext>
            </a:extLst>
          </p:cNvPr>
          <p:cNvSpPr/>
          <p:nvPr/>
        </p:nvSpPr>
        <p:spPr>
          <a:xfrm>
            <a:off x="4362602" y="5611353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E3A457-373C-2007-E362-6AA4AFD00F3A}"/>
              </a:ext>
            </a:extLst>
          </p:cNvPr>
          <p:cNvSpPr/>
          <p:nvPr/>
        </p:nvSpPr>
        <p:spPr>
          <a:xfrm>
            <a:off x="6354621" y="5614213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07555D8-8673-842B-7A8E-A2CE3E1D20BC}"/>
              </a:ext>
            </a:extLst>
          </p:cNvPr>
          <p:cNvSpPr/>
          <p:nvPr/>
        </p:nvSpPr>
        <p:spPr>
          <a:xfrm>
            <a:off x="6354621" y="5041688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7BBC21-24CE-AA2A-1036-2022A6415589}"/>
              </a:ext>
            </a:extLst>
          </p:cNvPr>
          <p:cNvSpPr/>
          <p:nvPr/>
        </p:nvSpPr>
        <p:spPr>
          <a:xfrm>
            <a:off x="8327571" y="5607711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51CB9CF-4552-B171-C8C3-F975F80FB929}"/>
              </a:ext>
            </a:extLst>
          </p:cNvPr>
          <p:cNvSpPr/>
          <p:nvPr/>
        </p:nvSpPr>
        <p:spPr>
          <a:xfrm>
            <a:off x="10126123" y="5038850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C7EF7C-4649-59CF-88E7-99985779BD2E}"/>
              </a:ext>
            </a:extLst>
          </p:cNvPr>
          <p:cNvSpPr/>
          <p:nvPr/>
        </p:nvSpPr>
        <p:spPr>
          <a:xfrm>
            <a:off x="8327571" y="5044992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60A9B7-0400-19B2-9CC0-CB69A7D07A0B}"/>
              </a:ext>
            </a:extLst>
          </p:cNvPr>
          <p:cNvSpPr txBox="1"/>
          <p:nvPr/>
        </p:nvSpPr>
        <p:spPr>
          <a:xfrm>
            <a:off x="4502063" y="5596574"/>
            <a:ext cx="114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VBScript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94CFF-5618-8E7A-2722-B44870386787}"/>
              </a:ext>
            </a:extLst>
          </p:cNvPr>
          <p:cNvSpPr txBox="1"/>
          <p:nvPr/>
        </p:nvSpPr>
        <p:spPr>
          <a:xfrm>
            <a:off x="6711343" y="5038850"/>
            <a:ext cx="78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2BACF-D4D0-3DAA-F91D-9A6773235047}"/>
              </a:ext>
            </a:extLst>
          </p:cNvPr>
          <p:cNvSpPr txBox="1"/>
          <p:nvPr/>
        </p:nvSpPr>
        <p:spPr>
          <a:xfrm>
            <a:off x="6722231" y="5614677"/>
            <a:ext cx="167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37C184-B843-8EE9-4C9E-915148F7B6BE}"/>
              </a:ext>
            </a:extLst>
          </p:cNvPr>
          <p:cNvSpPr txBox="1"/>
          <p:nvPr/>
        </p:nvSpPr>
        <p:spPr>
          <a:xfrm>
            <a:off x="8647813" y="5026521"/>
            <a:ext cx="114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Ruby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F7F98-0A44-05F4-41A1-EF312933A703}"/>
              </a:ext>
            </a:extLst>
          </p:cNvPr>
          <p:cNvSpPr txBox="1"/>
          <p:nvPr/>
        </p:nvSpPr>
        <p:spPr>
          <a:xfrm>
            <a:off x="8356476" y="5601112"/>
            <a:ext cx="131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 and Tel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BB9D14-D09E-EDA1-7676-D4BA5B25CC9F}"/>
              </a:ext>
            </a:extLst>
          </p:cNvPr>
          <p:cNvSpPr txBox="1"/>
          <p:nvPr/>
        </p:nvSpPr>
        <p:spPr>
          <a:xfrm>
            <a:off x="10288230" y="5027272"/>
            <a:ext cx="12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25876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5" grpId="0"/>
      <p:bldP spid="46" grpId="0"/>
      <p:bldP spid="47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332866"/>
            <a:ext cx="10515600" cy="22313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9"/>
            <a:ext cx="10515600" cy="46136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A00262-CD58-090A-5DD7-AFF7F580F338}"/>
              </a:ext>
            </a:extLst>
          </p:cNvPr>
          <p:cNvSpPr/>
          <p:nvPr/>
        </p:nvSpPr>
        <p:spPr>
          <a:xfrm>
            <a:off x="3824748" y="1563329"/>
            <a:ext cx="7795752" cy="35887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1DC02-470D-7468-64ED-42ED11E194DC}"/>
              </a:ext>
            </a:extLst>
          </p:cNvPr>
          <p:cNvSpPr/>
          <p:nvPr/>
        </p:nvSpPr>
        <p:spPr>
          <a:xfrm>
            <a:off x="4080387" y="2740094"/>
            <a:ext cx="7284473" cy="8388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7B6048-AA6D-5CAF-BF23-93B3C87F4568}"/>
              </a:ext>
            </a:extLst>
          </p:cNvPr>
          <p:cNvSpPr/>
          <p:nvPr/>
        </p:nvSpPr>
        <p:spPr>
          <a:xfrm>
            <a:off x="4080387" y="3773212"/>
            <a:ext cx="7284473" cy="8130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E5FEA-B914-3526-0B1D-6F3F7EAEA22D}"/>
              </a:ext>
            </a:extLst>
          </p:cNvPr>
          <p:cNvSpPr txBox="1"/>
          <p:nvPr/>
        </p:nvSpPr>
        <p:spPr>
          <a:xfrm>
            <a:off x="4080387" y="1857561"/>
            <a:ext cx="728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One common difference between a scripting language and a language used for writing entire applications is that :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FED4F-696A-3D15-5832-C3464AE69947}"/>
              </a:ext>
            </a:extLst>
          </p:cNvPr>
          <p:cNvSpPr txBox="1"/>
          <p:nvPr/>
        </p:nvSpPr>
        <p:spPr>
          <a:xfrm>
            <a:off x="4208206" y="2849882"/>
            <a:ext cx="6955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Whereas a programming language is typically compiled first before being allowed to run,</a:t>
            </a:r>
            <a:endParaRPr lang="en-US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9EE907-A0D5-F147-F5DA-942BB4EF545B}"/>
              </a:ext>
            </a:extLst>
          </p:cNvPr>
          <p:cNvSpPr txBox="1"/>
          <p:nvPr/>
        </p:nvSpPr>
        <p:spPr>
          <a:xfrm>
            <a:off x="4208205" y="3842203"/>
            <a:ext cx="695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Scripting languages are interpreted from source code or byte code one command at a time.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0177A3-1D65-04B2-F7DE-CCB85FF55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6" y="160747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012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5" y="215868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</a:t>
            </a:r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</a:t>
            </a:r>
            <a:r>
              <a:rPr lang="en-IN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?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2464844" y="5821376"/>
            <a:ext cx="415413" cy="4133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430342" y="1153847"/>
            <a:ext cx="7841283" cy="116584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JavaScript is a scripting language that enables web developers/designers to build more functional and interactive websites.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3" y="6178224"/>
            <a:ext cx="1265902" cy="4133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4F7BF6-1D07-E733-218C-EB3BD7218268}"/>
              </a:ext>
            </a:extLst>
          </p:cNvPr>
          <p:cNvSpPr/>
          <p:nvPr/>
        </p:nvSpPr>
        <p:spPr>
          <a:xfrm>
            <a:off x="478485" y="4918141"/>
            <a:ext cx="7797347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latin typeface="Arial Rounded MT Bold" panose="020F0704030504030204" pitchFamily="34" charset="0"/>
              </a:rPr>
              <a:t>JavaScript usually runs on the </a:t>
            </a:r>
            <a:r>
              <a:rPr lang="en-US" i="1" dirty="0">
                <a:latin typeface="Arial Rounded MT Bold" panose="020F0704030504030204" pitchFamily="34" charset="0"/>
              </a:rPr>
              <a:t>client-side</a:t>
            </a:r>
            <a:r>
              <a:rPr lang="en-US" dirty="0">
                <a:latin typeface="Arial Rounded MT Bold" panose="020F0704030504030204" pitchFamily="34" charset="0"/>
              </a:rPr>
              <a:t> (the browser's side)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543BE-CE0C-45BA-6908-D4C4D319E142}"/>
              </a:ext>
            </a:extLst>
          </p:cNvPr>
          <p:cNvSpPr txBox="1"/>
          <p:nvPr/>
        </p:nvSpPr>
        <p:spPr>
          <a:xfrm>
            <a:off x="4268430" y="4488606"/>
            <a:ext cx="727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most widely used scripting languages are 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B141A8-0AE1-B812-41CF-11BED3E83451}"/>
              </a:ext>
            </a:extLst>
          </p:cNvPr>
          <p:cNvSpPr/>
          <p:nvPr/>
        </p:nvSpPr>
        <p:spPr>
          <a:xfrm>
            <a:off x="459123" y="2591034"/>
            <a:ext cx="7834573" cy="20452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6BD27-D564-6C6A-C4C4-C240B68BC16C}"/>
              </a:ext>
            </a:extLst>
          </p:cNvPr>
          <p:cNvSpPr txBox="1"/>
          <p:nvPr/>
        </p:nvSpPr>
        <p:spPr>
          <a:xfrm>
            <a:off x="535327" y="2815319"/>
            <a:ext cx="768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Common uses of JavaScript include: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CDFE52-0BB6-76FD-0DF8-45E24FBC286A}"/>
              </a:ext>
            </a:extLst>
          </p:cNvPr>
          <p:cNvSpPr/>
          <p:nvPr/>
        </p:nvSpPr>
        <p:spPr>
          <a:xfrm>
            <a:off x="645941" y="3216012"/>
            <a:ext cx="2116255" cy="457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116D5-514D-BDF6-89B6-DC371736DDE6}"/>
              </a:ext>
            </a:extLst>
          </p:cNvPr>
          <p:cNvSpPr txBox="1"/>
          <p:nvPr/>
        </p:nvSpPr>
        <p:spPr>
          <a:xfrm>
            <a:off x="741807" y="3244334"/>
            <a:ext cx="192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Alert messages</a:t>
            </a:r>
            <a:endParaRPr lang="en-IN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B6260A-9AF3-5D01-72F3-2F1DC098E262}"/>
              </a:ext>
            </a:extLst>
          </p:cNvPr>
          <p:cNvSpPr/>
          <p:nvPr/>
        </p:nvSpPr>
        <p:spPr>
          <a:xfrm>
            <a:off x="644713" y="3846354"/>
            <a:ext cx="2116255" cy="457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84B056-FB14-66AF-0853-01C7FFDEB45F}"/>
              </a:ext>
            </a:extLst>
          </p:cNvPr>
          <p:cNvSpPr/>
          <p:nvPr/>
        </p:nvSpPr>
        <p:spPr>
          <a:xfrm>
            <a:off x="5328412" y="3226058"/>
            <a:ext cx="2735886" cy="469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CE030F-AE8D-0B92-C229-391C5E499659}"/>
              </a:ext>
            </a:extLst>
          </p:cNvPr>
          <p:cNvSpPr/>
          <p:nvPr/>
        </p:nvSpPr>
        <p:spPr>
          <a:xfrm>
            <a:off x="2974692" y="3846354"/>
            <a:ext cx="3467722" cy="457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0F9AE51-86A9-14DD-80B6-B3E04185082B}"/>
              </a:ext>
            </a:extLst>
          </p:cNvPr>
          <p:cNvSpPr/>
          <p:nvPr/>
        </p:nvSpPr>
        <p:spPr>
          <a:xfrm>
            <a:off x="2974692" y="3226589"/>
            <a:ext cx="2116255" cy="457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91800-6602-810B-EE17-14B125D96582}"/>
              </a:ext>
            </a:extLst>
          </p:cNvPr>
          <p:cNvSpPr txBox="1"/>
          <p:nvPr/>
        </p:nvSpPr>
        <p:spPr>
          <a:xfrm>
            <a:off x="726622" y="3858015"/>
            <a:ext cx="207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Popup Windows</a:t>
            </a:r>
            <a:endParaRPr lang="en-IN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36758-FAD7-5727-87E1-63259D634AF6}"/>
              </a:ext>
            </a:extLst>
          </p:cNvPr>
          <p:cNvSpPr txBox="1"/>
          <p:nvPr/>
        </p:nvSpPr>
        <p:spPr>
          <a:xfrm>
            <a:off x="5186950" y="3275130"/>
            <a:ext cx="27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135" rtl="0" fontAlgn="base">
              <a:spcBef>
                <a:spcPts val="6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Displaying date/time</a:t>
            </a:r>
            <a:endParaRPr lang="en-IN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B22E54-FE84-8A67-4224-B8399802AC6B}"/>
              </a:ext>
            </a:extLst>
          </p:cNvPr>
          <p:cNvSpPr txBox="1"/>
          <p:nvPr/>
        </p:nvSpPr>
        <p:spPr>
          <a:xfrm>
            <a:off x="3057901" y="3869253"/>
            <a:ext cx="318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Dynamic dropdown menus</a:t>
            </a:r>
            <a:endParaRPr lang="en-IN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453A2-A18B-C503-96FF-C3E8B02AE4F9}"/>
              </a:ext>
            </a:extLst>
          </p:cNvPr>
          <p:cNvSpPr txBox="1"/>
          <p:nvPr/>
        </p:nvSpPr>
        <p:spPr>
          <a:xfrm>
            <a:off x="3057901" y="3260014"/>
            <a:ext cx="203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Form Validation</a:t>
            </a:r>
            <a:endParaRPr lang="en-IN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56F4E-93C4-1EBA-3A89-83836691A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15" y="1648970"/>
            <a:ext cx="3560059" cy="35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1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6" y="231728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What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can do for you?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91" y="6478660"/>
            <a:ext cx="233516" cy="297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749485" y="1172205"/>
            <a:ext cx="2948465" cy="118913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JavaScript allows you to create highly responsive interfaces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" y="6178224"/>
            <a:ext cx="1375287" cy="44907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4F7BF6-1D07-E733-218C-EB3BD7218268}"/>
              </a:ext>
            </a:extLst>
          </p:cNvPr>
          <p:cNvSpPr/>
          <p:nvPr/>
        </p:nvSpPr>
        <p:spPr>
          <a:xfrm>
            <a:off x="749486" y="2830799"/>
            <a:ext cx="2495160" cy="118913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Fast, no connection needed once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47FD2-2AD9-E31F-86D3-FD5302402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70" y="1878157"/>
            <a:ext cx="3822819" cy="261099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8F0E0-546A-267F-D7DD-A27151E453F0}"/>
              </a:ext>
            </a:extLst>
          </p:cNvPr>
          <p:cNvSpPr/>
          <p:nvPr/>
        </p:nvSpPr>
        <p:spPr>
          <a:xfrm>
            <a:off x="8007409" y="1195467"/>
            <a:ext cx="4001828" cy="1357409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Provide dynamic functionality, without having to wait for the server to react and show another page.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CDD6AD-623A-FE1E-AA2E-20E8143E9660}"/>
              </a:ext>
            </a:extLst>
          </p:cNvPr>
          <p:cNvSpPr/>
          <p:nvPr/>
        </p:nvSpPr>
        <p:spPr>
          <a:xfrm>
            <a:off x="8297317" y="3053145"/>
            <a:ext cx="3422012" cy="1332344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Simpler execution model: don't need compiler or development environment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913509-0C3E-2470-E5F9-76E95699D419}"/>
              </a:ext>
            </a:extLst>
          </p:cNvPr>
          <p:cNvSpPr/>
          <p:nvPr/>
        </p:nvSpPr>
        <p:spPr>
          <a:xfrm>
            <a:off x="914132" y="4483511"/>
            <a:ext cx="3027138" cy="136630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Platform-independence: code interpreted by any script-enabled browser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C3DE25-6C7E-B0AE-4CCC-48F528A9953F}"/>
              </a:ext>
            </a:extLst>
          </p:cNvPr>
          <p:cNvSpPr/>
          <p:nvPr/>
        </p:nvSpPr>
        <p:spPr>
          <a:xfrm>
            <a:off x="5388556" y="5142924"/>
            <a:ext cx="3718794" cy="136630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spcBef>
                <a:spcPts val="1400"/>
              </a:spcBef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Slower than compiled code, not as powerful/full-featured</a:t>
            </a:r>
          </a:p>
        </p:txBody>
      </p:sp>
    </p:spTree>
    <p:extLst>
      <p:ext uri="{BB962C8B-B14F-4D97-AF65-F5344CB8AC3E}">
        <p14:creationId xmlns:p14="http://schemas.microsoft.com/office/powerpoint/2010/main" val="268676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4" grpId="0" animBg="1"/>
      <p:bldP spid="7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6" y="231728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What are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JavaScript’s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limitations?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91" y="6478660"/>
            <a:ext cx="233516" cy="297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" y="6178224"/>
            <a:ext cx="1375287" cy="449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444C58-CBB2-2422-272E-13A41634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933" y="1942374"/>
            <a:ext cx="3163863" cy="3163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82B259-D6E2-8E10-223E-6F75CF31D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6" y="1736843"/>
            <a:ext cx="580185" cy="5801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CEF7CE-9134-7624-2F5C-BFB8AFC1A1DF}"/>
              </a:ext>
            </a:extLst>
          </p:cNvPr>
          <p:cNvSpPr txBox="1"/>
          <p:nvPr/>
        </p:nvSpPr>
        <p:spPr>
          <a:xfrm>
            <a:off x="1305721" y="1703769"/>
            <a:ext cx="316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3F3F3F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JavaScript cannot write to files on the server 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8E4A38-6603-C48B-D68C-9D6B35B78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77" y="5309999"/>
            <a:ext cx="580185" cy="5801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DFAE33-3FC8-16D1-D887-E1FD083E2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22" y="3524306"/>
            <a:ext cx="580185" cy="5801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DD4896-B605-33B6-E306-D727DCB7E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23" y="1736843"/>
            <a:ext cx="580185" cy="5801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9732DE-026A-DDD9-729E-54C40364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6" y="3526395"/>
            <a:ext cx="580185" cy="5801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4799F0-0780-FD4E-BADF-CA72656180C1}"/>
              </a:ext>
            </a:extLst>
          </p:cNvPr>
          <p:cNvSpPr txBox="1"/>
          <p:nvPr/>
        </p:nvSpPr>
        <p:spPr>
          <a:xfrm>
            <a:off x="5289862" y="5276925"/>
            <a:ext cx="509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3F3F3F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JavaScript doesn’t have any multithreading or multiprocessing capabilities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30D48A-1EB7-EF45-050C-F8638945B125}"/>
              </a:ext>
            </a:extLst>
          </p:cNvPr>
          <p:cNvSpPr txBox="1"/>
          <p:nvPr/>
        </p:nvSpPr>
        <p:spPr>
          <a:xfrm>
            <a:off x="8340176" y="3524306"/>
            <a:ext cx="332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3F3F3F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JavaScript cannot protect your page source or images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2D0CA-6546-858D-D5B9-3E3AB032F8F1}"/>
              </a:ext>
            </a:extLst>
          </p:cNvPr>
          <p:cNvSpPr txBox="1"/>
          <p:nvPr/>
        </p:nvSpPr>
        <p:spPr>
          <a:xfrm>
            <a:off x="8340178" y="1706557"/>
            <a:ext cx="332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1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JavaScript cannot close a window if it didn’t open 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4C6193-6DA4-00B8-FE55-396DC91F63B1}"/>
              </a:ext>
            </a:extLst>
          </p:cNvPr>
          <p:cNvSpPr txBox="1"/>
          <p:nvPr/>
        </p:nvSpPr>
        <p:spPr>
          <a:xfrm>
            <a:off x="1308878" y="3493321"/>
            <a:ext cx="277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  <a:latin typeface="Arial Rounded MT Bold" panose="020F0704030504030204" pitchFamily="34" charset="0"/>
              </a:rPr>
              <a:t>JavaScript cannot access databases</a:t>
            </a:r>
          </a:p>
        </p:txBody>
      </p:sp>
    </p:spTree>
    <p:extLst>
      <p:ext uri="{BB962C8B-B14F-4D97-AF65-F5344CB8AC3E}">
        <p14:creationId xmlns:p14="http://schemas.microsoft.com/office/powerpoint/2010/main" val="915851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JAVASCRIPT </vt:lpstr>
      <vt:lpstr>Overview</vt:lpstr>
      <vt:lpstr>What is this ‘Scripting Language’?</vt:lpstr>
      <vt:lpstr> </vt:lpstr>
      <vt:lpstr>What is JavaScript?</vt:lpstr>
      <vt:lpstr>What JavaScript can do for you?</vt:lpstr>
      <vt:lpstr>What are JavaScript’s limitations?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Pranavkrishna K S</dc:creator>
  <cp:lastModifiedBy>Pranavkrishna K S</cp:lastModifiedBy>
  <cp:revision>1</cp:revision>
  <dcterms:created xsi:type="dcterms:W3CDTF">2023-06-23T08:32:23Z</dcterms:created>
  <dcterms:modified xsi:type="dcterms:W3CDTF">2023-06-23T09:48:14Z</dcterms:modified>
</cp:coreProperties>
</file>