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76" r:id="rId13"/>
    <p:sldId id="265" r:id="rId14"/>
    <p:sldId id="274" r:id="rId15"/>
    <p:sldId id="266" r:id="rId16"/>
    <p:sldId id="277" r:id="rId17"/>
    <p:sldId id="268" r:id="rId18"/>
    <p:sldId id="269" r:id="rId19"/>
    <p:sldId id="270" r:id="rId20"/>
    <p:sldId id="271" r:id="rId21"/>
    <p:sldId id="26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50AA-0569-49E9-9A7E-F53B4EDDCE65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0DAF-BC53-48A9-998F-41249B50F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0DAF-BC53-48A9-998F-41249B50FAF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B6CD-4280-4DE7-9947-040CDBB809E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C6C-2CAD-49FC-B9F2-05F5372CD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  <a:latin typeface="Arial Rounded MT Bold" pitchFamily="34" charset="0"/>
              </a:rPr>
              <a:t>JavaScript</a:t>
            </a:r>
            <a:br>
              <a:rPr lang="en-US" sz="8000" dirty="0">
                <a:latin typeface="Arial Rounded MT Bold" pitchFamily="34" charset="0"/>
              </a:rPr>
            </a:br>
            <a:r>
              <a:rPr lang="en-US" sz="3200" dirty="0">
                <a:latin typeface="Arial Rounded MT Bold" pitchFamily="34" charset="0"/>
              </a:rPr>
              <a:t>chapter-2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5" y="2214554"/>
            <a:ext cx="6858049" cy="372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7F3ED-4F02-41D9-B4A5-A7A723D4E40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salaries = [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50000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60000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75000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80000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90000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 </a:t>
            </a:r>
            <a:endParaRPr lang="en-GB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sum =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index =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0;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while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(index &lt;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salaries.length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 {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sum += salaries[index]; 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index++;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 </a:t>
            </a:r>
            <a:br>
              <a:rPr lang="en-GB" dirty="0">
                <a:latin typeface="Arial Rounded MT Bold" panose="020F0704030504030204" pitchFamily="34" charset="0"/>
              </a:rPr>
            </a:br>
            <a:r>
              <a:rPr lang="en-GB" dirty="0" err="1">
                <a:latin typeface="Arial Rounded MT Bold" panose="020F0704030504030204" pitchFamily="34" charset="0"/>
              </a:rPr>
              <a:t>document.write</a:t>
            </a:r>
            <a:r>
              <a:rPr lang="en-GB" dirty="0">
                <a:latin typeface="Arial Rounded MT Bold" panose="020F0704030504030204" pitchFamily="34" charset="0"/>
              </a:rPr>
              <a:t>(sum);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A17C5C06-2E4B-4B9D-91B6-545C1E00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EF29A8-E173-46D6-A767-61814599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3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1571612"/>
            <a:ext cx="7215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do while loop iterates the elements for the infinite number of times like while loop. But, code is executed at least once whether condition is true or false.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38481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57290" y="3643314"/>
            <a:ext cx="3071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do{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}while (condition);  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928934"/>
            <a:ext cx="2214578" cy="300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643050"/>
            <a:ext cx="714380" cy="12144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D1CA9E-FB66-48E9-9B45-DAE7109D0080}"/>
              </a:ext>
            </a:extLst>
          </p:cNvPr>
          <p:cNvSpPr/>
          <p:nvPr/>
        </p:nvSpPr>
        <p:spPr>
          <a:xfrm>
            <a:off x="827584" y="1844824"/>
            <a:ext cx="7488832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false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do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prompt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"Please enter your email address:"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   if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US" b="0" i="0" dirty="0" err="1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isValidEmailFormat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))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   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true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} </a:t>
            </a: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   else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{ </a:t>
            </a:r>
          </a:p>
          <a:p>
            <a:r>
              <a:rPr lang="en-US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       alert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US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"Invalid email format. Please try again."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}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while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(!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isValidEmail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console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GB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log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`Thank you for providing a valid email:${</a:t>
            </a:r>
            <a:r>
              <a:rPr lang="en-GB" b="0" i="0" dirty="0" err="1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userInput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}`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);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65B17624-5197-4076-AD21-34C334D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AE5F29-38EE-4765-8F25-1C18F755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Do-While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6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728" y="1785926"/>
            <a:ext cx="7500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loop iterates the elements for the fixed number of times.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54292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3357562"/>
            <a:ext cx="45005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(initialization; condition; increment)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428868"/>
            <a:ext cx="25717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785926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D37537-22DA-4836-AE1F-78F9CFC8543C}"/>
              </a:ext>
            </a:extLst>
          </p:cNvPr>
          <p:cNvSpPr/>
          <p:nvPr/>
        </p:nvSpPr>
        <p:spPr>
          <a:xfrm>
            <a:off x="1187624" y="1556792"/>
            <a:ext cx="6840760" cy="360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salaries = [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40000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50000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60000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75000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totalSalary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for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US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let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= </a:t>
            </a:r>
            <a:r>
              <a:rPr lang="en-US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salaries.length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++) {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totalSalary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+= salaries[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];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}</a:t>
            </a:r>
          </a:p>
          <a:p>
            <a:r>
              <a:rPr lang="en-US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Document.write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totalSalary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);</a:t>
            </a:r>
            <a:endParaRPr lang="en-US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F1D54146-90C4-400C-A49A-B926151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7A8769-4E08-4038-A53F-A946E65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1643050"/>
            <a:ext cx="7286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JavaScript for in loop is used to iterate the properties of an object.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42862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42976" y="33575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for (key in object) 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 code to be executed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8" y="2428868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4163">
              <a:spcBef>
                <a:spcPts val="563"/>
              </a:spcBef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8" y="2786058"/>
            <a:ext cx="3000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code in the body of the for...in loop is executed once for each property.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643050"/>
            <a:ext cx="714380" cy="785818"/>
          </a:xfrm>
          <a:prstGeom prst="rect">
            <a:avLst/>
          </a:prstGeom>
          <a:noFill/>
        </p:spPr>
      </p:pic>
      <p:pic>
        <p:nvPicPr>
          <p:cNvPr id="13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2857496"/>
            <a:ext cx="571504" cy="13573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CD3F7-42E4-45CD-B484-92A10CCDD8E4}"/>
              </a:ext>
            </a:extLst>
          </p:cNvPr>
          <p:cNvSpPr/>
          <p:nvPr/>
        </p:nvSpPr>
        <p:spPr>
          <a:xfrm>
            <a:off x="1187624" y="1800706"/>
            <a:ext cx="6984776" cy="38884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job = {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    title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"Software Engineer"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</a:p>
          <a:p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    company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lang="en-GB" b="0" i="0" dirty="0" err="1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TechCo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location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"San Francisco"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salary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100000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,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}; </a:t>
            </a:r>
          </a:p>
          <a:p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for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(</a:t>
            </a:r>
            <a:r>
              <a:rPr lang="en-GB" b="0" i="0" dirty="0" err="1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const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key </a:t>
            </a:r>
            <a:r>
              <a:rPr lang="en-GB" b="0" i="0" dirty="0">
                <a:solidFill>
                  <a:srgbClr val="2E95D3"/>
                </a:solidFill>
                <a:effectLst/>
                <a:latin typeface="Arial Rounded MT Bold" panose="020F0704030504030204" pitchFamily="34" charset="0"/>
              </a:rPr>
              <a:t>in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job) { </a:t>
            </a:r>
          </a:p>
          <a:p>
            <a:r>
              <a:rPr lang="en-GB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</a:t>
            </a:r>
            <a:r>
              <a:rPr lang="en-GB" b="0" i="0" dirty="0">
                <a:solidFill>
                  <a:srgbClr val="DF3079"/>
                </a:solidFill>
                <a:effectLst/>
                <a:latin typeface="Arial Rounded MT Bold" panose="020F0704030504030204" pitchFamily="34" charset="0"/>
              </a:rPr>
              <a:t>console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en-GB" b="0" i="0" dirty="0">
                <a:solidFill>
                  <a:srgbClr val="F22C3D"/>
                </a:solidFill>
                <a:effectLst/>
                <a:latin typeface="Arial Rounded MT Bold" panose="020F0704030504030204" pitchFamily="34" charset="0"/>
              </a:rPr>
              <a:t>log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(key + </a:t>
            </a:r>
            <a:r>
              <a:rPr lang="en-GB" b="0" i="0" dirty="0">
                <a:solidFill>
                  <a:srgbClr val="00A67D"/>
                </a:solidFill>
                <a:effectLst/>
                <a:latin typeface="Arial Rounded MT Bold" panose="020F0704030504030204" pitchFamily="34" charset="0"/>
              </a:rPr>
              <a:t>": "</a:t>
            </a:r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+ job[key]);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}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download.png">
            <a:extLst>
              <a:ext uri="{FF2B5EF4-FFF2-40B4-BE49-F238E27FC236}">
                <a16:creationId xmlns:a16="http://schemas.microsoft.com/office/drawing/2014/main" id="{223B8660-BC63-4A75-A712-9127EFE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44BA86-4AEC-4D23-BD72-1DF931B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For-in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348" y="1571612"/>
            <a:ext cx="7786742" cy="44291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662" y="1714488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is a W3C (World Wide Web Consortium) standard.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662" y="2285992"/>
            <a:ext cx="735811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DOM defines a standard for accessing documents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8662" y="2857496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 object model and programming interface for HTML. It defines: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8662" y="3714752"/>
            <a:ext cx="735811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elements as objects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properties of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methods to access all HTML elements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 events for all HTML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8662" y="5143512"/>
            <a:ext cx="735811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The HTML DOM is a standard for how to get, change, add, or delete HTML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2500306"/>
          <a:ext cx="7715304" cy="194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document.getElementById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an element by element id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document.getElementsByClassName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(name)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Find elements by class name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5786" y="1928802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Finding HTML Elements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4500570"/>
          <a:ext cx="77153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element.setAttribute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(attribute, value)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2000240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Changing HTML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643182"/>
          <a:ext cx="77153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element.innerHTML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  new html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inner HTML of an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element.attribute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attribute value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element</a:t>
                      </a:r>
                      <a:r>
                        <a:rPr lang="en-US" b="0" i="0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.style.</a:t>
                      </a:r>
                      <a:r>
                        <a:rPr lang="en-US" b="0" i="1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property</a:t>
                      </a:r>
                      <a:r>
                        <a:rPr lang="en-US" b="0" i="1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 = new style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Change the style of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73CC-FE53-4344-9411-23307837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Arial Rounded MT Bold" panose="020F0704030504030204" pitchFamily="34" charset="0"/>
              </a:rPr>
              <a:t>Contents</a:t>
            </a:r>
            <a:endParaRPr lang="en-IN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download.png">
            <a:extLst>
              <a:ext uri="{FF2B5EF4-FFF2-40B4-BE49-F238E27FC236}">
                <a16:creationId xmlns:a16="http://schemas.microsoft.com/office/drawing/2014/main" id="{A7791AF4-4BC7-4C1B-9167-B2373EE3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AD0EE-4998-4486-8A85-C164155CDCA6}"/>
              </a:ext>
            </a:extLst>
          </p:cNvPr>
          <p:cNvSpPr/>
          <p:nvPr/>
        </p:nvSpPr>
        <p:spPr>
          <a:xfrm>
            <a:off x="1089978" y="1660437"/>
            <a:ext cx="7010414" cy="3805279"/>
          </a:xfrm>
          <a:custGeom>
            <a:avLst/>
            <a:gdLst>
              <a:gd name="connsiteX0" fmla="*/ 0 w 7010414"/>
              <a:gd name="connsiteY0" fmla="*/ 0 h 3805279"/>
              <a:gd name="connsiteX1" fmla="*/ 724409 w 7010414"/>
              <a:gd name="connsiteY1" fmla="*/ 0 h 3805279"/>
              <a:gd name="connsiteX2" fmla="*/ 1168402 w 7010414"/>
              <a:gd name="connsiteY2" fmla="*/ 0 h 3805279"/>
              <a:gd name="connsiteX3" fmla="*/ 1682499 w 7010414"/>
              <a:gd name="connsiteY3" fmla="*/ 0 h 3805279"/>
              <a:gd name="connsiteX4" fmla="*/ 2406909 w 7010414"/>
              <a:gd name="connsiteY4" fmla="*/ 0 h 3805279"/>
              <a:gd name="connsiteX5" fmla="*/ 2991110 w 7010414"/>
              <a:gd name="connsiteY5" fmla="*/ 0 h 3805279"/>
              <a:gd name="connsiteX6" fmla="*/ 3715519 w 7010414"/>
              <a:gd name="connsiteY6" fmla="*/ 0 h 3805279"/>
              <a:gd name="connsiteX7" fmla="*/ 4229616 w 7010414"/>
              <a:gd name="connsiteY7" fmla="*/ 0 h 3805279"/>
              <a:gd name="connsiteX8" fmla="*/ 4603505 w 7010414"/>
              <a:gd name="connsiteY8" fmla="*/ 0 h 3805279"/>
              <a:gd name="connsiteX9" fmla="*/ 5187706 w 7010414"/>
              <a:gd name="connsiteY9" fmla="*/ 0 h 3805279"/>
              <a:gd name="connsiteX10" fmla="*/ 5561595 w 7010414"/>
              <a:gd name="connsiteY10" fmla="*/ 0 h 3805279"/>
              <a:gd name="connsiteX11" fmla="*/ 6145796 w 7010414"/>
              <a:gd name="connsiteY11" fmla="*/ 0 h 3805279"/>
              <a:gd name="connsiteX12" fmla="*/ 7010414 w 7010414"/>
              <a:gd name="connsiteY12" fmla="*/ 0 h 3805279"/>
              <a:gd name="connsiteX13" fmla="*/ 7010414 w 7010414"/>
              <a:gd name="connsiteY13" fmla="*/ 581664 h 3805279"/>
              <a:gd name="connsiteX14" fmla="*/ 7010414 w 7010414"/>
              <a:gd name="connsiteY14" fmla="*/ 1049170 h 3805279"/>
              <a:gd name="connsiteX15" fmla="*/ 7010414 w 7010414"/>
              <a:gd name="connsiteY15" fmla="*/ 1668887 h 3805279"/>
              <a:gd name="connsiteX16" fmla="*/ 7010414 w 7010414"/>
              <a:gd name="connsiteY16" fmla="*/ 2174445 h 3805279"/>
              <a:gd name="connsiteX17" fmla="*/ 7010414 w 7010414"/>
              <a:gd name="connsiteY17" fmla="*/ 2718056 h 3805279"/>
              <a:gd name="connsiteX18" fmla="*/ 7010414 w 7010414"/>
              <a:gd name="connsiteY18" fmla="*/ 3185562 h 3805279"/>
              <a:gd name="connsiteX19" fmla="*/ 7010414 w 7010414"/>
              <a:gd name="connsiteY19" fmla="*/ 3805279 h 3805279"/>
              <a:gd name="connsiteX20" fmla="*/ 6566421 w 7010414"/>
              <a:gd name="connsiteY20" fmla="*/ 3805279 h 3805279"/>
              <a:gd name="connsiteX21" fmla="*/ 5912116 w 7010414"/>
              <a:gd name="connsiteY21" fmla="*/ 3805279 h 3805279"/>
              <a:gd name="connsiteX22" fmla="*/ 5187706 w 7010414"/>
              <a:gd name="connsiteY22" fmla="*/ 3805279 h 3805279"/>
              <a:gd name="connsiteX23" fmla="*/ 4533401 w 7010414"/>
              <a:gd name="connsiteY23" fmla="*/ 3805279 h 3805279"/>
              <a:gd name="connsiteX24" fmla="*/ 4019304 w 7010414"/>
              <a:gd name="connsiteY24" fmla="*/ 3805279 h 3805279"/>
              <a:gd name="connsiteX25" fmla="*/ 3505207 w 7010414"/>
              <a:gd name="connsiteY25" fmla="*/ 3805279 h 3805279"/>
              <a:gd name="connsiteX26" fmla="*/ 2921006 w 7010414"/>
              <a:gd name="connsiteY26" fmla="*/ 3805279 h 3805279"/>
              <a:gd name="connsiteX27" fmla="*/ 2547117 w 7010414"/>
              <a:gd name="connsiteY27" fmla="*/ 3805279 h 3805279"/>
              <a:gd name="connsiteX28" fmla="*/ 1822708 w 7010414"/>
              <a:gd name="connsiteY28" fmla="*/ 3805279 h 3805279"/>
              <a:gd name="connsiteX29" fmla="*/ 1378715 w 7010414"/>
              <a:gd name="connsiteY29" fmla="*/ 3805279 h 3805279"/>
              <a:gd name="connsiteX30" fmla="*/ 934722 w 7010414"/>
              <a:gd name="connsiteY30" fmla="*/ 3805279 h 3805279"/>
              <a:gd name="connsiteX31" fmla="*/ 0 w 7010414"/>
              <a:gd name="connsiteY31" fmla="*/ 3805279 h 3805279"/>
              <a:gd name="connsiteX32" fmla="*/ 0 w 7010414"/>
              <a:gd name="connsiteY32" fmla="*/ 3185562 h 3805279"/>
              <a:gd name="connsiteX33" fmla="*/ 0 w 7010414"/>
              <a:gd name="connsiteY33" fmla="*/ 2756109 h 3805279"/>
              <a:gd name="connsiteX34" fmla="*/ 0 w 7010414"/>
              <a:gd name="connsiteY34" fmla="*/ 2250551 h 3805279"/>
              <a:gd name="connsiteX35" fmla="*/ 0 w 7010414"/>
              <a:gd name="connsiteY35" fmla="*/ 1706939 h 3805279"/>
              <a:gd name="connsiteX36" fmla="*/ 0 w 7010414"/>
              <a:gd name="connsiteY36" fmla="*/ 1163328 h 3805279"/>
              <a:gd name="connsiteX37" fmla="*/ 0 w 7010414"/>
              <a:gd name="connsiteY37" fmla="*/ 733875 h 3805279"/>
              <a:gd name="connsiteX38" fmla="*/ 0 w 7010414"/>
              <a:gd name="connsiteY38" fmla="*/ 0 h 380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10414" h="3805279" fill="none" extrusionOk="0">
                <a:moveTo>
                  <a:pt x="0" y="0"/>
                </a:moveTo>
                <a:cubicBezTo>
                  <a:pt x="263367" y="-66147"/>
                  <a:pt x="479232" y="74160"/>
                  <a:pt x="724409" y="0"/>
                </a:cubicBezTo>
                <a:cubicBezTo>
                  <a:pt x="969586" y="-74160"/>
                  <a:pt x="1050196" y="32046"/>
                  <a:pt x="1168402" y="0"/>
                </a:cubicBezTo>
                <a:cubicBezTo>
                  <a:pt x="1286608" y="-32046"/>
                  <a:pt x="1477527" y="17102"/>
                  <a:pt x="1682499" y="0"/>
                </a:cubicBezTo>
                <a:cubicBezTo>
                  <a:pt x="1887471" y="-17102"/>
                  <a:pt x="2085901" y="33132"/>
                  <a:pt x="2406909" y="0"/>
                </a:cubicBezTo>
                <a:cubicBezTo>
                  <a:pt x="2727917" y="-33132"/>
                  <a:pt x="2715892" y="63392"/>
                  <a:pt x="2991110" y="0"/>
                </a:cubicBezTo>
                <a:cubicBezTo>
                  <a:pt x="3266328" y="-63392"/>
                  <a:pt x="3375311" y="67773"/>
                  <a:pt x="3715519" y="0"/>
                </a:cubicBezTo>
                <a:cubicBezTo>
                  <a:pt x="4055727" y="-67773"/>
                  <a:pt x="4089271" y="40560"/>
                  <a:pt x="4229616" y="0"/>
                </a:cubicBezTo>
                <a:cubicBezTo>
                  <a:pt x="4369961" y="-40560"/>
                  <a:pt x="4419383" y="10280"/>
                  <a:pt x="4603505" y="0"/>
                </a:cubicBezTo>
                <a:cubicBezTo>
                  <a:pt x="4787627" y="-10280"/>
                  <a:pt x="5057303" y="27986"/>
                  <a:pt x="5187706" y="0"/>
                </a:cubicBezTo>
                <a:cubicBezTo>
                  <a:pt x="5318109" y="-27986"/>
                  <a:pt x="5407178" y="8090"/>
                  <a:pt x="5561595" y="0"/>
                </a:cubicBezTo>
                <a:cubicBezTo>
                  <a:pt x="5716012" y="-8090"/>
                  <a:pt x="5998230" y="49672"/>
                  <a:pt x="6145796" y="0"/>
                </a:cubicBezTo>
                <a:cubicBezTo>
                  <a:pt x="6293362" y="-49672"/>
                  <a:pt x="6621665" y="32314"/>
                  <a:pt x="7010414" y="0"/>
                </a:cubicBezTo>
                <a:cubicBezTo>
                  <a:pt x="7056477" y="250362"/>
                  <a:pt x="6997921" y="379187"/>
                  <a:pt x="7010414" y="581664"/>
                </a:cubicBezTo>
                <a:cubicBezTo>
                  <a:pt x="7022907" y="784141"/>
                  <a:pt x="6974231" y="901622"/>
                  <a:pt x="7010414" y="1049170"/>
                </a:cubicBezTo>
                <a:cubicBezTo>
                  <a:pt x="7046597" y="1196718"/>
                  <a:pt x="6980224" y="1455625"/>
                  <a:pt x="7010414" y="1668887"/>
                </a:cubicBezTo>
                <a:cubicBezTo>
                  <a:pt x="7040604" y="1882149"/>
                  <a:pt x="7008289" y="2058291"/>
                  <a:pt x="7010414" y="2174445"/>
                </a:cubicBezTo>
                <a:cubicBezTo>
                  <a:pt x="7012539" y="2290599"/>
                  <a:pt x="6976038" y="2475781"/>
                  <a:pt x="7010414" y="2718056"/>
                </a:cubicBezTo>
                <a:cubicBezTo>
                  <a:pt x="7044790" y="2960331"/>
                  <a:pt x="6967162" y="3000136"/>
                  <a:pt x="7010414" y="3185562"/>
                </a:cubicBezTo>
                <a:cubicBezTo>
                  <a:pt x="7053666" y="3370988"/>
                  <a:pt x="6983676" y="3590460"/>
                  <a:pt x="7010414" y="3805279"/>
                </a:cubicBezTo>
                <a:cubicBezTo>
                  <a:pt x="6856163" y="3809830"/>
                  <a:pt x="6679850" y="3763522"/>
                  <a:pt x="6566421" y="3805279"/>
                </a:cubicBezTo>
                <a:cubicBezTo>
                  <a:pt x="6452992" y="3847036"/>
                  <a:pt x="6196978" y="3755922"/>
                  <a:pt x="5912116" y="3805279"/>
                </a:cubicBezTo>
                <a:cubicBezTo>
                  <a:pt x="5627255" y="3854636"/>
                  <a:pt x="5537613" y="3752448"/>
                  <a:pt x="5187706" y="3805279"/>
                </a:cubicBezTo>
                <a:cubicBezTo>
                  <a:pt x="4837799" y="3858110"/>
                  <a:pt x="4825931" y="3758810"/>
                  <a:pt x="4533401" y="3805279"/>
                </a:cubicBezTo>
                <a:cubicBezTo>
                  <a:pt x="4240872" y="3851748"/>
                  <a:pt x="4184798" y="3794883"/>
                  <a:pt x="4019304" y="3805279"/>
                </a:cubicBezTo>
                <a:cubicBezTo>
                  <a:pt x="3853810" y="3815675"/>
                  <a:pt x="3651143" y="3759293"/>
                  <a:pt x="3505207" y="3805279"/>
                </a:cubicBezTo>
                <a:cubicBezTo>
                  <a:pt x="3359271" y="3851265"/>
                  <a:pt x="3155156" y="3802517"/>
                  <a:pt x="2921006" y="3805279"/>
                </a:cubicBezTo>
                <a:cubicBezTo>
                  <a:pt x="2686856" y="3808041"/>
                  <a:pt x="2638424" y="3794741"/>
                  <a:pt x="2547117" y="3805279"/>
                </a:cubicBezTo>
                <a:cubicBezTo>
                  <a:pt x="2455810" y="3815817"/>
                  <a:pt x="2082685" y="3735256"/>
                  <a:pt x="1822708" y="3805279"/>
                </a:cubicBezTo>
                <a:cubicBezTo>
                  <a:pt x="1562731" y="3875302"/>
                  <a:pt x="1474677" y="3798372"/>
                  <a:pt x="1378715" y="3805279"/>
                </a:cubicBezTo>
                <a:cubicBezTo>
                  <a:pt x="1282753" y="3812186"/>
                  <a:pt x="1143557" y="3765169"/>
                  <a:pt x="934722" y="3805279"/>
                </a:cubicBezTo>
                <a:cubicBezTo>
                  <a:pt x="725887" y="3845389"/>
                  <a:pt x="345475" y="3722160"/>
                  <a:pt x="0" y="3805279"/>
                </a:cubicBezTo>
                <a:cubicBezTo>
                  <a:pt x="-44471" y="3547062"/>
                  <a:pt x="13301" y="3488586"/>
                  <a:pt x="0" y="3185562"/>
                </a:cubicBezTo>
                <a:cubicBezTo>
                  <a:pt x="-13301" y="2882538"/>
                  <a:pt x="48823" y="2959190"/>
                  <a:pt x="0" y="2756109"/>
                </a:cubicBezTo>
                <a:cubicBezTo>
                  <a:pt x="-48823" y="2553028"/>
                  <a:pt x="24970" y="2492894"/>
                  <a:pt x="0" y="2250551"/>
                </a:cubicBezTo>
                <a:cubicBezTo>
                  <a:pt x="-24970" y="2008208"/>
                  <a:pt x="42896" y="1967986"/>
                  <a:pt x="0" y="1706939"/>
                </a:cubicBezTo>
                <a:cubicBezTo>
                  <a:pt x="-42896" y="1445892"/>
                  <a:pt x="54406" y="1338160"/>
                  <a:pt x="0" y="1163328"/>
                </a:cubicBezTo>
                <a:cubicBezTo>
                  <a:pt x="-54406" y="988496"/>
                  <a:pt x="34735" y="823703"/>
                  <a:pt x="0" y="733875"/>
                </a:cubicBezTo>
                <a:cubicBezTo>
                  <a:pt x="-34735" y="644047"/>
                  <a:pt x="18535" y="272562"/>
                  <a:pt x="0" y="0"/>
                </a:cubicBezTo>
                <a:close/>
              </a:path>
              <a:path w="7010414" h="3805279" stroke="0" extrusionOk="0">
                <a:moveTo>
                  <a:pt x="0" y="0"/>
                </a:moveTo>
                <a:cubicBezTo>
                  <a:pt x="180643" y="-2482"/>
                  <a:pt x="292339" y="27281"/>
                  <a:pt x="373889" y="0"/>
                </a:cubicBezTo>
                <a:cubicBezTo>
                  <a:pt x="455439" y="-27281"/>
                  <a:pt x="877340" y="44275"/>
                  <a:pt x="1028194" y="0"/>
                </a:cubicBezTo>
                <a:cubicBezTo>
                  <a:pt x="1179049" y="-44275"/>
                  <a:pt x="1526296" y="20241"/>
                  <a:pt x="1682499" y="0"/>
                </a:cubicBezTo>
                <a:cubicBezTo>
                  <a:pt x="1838702" y="-20241"/>
                  <a:pt x="1893306" y="8354"/>
                  <a:pt x="2056388" y="0"/>
                </a:cubicBezTo>
                <a:cubicBezTo>
                  <a:pt x="2219470" y="-8354"/>
                  <a:pt x="2560943" y="21023"/>
                  <a:pt x="2780798" y="0"/>
                </a:cubicBezTo>
                <a:cubicBezTo>
                  <a:pt x="3000653" y="-21023"/>
                  <a:pt x="3003516" y="16214"/>
                  <a:pt x="3154686" y="0"/>
                </a:cubicBezTo>
                <a:cubicBezTo>
                  <a:pt x="3305856" y="-16214"/>
                  <a:pt x="3638861" y="85706"/>
                  <a:pt x="3879096" y="0"/>
                </a:cubicBezTo>
                <a:cubicBezTo>
                  <a:pt x="4119331" y="-85706"/>
                  <a:pt x="4127875" y="51103"/>
                  <a:pt x="4323089" y="0"/>
                </a:cubicBezTo>
                <a:cubicBezTo>
                  <a:pt x="4518303" y="-51103"/>
                  <a:pt x="4829436" y="78292"/>
                  <a:pt x="5047498" y="0"/>
                </a:cubicBezTo>
                <a:cubicBezTo>
                  <a:pt x="5265560" y="-78292"/>
                  <a:pt x="5385406" y="44541"/>
                  <a:pt x="5491491" y="0"/>
                </a:cubicBezTo>
                <a:cubicBezTo>
                  <a:pt x="5597576" y="-44541"/>
                  <a:pt x="5758632" y="33316"/>
                  <a:pt x="5935484" y="0"/>
                </a:cubicBezTo>
                <a:cubicBezTo>
                  <a:pt x="6112336" y="-33316"/>
                  <a:pt x="6778195" y="119034"/>
                  <a:pt x="7010414" y="0"/>
                </a:cubicBezTo>
                <a:cubicBezTo>
                  <a:pt x="7063928" y="276945"/>
                  <a:pt x="6942051" y="397031"/>
                  <a:pt x="7010414" y="619717"/>
                </a:cubicBezTo>
                <a:cubicBezTo>
                  <a:pt x="7078777" y="842403"/>
                  <a:pt x="6994014" y="961543"/>
                  <a:pt x="7010414" y="1201381"/>
                </a:cubicBezTo>
                <a:cubicBezTo>
                  <a:pt x="7026814" y="1441219"/>
                  <a:pt x="6958979" y="1589333"/>
                  <a:pt x="7010414" y="1821098"/>
                </a:cubicBezTo>
                <a:cubicBezTo>
                  <a:pt x="7061849" y="2052863"/>
                  <a:pt x="6973523" y="2075101"/>
                  <a:pt x="7010414" y="2288604"/>
                </a:cubicBezTo>
                <a:cubicBezTo>
                  <a:pt x="7047305" y="2502107"/>
                  <a:pt x="6972719" y="2561430"/>
                  <a:pt x="7010414" y="2794162"/>
                </a:cubicBezTo>
                <a:cubicBezTo>
                  <a:pt x="7048109" y="3026894"/>
                  <a:pt x="6979335" y="3036820"/>
                  <a:pt x="7010414" y="3261668"/>
                </a:cubicBezTo>
                <a:cubicBezTo>
                  <a:pt x="7041493" y="3486516"/>
                  <a:pt x="6979874" y="3566832"/>
                  <a:pt x="7010414" y="3805279"/>
                </a:cubicBezTo>
                <a:cubicBezTo>
                  <a:pt x="6874831" y="3861158"/>
                  <a:pt x="6669824" y="3753105"/>
                  <a:pt x="6426213" y="3805279"/>
                </a:cubicBezTo>
                <a:cubicBezTo>
                  <a:pt x="6182602" y="3857453"/>
                  <a:pt x="6014486" y="3804738"/>
                  <a:pt x="5701803" y="3805279"/>
                </a:cubicBezTo>
                <a:cubicBezTo>
                  <a:pt x="5389120" y="3805820"/>
                  <a:pt x="5408599" y="3801690"/>
                  <a:pt x="5327915" y="3805279"/>
                </a:cubicBezTo>
                <a:cubicBezTo>
                  <a:pt x="5247231" y="3808868"/>
                  <a:pt x="4885815" y="3770667"/>
                  <a:pt x="4603505" y="3805279"/>
                </a:cubicBezTo>
                <a:cubicBezTo>
                  <a:pt x="4321195" y="3839891"/>
                  <a:pt x="4316299" y="3771022"/>
                  <a:pt x="4159512" y="3805279"/>
                </a:cubicBezTo>
                <a:cubicBezTo>
                  <a:pt x="4002725" y="3839536"/>
                  <a:pt x="3741286" y="3777037"/>
                  <a:pt x="3575311" y="3805279"/>
                </a:cubicBezTo>
                <a:cubicBezTo>
                  <a:pt x="3409336" y="3833521"/>
                  <a:pt x="3289032" y="3791423"/>
                  <a:pt x="3061214" y="3805279"/>
                </a:cubicBezTo>
                <a:cubicBezTo>
                  <a:pt x="2833396" y="3819135"/>
                  <a:pt x="2716111" y="3789576"/>
                  <a:pt x="2617221" y="3805279"/>
                </a:cubicBezTo>
                <a:cubicBezTo>
                  <a:pt x="2518331" y="3820982"/>
                  <a:pt x="2122989" y="3725511"/>
                  <a:pt x="1892812" y="3805279"/>
                </a:cubicBezTo>
                <a:cubicBezTo>
                  <a:pt x="1662635" y="3885047"/>
                  <a:pt x="1456378" y="3803024"/>
                  <a:pt x="1238506" y="3805279"/>
                </a:cubicBezTo>
                <a:cubicBezTo>
                  <a:pt x="1020634" y="3807534"/>
                  <a:pt x="920962" y="3789864"/>
                  <a:pt x="724409" y="3805279"/>
                </a:cubicBezTo>
                <a:cubicBezTo>
                  <a:pt x="527856" y="3820694"/>
                  <a:pt x="161341" y="3798103"/>
                  <a:pt x="0" y="3805279"/>
                </a:cubicBezTo>
                <a:cubicBezTo>
                  <a:pt x="-36748" y="3669227"/>
                  <a:pt x="7123" y="3565121"/>
                  <a:pt x="0" y="3337773"/>
                </a:cubicBezTo>
                <a:cubicBezTo>
                  <a:pt x="-7123" y="3110425"/>
                  <a:pt x="59115" y="2982689"/>
                  <a:pt x="0" y="2794162"/>
                </a:cubicBezTo>
                <a:cubicBezTo>
                  <a:pt x="-59115" y="2605635"/>
                  <a:pt x="39818" y="2470044"/>
                  <a:pt x="0" y="2326656"/>
                </a:cubicBezTo>
                <a:cubicBezTo>
                  <a:pt x="-39818" y="2183268"/>
                  <a:pt x="43128" y="1935969"/>
                  <a:pt x="0" y="1783045"/>
                </a:cubicBezTo>
                <a:cubicBezTo>
                  <a:pt x="-43128" y="1630121"/>
                  <a:pt x="3600" y="1405654"/>
                  <a:pt x="0" y="1277487"/>
                </a:cubicBezTo>
                <a:cubicBezTo>
                  <a:pt x="-3600" y="1149320"/>
                  <a:pt x="6808" y="922866"/>
                  <a:pt x="0" y="695822"/>
                </a:cubicBezTo>
                <a:cubicBezTo>
                  <a:pt x="-6808" y="468778"/>
                  <a:pt x="39308" y="28350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431B-A9BF-4C17-9D2B-885B48AFC27A}"/>
              </a:ext>
            </a:extLst>
          </p:cNvPr>
          <p:cNvSpPr txBox="1"/>
          <p:nvPr/>
        </p:nvSpPr>
        <p:spPr>
          <a:xfrm>
            <a:off x="2915816" y="2346974"/>
            <a:ext cx="3527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JavaScript Array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51BE6-415F-4EE1-8DA0-46CB871CF22C}"/>
              </a:ext>
            </a:extLst>
          </p:cNvPr>
          <p:cNvSpPr txBox="1"/>
          <p:nvPr/>
        </p:nvSpPr>
        <p:spPr>
          <a:xfrm>
            <a:off x="2915816" y="3310925"/>
            <a:ext cx="342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Loop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D587A-F01B-47B1-B5A5-0E182DFBBC03}"/>
              </a:ext>
            </a:extLst>
          </p:cNvPr>
          <p:cNvSpPr txBox="1"/>
          <p:nvPr/>
        </p:nvSpPr>
        <p:spPr>
          <a:xfrm>
            <a:off x="1486197" y="4274451"/>
            <a:ext cx="604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DOM Manipulation</a:t>
            </a:r>
            <a:endParaRPr lang="en-IN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207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latin typeface="Arial Rounded MT Bold" pitchFamily="34" charset="0"/>
              </a:rPr>
              <a:t>DOM Manipulations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185736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Adding and Deleting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2500306"/>
          <a:ext cx="778674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document.createElement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Create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document.removeChild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Remove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document.appendChild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Add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document.replaceChild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(new, 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Replace an HTML element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document.write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Write into the HTML output stream</a:t>
                      </a:r>
                      <a:endParaRPr lang="en-US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5857892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What  We Discussed?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7224" y="3286124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7224" y="2000240"/>
            <a:ext cx="385765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224" y="4572008"/>
            <a:ext cx="6000792" cy="857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3429000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2143116"/>
            <a:ext cx="3429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2976" y="4786322"/>
            <a:ext cx="4857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JavaScript DOM Manipulation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3648077" cy="316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rial Rounded MT Bold" pitchFamily="34" charset="0"/>
              </a:rPr>
              <a:t>Questions?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643051"/>
            <a:ext cx="7715305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</a:t>
            </a:r>
            <a:r>
              <a:rPr lang="en-US" dirty="0">
                <a:latin typeface="Arial Rounded MT Bold" pitchFamily="34" charset="0"/>
              </a:rPr>
              <a:t>-Arrays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14348" y="1785926"/>
          <a:ext cx="71438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4877481" progId="PBrush">
                  <p:embed/>
                </p:oleObj>
              </mc:Choice>
              <mc:Fallback>
                <p:oleObj name="Bitmap Image" r:id="rId3" imgW="4877481" imgH="487748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85926"/>
                        <a:ext cx="714380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1785926"/>
            <a:ext cx="7358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 Rounded MT Bold" pitchFamily="34" charset="0"/>
              </a:rPr>
              <a:t>JavaScript array</a:t>
            </a:r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is an object that represents a collection of similar type of elements.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643182"/>
            <a:ext cx="707236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 Rounded MT Bold" pitchFamily="34" charset="0"/>
              </a:rPr>
              <a:t>  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3 ways to construct array in JavaScript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5214950"/>
            <a:ext cx="4286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3500438"/>
            <a:ext cx="35719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C:\Users\DELL\Desktop\project\images\3d-number-2_313905-357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4357694"/>
            <a:ext cx="357190" cy="471479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214546" y="3571876"/>
            <a:ext cx="635798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array literal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4546" y="4286256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creating instance of Array directly (using new keyword)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14546" y="5214950"/>
            <a:ext cx="635798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By using an Array constructor (using new keyword)</a:t>
            </a:r>
          </a:p>
        </p:txBody>
      </p:sp>
      <p:sp>
        <p:nvSpPr>
          <p:cNvPr id="18" name="Curved Right Arrow 17"/>
          <p:cNvSpPr/>
          <p:nvPr/>
        </p:nvSpPr>
        <p:spPr>
          <a:xfrm>
            <a:off x="571472" y="2857496"/>
            <a:ext cx="731520" cy="18573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literal</a:t>
            </a:r>
            <a:br>
              <a:rPr lang="en-US" dirty="0">
                <a:solidFill>
                  <a:srgbClr val="002060"/>
                </a:solidFill>
                <a:latin typeface="Arial Rounded MT Bold" pitchFamily="34" charset="0"/>
              </a:rPr>
            </a:br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042" y="2000240"/>
            <a:ext cx="678661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var arrayname=[value1,value2.....valueN];  </a:t>
            </a:r>
          </a:p>
        </p:txBody>
      </p:sp>
      <p:pic>
        <p:nvPicPr>
          <p:cNvPr id="3074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660392" cy="517515"/>
          </a:xfrm>
          <a:prstGeom prst="rect">
            <a:avLst/>
          </a:prstGeom>
          <a:noFill/>
        </p:spPr>
      </p:pic>
      <p:pic>
        <p:nvPicPr>
          <p:cNvPr id="3075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4429156" cy="300039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71538" y="3071810"/>
            <a:ext cx="4214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Var job=[“UI Designer",“Data Analyst",“.NetDeveloper"];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Console.log(“job");  </a:t>
            </a:r>
          </a:p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pic>
        <p:nvPicPr>
          <p:cNvPr id="9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890" y="2786058"/>
            <a:ext cx="3214710" cy="300039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29129" y="3190924"/>
            <a:ext cx="3071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itchFamily="34" charset="0"/>
              </a:rPr>
              <a:t>UIDesigner DataAnalyst .NetDeveloper</a:t>
            </a:r>
          </a:p>
          <a:p>
            <a:endParaRPr lang="en-US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directly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2071678"/>
            <a:ext cx="671517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var arrayname=new Array();  </a:t>
            </a:r>
          </a:p>
        </p:txBody>
      </p:sp>
      <p:pic>
        <p:nvPicPr>
          <p:cNvPr id="6" name="Picture 2" descr="C:\Users\DELL\Desktop\project\images\698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284" y="1928802"/>
            <a:ext cx="714380" cy="517515"/>
          </a:xfrm>
          <a:prstGeom prst="rect">
            <a:avLst/>
          </a:prstGeom>
          <a:noFill/>
        </p:spPr>
      </p:pic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71810"/>
            <a:ext cx="4429156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606" y="3071810"/>
            <a:ext cx="3071834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28662" y="3286124"/>
            <a:ext cx="45005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var job = new Array();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job[0]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UI Designer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job[1]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DataAnalyst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job[2] = "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.NetDeveloper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";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Console.log(job);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 </a:t>
            </a:r>
          </a:p>
          <a:p>
            <a:r>
              <a:rPr lang="en-US" dirty="0">
                <a:solidFill>
                  <a:schemeClr val="tx2"/>
                </a:solidFill>
              </a:rPr>
              <a:t>  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572132" y="3500438"/>
            <a:ext cx="27860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NetDeveloper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6143644"/>
            <a:ext cx="1357322" cy="4432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5786" y="1516722"/>
            <a:ext cx="764386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Arial Rounded MT Bold" pitchFamily="34" charset="0"/>
              </a:rPr>
              <a:t>new keyword</a:t>
            </a:r>
            <a:r>
              <a:rPr lang="en-US" sz="2000" dirty="0">
                <a:solidFill>
                  <a:schemeClr val="bg1"/>
                </a:solidFill>
                <a:latin typeface="Arial Rounded MT Bold" pitchFamily="34" charset="0"/>
              </a:rPr>
              <a:t> is used to create instance of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638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latin typeface="Arial Rounded MT Bold" pitchFamily="34" charset="0"/>
              </a:rPr>
              <a:t>Constructor</a:t>
            </a:r>
            <a:br>
              <a:rPr lang="en-US" dirty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643050"/>
            <a:ext cx="785818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Rounded MT Bold" pitchFamily="34" charset="0"/>
              </a:rPr>
              <a:t>To create instance of array by passing arguments in constructor so that we don't have to provide value explicitly.</a:t>
            </a:r>
          </a:p>
        </p:txBody>
      </p:sp>
      <p:pic>
        <p:nvPicPr>
          <p:cNvPr id="7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4572032" cy="3000396"/>
          </a:xfrm>
          <a:prstGeom prst="rect">
            <a:avLst/>
          </a:prstGeom>
          <a:noFill/>
        </p:spPr>
      </p:pic>
      <p:pic>
        <p:nvPicPr>
          <p:cNvPr id="8" name="Picture 3" descr="C:\Users\DELL\Desktop\project\images\Picture1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3214710" cy="30003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85786" y="30003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var job=new Array(“UI Designer",“DataAnalyst",“.NetDeveloper");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Console.log(job);  </a:t>
            </a:r>
          </a:p>
          <a:p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}  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 Rounded MT Bold" pitchFamily="34" charset="0"/>
              </a:rPr>
              <a:t>&lt;/script&gt;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  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500694" y="3071810"/>
            <a:ext cx="2143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UI Designer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DataAnalyst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.</a:t>
            </a:r>
            <a:r>
              <a:rPr lang="en-US" sz="1600" dirty="0">
                <a:solidFill>
                  <a:srgbClr val="002060"/>
                </a:solidFill>
                <a:latin typeface="Arial Rounded MT Bold" pitchFamily="34" charset="0"/>
              </a:rPr>
              <a:t> NetDeveloper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Rounded MT Bold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53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Array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428736"/>
          <a:ext cx="771530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push()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adds one or more elements to the end of an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pop()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removes and returns the last element of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indexOf</a:t>
                      </a: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It searches the specified element in the given array and returns the index of the first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 err="1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lastIndexOf</a:t>
                      </a:r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searches the specified element in the given array and returns the index of the last match.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solidFill>
                            <a:srgbClr val="002060"/>
                          </a:solidFill>
                          <a:latin typeface="Arial Rounded MT Bold" pitchFamily="34" charset="0"/>
                        </a:rPr>
                        <a:t>splice()</a:t>
                      </a:r>
                    </a:p>
                    <a:p>
                      <a:endParaRPr lang="en-US" sz="1800" u="none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002060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It add/remove elements to/from the given array.</a:t>
                      </a:r>
                      <a:endParaRPr lang="en-US" sz="1600" dirty="0">
                        <a:solidFill>
                          <a:srgbClr val="00206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434" name="Picture 2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5429264"/>
            <a:ext cx="552450" cy="428628"/>
          </a:xfrm>
          <a:prstGeom prst="rect">
            <a:avLst/>
          </a:prstGeom>
          <a:noFill/>
        </p:spPr>
      </p:pic>
      <p:pic>
        <p:nvPicPr>
          <p:cNvPr id="18435" name="Picture 3" descr="C:\Users\DELL\Desktop\project\images\1490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5429264"/>
            <a:ext cx="552450" cy="428628"/>
          </a:xfrm>
          <a:prstGeom prst="rect">
            <a:avLst/>
          </a:prstGeom>
          <a:noFill/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</a:t>
            </a:r>
            <a:r>
              <a:rPr lang="en-US" dirty="0">
                <a:latin typeface="Arial Rounded MT Bold" pitchFamily="34" charset="0"/>
              </a:rPr>
              <a:t>Loops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10" y="1571612"/>
            <a:ext cx="7858180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 loops are used to</a:t>
            </a:r>
            <a:r>
              <a:rPr lang="en-US" sz="2000" i="1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iterate the piece of code using for, while, do while or for-in loops.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7422" y="2643182"/>
            <a:ext cx="2067874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Types of loops </a:t>
            </a:r>
          </a:p>
        </p:txBody>
      </p:sp>
      <p:sp>
        <p:nvSpPr>
          <p:cNvPr id="7" name="Down Arrow 6"/>
          <p:cNvSpPr/>
          <p:nvPr/>
        </p:nvSpPr>
        <p:spPr>
          <a:xfrm>
            <a:off x="3286116" y="3071810"/>
            <a:ext cx="214314" cy="50006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48" y="3571876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while loop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0430" y="4572008"/>
            <a:ext cx="2643206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For-in loop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0430" y="3571876"/>
            <a:ext cx="2643206" cy="8429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Do-while loop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4348" y="4572008"/>
            <a:ext cx="2571768" cy="8572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itchFamily="34" charset="0"/>
              </a:rPr>
              <a:t>For loop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786578" y="2500306"/>
          <a:ext cx="1733528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77481" imgH="4877481" progId="PBrush">
                  <p:embed/>
                </p:oleObj>
              </mc:Choice>
              <mc:Fallback>
                <p:oleObj name="Bitmap Image" r:id="rId3" imgW="4877481" imgH="487748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500306"/>
                        <a:ext cx="1733528" cy="335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JavaScript  </a:t>
            </a:r>
            <a:r>
              <a:rPr lang="en-US" dirty="0">
                <a:latin typeface="Arial Rounded MT Bold" pitchFamily="34" charset="0"/>
              </a:rPr>
              <a:t>While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1643050"/>
            <a:ext cx="7000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while loop iterates the elements for the infinite number of times.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38481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43042" y="3214686"/>
            <a:ext cx="285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while (condition)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{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    code to be executed  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itchFamily="34" charset="0"/>
              </a:rPr>
              <a:t>}  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6072206"/>
            <a:ext cx="1357322" cy="443207"/>
          </a:xfrm>
          <a:prstGeom prst="rect">
            <a:avLst/>
          </a:prstGeom>
        </p:spPr>
      </p:pic>
      <p:pic>
        <p:nvPicPr>
          <p:cNvPr id="20486" name="Picture 6" descr="C:\Users\DELL\Desktop\project\images\images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285992"/>
            <a:ext cx="2500330" cy="3429024"/>
          </a:xfrm>
          <a:prstGeom prst="rect">
            <a:avLst/>
          </a:prstGeom>
          <a:noFill/>
        </p:spPr>
      </p:pic>
      <p:pic>
        <p:nvPicPr>
          <p:cNvPr id="20488" name="Picture 8" descr="C:\Users\DELL\Downloads\refresh (1)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1571612"/>
            <a:ext cx="714380" cy="78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1020</Words>
  <Application>Microsoft Office PowerPoint</Application>
  <PresentationFormat>On-screen Show (4:3)</PresentationFormat>
  <Paragraphs>173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Times New Roman</vt:lpstr>
      <vt:lpstr>Office Theme</vt:lpstr>
      <vt:lpstr>Bitmap Image</vt:lpstr>
      <vt:lpstr>JavaScript chapter-2</vt:lpstr>
      <vt:lpstr>Contents</vt:lpstr>
      <vt:lpstr>JavaScript-Arrays</vt:lpstr>
      <vt:lpstr> JavaScript array literal </vt:lpstr>
      <vt:lpstr>  JavaScript Array directly </vt:lpstr>
      <vt:lpstr>  JavaScript Array Constructor </vt:lpstr>
      <vt:lpstr> JavaScript Array Methods </vt:lpstr>
      <vt:lpstr>JavaScript Loops</vt:lpstr>
      <vt:lpstr>JavaScript  While Loops</vt:lpstr>
      <vt:lpstr>JavaScript  While Loops</vt:lpstr>
      <vt:lpstr>JavaScript  Do-While Loops</vt:lpstr>
      <vt:lpstr>JavaScript  Do-While Loops</vt:lpstr>
      <vt:lpstr>JavaScript  For Loops</vt:lpstr>
      <vt:lpstr>JavaScript  For Loops</vt:lpstr>
      <vt:lpstr>JavaScript  For-in Loops</vt:lpstr>
      <vt:lpstr>JavaScript  For-in Loops</vt:lpstr>
      <vt:lpstr>JavaScript  DOM Manipulations</vt:lpstr>
      <vt:lpstr>Javascript  DOM Manipulations</vt:lpstr>
      <vt:lpstr>Javascript  DOM Manipulations</vt:lpstr>
      <vt:lpstr>Javascript  DOM Manipulations</vt:lpstr>
      <vt:lpstr>What  We Discussed?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chapter-2</dc:title>
  <dc:creator>DELL</dc:creator>
  <cp:lastModifiedBy>afra haris</cp:lastModifiedBy>
  <cp:revision>16</cp:revision>
  <dcterms:created xsi:type="dcterms:W3CDTF">2023-06-14T17:49:23Z</dcterms:created>
  <dcterms:modified xsi:type="dcterms:W3CDTF">2024-08-08T01:26:58Z</dcterms:modified>
</cp:coreProperties>
</file>