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5" r:id="rId18"/>
    <p:sldId id="272" r:id="rId19"/>
    <p:sldId id="277" r:id="rId20"/>
    <p:sldId id="276" r:id="rId21"/>
    <p:sldId id="273" r:id="rId22"/>
    <p:sldId id="274" r:id="rId23"/>
    <p:sldId id="279" r:id="rId24"/>
    <p:sldId id="278" r:id="rId25"/>
    <p:sldId id="280" r:id="rId2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C698B-6938-4C6C-8AEA-984C4C7A519C}" v="631" dt="2024-05-12T17:51:59.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7278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5299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374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87870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41480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02885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92314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15428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1880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5558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5/14/2024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12818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5/14/2024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02152223"/>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BF6B02B-1E68-4EE0-9727-1D52CF28C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2701CFAA-4639-4820-BE69-F25240BFE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12458" flipH="1">
            <a:off x="1063637" y="1037439"/>
            <a:ext cx="8701688" cy="4778176"/>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 name="Title 1"/>
          <p:cNvSpPr>
            <a:spLocks noGrp="1"/>
          </p:cNvSpPr>
          <p:nvPr>
            <p:ph type="ctrTitle"/>
          </p:nvPr>
        </p:nvSpPr>
        <p:spPr>
          <a:xfrm>
            <a:off x="1879600" y="1715288"/>
            <a:ext cx="6819900" cy="3103418"/>
          </a:xfrm>
        </p:spPr>
        <p:txBody>
          <a:bodyPr anchor="ctr">
            <a:normAutofit/>
          </a:bodyPr>
          <a:lstStyle/>
          <a:p>
            <a:r>
              <a:rPr lang="en-GB" dirty="0"/>
              <a:t>Object oriented programming</a:t>
            </a:r>
          </a:p>
        </p:txBody>
      </p:sp>
      <p:sp>
        <p:nvSpPr>
          <p:cNvPr id="12" name="Freeform: Shape 11">
            <a:extLst>
              <a:ext uri="{FF2B5EF4-FFF2-40B4-BE49-F238E27FC236}">
                <a16:creationId xmlns:a16="http://schemas.microsoft.com/office/drawing/2014/main" id="{432FAC0D-42B6-40E7-856C-61C0E7847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12458" flipH="1">
            <a:off x="1162008" y="1011753"/>
            <a:ext cx="8701688" cy="4778176"/>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14" name="Rectangle 13">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A7CCC630-3B62-666C-B310-D0EF1E062E1A}"/>
              </a:ext>
            </a:extLst>
          </p:cNvPr>
          <p:cNvPicPr>
            <a:picLocks noChangeAspect="1"/>
          </p:cNvPicPr>
          <p:nvPr/>
        </p:nvPicPr>
        <p:blipFill rotWithShape="1">
          <a:blip r:embed="rId2"/>
          <a:srcRect t="843" r="-3" b="20280"/>
          <a:stretch/>
        </p:blipFill>
        <p:spPr>
          <a:xfrm>
            <a:off x="653407" y="633193"/>
            <a:ext cx="5274544" cy="3557074"/>
          </a:xfrm>
          <a:custGeom>
            <a:avLst/>
            <a:gdLst/>
            <a:ahLst/>
            <a:cxnLst/>
            <a:rect l="l" t="t" r="r" b="b"/>
            <a:pathLst>
              <a:path w="5353120" h="3615726">
                <a:moveTo>
                  <a:pt x="348247" y="20"/>
                </a:moveTo>
                <a:cubicBezTo>
                  <a:pt x="470559" y="239"/>
                  <a:pt x="623819" y="2283"/>
                  <a:pt x="760680" y="5134"/>
                </a:cubicBezTo>
                <a:lnTo>
                  <a:pt x="4655569" y="22290"/>
                </a:lnTo>
                <a:cubicBezTo>
                  <a:pt x="4886014" y="27682"/>
                  <a:pt x="5346047" y="13280"/>
                  <a:pt x="5346902" y="38466"/>
                </a:cubicBezTo>
                <a:cubicBezTo>
                  <a:pt x="5362604" y="414790"/>
                  <a:pt x="5347033" y="3361968"/>
                  <a:pt x="5317411" y="3592742"/>
                </a:cubicBezTo>
                <a:cubicBezTo>
                  <a:pt x="5296453" y="3612152"/>
                  <a:pt x="5280985" y="3617287"/>
                  <a:pt x="5183282" y="3615343"/>
                </a:cubicBezTo>
                <a:lnTo>
                  <a:pt x="845724" y="3599516"/>
                </a:lnTo>
                <a:cubicBezTo>
                  <a:pt x="495738" y="3582359"/>
                  <a:pt x="245747" y="3599516"/>
                  <a:pt x="5757" y="3582359"/>
                </a:cubicBezTo>
                <a:cubicBezTo>
                  <a:pt x="-3028" y="2837366"/>
                  <a:pt x="-10909" y="805791"/>
                  <a:pt x="55755" y="73762"/>
                </a:cubicBezTo>
                <a:cubicBezTo>
                  <a:pt x="61487" y="-16171"/>
                  <a:pt x="56737" y="13255"/>
                  <a:pt x="171732" y="1817"/>
                </a:cubicBezTo>
                <a:cubicBezTo>
                  <a:pt x="212612" y="415"/>
                  <a:pt x="274859" y="-111"/>
                  <a:pt x="348247" y="20"/>
                </a:cubicBezTo>
                <a:close/>
              </a:path>
            </a:pathLst>
          </a:custGeom>
        </p:spPr>
      </p:pic>
      <p:sp>
        <p:nvSpPr>
          <p:cNvPr id="16" name="Freeform: Shape 15">
            <a:extLst>
              <a:ext uri="{FF2B5EF4-FFF2-40B4-BE49-F238E27FC236}">
                <a16:creationId xmlns:a16="http://schemas.microsoft.com/office/drawing/2014/main" id="{E7D25D90-3FDF-43F8-A518-8ED58675B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44952" y="633193"/>
            <a:ext cx="5274543" cy="3557074"/>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88439"/>
              <a:gd name="connsiteY0" fmla="*/ 6442782 h 6442816"/>
              <a:gd name="connsiteX1" fmla="*/ 6560587 w 7688439"/>
              <a:gd name="connsiteY1" fmla="*/ 6433682 h 6442816"/>
              <a:gd name="connsiteX2" fmla="*/ 995539 w 7688439"/>
              <a:gd name="connsiteY2" fmla="*/ 6403152 h 6442816"/>
              <a:gd name="connsiteX3" fmla="*/ 7757 w 7688439"/>
              <a:gd name="connsiteY3" fmla="*/ 6374368 h 6442816"/>
              <a:gd name="connsiteX4" fmla="*/ 49895 w 7688439"/>
              <a:gd name="connsiteY4" fmla="*/ 49483 h 6442816"/>
              <a:gd name="connsiteX5" fmla="*/ 241539 w 7688439"/>
              <a:gd name="connsiteY5" fmla="*/ 9264 h 6442816"/>
              <a:gd name="connsiteX6" fmla="*/ 6439076 w 7688439"/>
              <a:gd name="connsiteY6" fmla="*/ 37430 h 6442816"/>
              <a:gd name="connsiteX7" fmla="*/ 7639227 w 7688439"/>
              <a:gd name="connsiteY7" fmla="*/ 67961 h 6442816"/>
              <a:gd name="connsiteX8" fmla="*/ 7567789 w 7688439"/>
              <a:gd name="connsiteY8" fmla="*/ 6311558 h 6442816"/>
              <a:gd name="connsiteX9" fmla="*/ 7402081 w 7688439"/>
              <a:gd name="connsiteY9" fmla="*/ 6439584 h 6442816"/>
              <a:gd name="connsiteX10" fmla="*/ 7149875 w 7688439"/>
              <a:gd name="connsiteY10" fmla="*/ 6442782 h 6442816"/>
              <a:gd name="connsiteX0" fmla="*/ 7149875 w 7688439"/>
              <a:gd name="connsiteY0" fmla="*/ 6445476 h 6445510"/>
              <a:gd name="connsiteX1" fmla="*/ 6560587 w 7688439"/>
              <a:gd name="connsiteY1" fmla="*/ 6436376 h 6445510"/>
              <a:gd name="connsiteX2" fmla="*/ 995539 w 7688439"/>
              <a:gd name="connsiteY2" fmla="*/ 6405846 h 6445510"/>
              <a:gd name="connsiteX3" fmla="*/ 7757 w 7688439"/>
              <a:gd name="connsiteY3" fmla="*/ 6377062 h 6445510"/>
              <a:gd name="connsiteX4" fmla="*/ 49895 w 7688439"/>
              <a:gd name="connsiteY4" fmla="*/ 52177 h 6445510"/>
              <a:gd name="connsiteX5" fmla="*/ 241539 w 7688439"/>
              <a:gd name="connsiteY5" fmla="*/ 11958 h 6445510"/>
              <a:gd name="connsiteX6" fmla="*/ 6439076 w 7688439"/>
              <a:gd name="connsiteY6" fmla="*/ 40124 h 6445510"/>
              <a:gd name="connsiteX7" fmla="*/ 7639227 w 7688439"/>
              <a:gd name="connsiteY7" fmla="*/ 70655 h 6445510"/>
              <a:gd name="connsiteX8" fmla="*/ 7567789 w 7688439"/>
              <a:gd name="connsiteY8" fmla="*/ 6314252 h 6445510"/>
              <a:gd name="connsiteX9" fmla="*/ 7402081 w 7688439"/>
              <a:gd name="connsiteY9" fmla="*/ 6442278 h 6445510"/>
              <a:gd name="connsiteX10" fmla="*/ 7149875 w 7688439"/>
              <a:gd name="connsiteY10" fmla="*/ 6445476 h 6445510"/>
              <a:gd name="connsiteX0" fmla="*/ 7153457 w 7692021"/>
              <a:gd name="connsiteY0" fmla="*/ 6445478 h 6445512"/>
              <a:gd name="connsiteX1" fmla="*/ 6564169 w 7692021"/>
              <a:gd name="connsiteY1" fmla="*/ 6436378 h 6445512"/>
              <a:gd name="connsiteX2" fmla="*/ 999121 w 7692021"/>
              <a:gd name="connsiteY2" fmla="*/ 6405848 h 6445512"/>
              <a:gd name="connsiteX3" fmla="*/ 11339 w 7692021"/>
              <a:gd name="connsiteY3" fmla="*/ 6377064 h 6445512"/>
              <a:gd name="connsiteX4" fmla="*/ 53477 w 7692021"/>
              <a:gd name="connsiteY4" fmla="*/ 52179 h 6445512"/>
              <a:gd name="connsiteX5" fmla="*/ 245121 w 7692021"/>
              <a:gd name="connsiteY5" fmla="*/ 11960 h 6445512"/>
              <a:gd name="connsiteX6" fmla="*/ 6442658 w 7692021"/>
              <a:gd name="connsiteY6" fmla="*/ 40126 h 6445512"/>
              <a:gd name="connsiteX7" fmla="*/ 7642809 w 7692021"/>
              <a:gd name="connsiteY7" fmla="*/ 70657 h 6445512"/>
              <a:gd name="connsiteX8" fmla="*/ 7571371 w 7692021"/>
              <a:gd name="connsiteY8" fmla="*/ 6314254 h 6445512"/>
              <a:gd name="connsiteX9" fmla="*/ 7405663 w 7692021"/>
              <a:gd name="connsiteY9" fmla="*/ 6442280 h 6445512"/>
              <a:gd name="connsiteX10" fmla="*/ 7153457 w 7692021"/>
              <a:gd name="connsiteY10" fmla="*/ 6445478 h 6445512"/>
              <a:gd name="connsiteX0" fmla="*/ 7153457 w 7692021"/>
              <a:gd name="connsiteY0" fmla="*/ 6445478 h 6445512"/>
              <a:gd name="connsiteX1" fmla="*/ 6564169 w 7692021"/>
              <a:gd name="connsiteY1" fmla="*/ 6436378 h 6445512"/>
              <a:gd name="connsiteX2" fmla="*/ 999121 w 7692021"/>
              <a:gd name="connsiteY2" fmla="*/ 6405848 h 6445512"/>
              <a:gd name="connsiteX3" fmla="*/ 11339 w 7692021"/>
              <a:gd name="connsiteY3" fmla="*/ 6377064 h 6445512"/>
              <a:gd name="connsiteX4" fmla="*/ 53477 w 7692021"/>
              <a:gd name="connsiteY4" fmla="*/ 52179 h 6445512"/>
              <a:gd name="connsiteX5" fmla="*/ 245121 w 7692021"/>
              <a:gd name="connsiteY5" fmla="*/ 11960 h 6445512"/>
              <a:gd name="connsiteX6" fmla="*/ 6442658 w 7692021"/>
              <a:gd name="connsiteY6" fmla="*/ 40126 h 6445512"/>
              <a:gd name="connsiteX7" fmla="*/ 7642809 w 7692021"/>
              <a:gd name="connsiteY7" fmla="*/ 70657 h 6445512"/>
              <a:gd name="connsiteX8" fmla="*/ 7571371 w 7692021"/>
              <a:gd name="connsiteY8" fmla="*/ 6314254 h 6445512"/>
              <a:gd name="connsiteX9" fmla="*/ 7405663 w 7692021"/>
              <a:gd name="connsiteY9" fmla="*/ 6442280 h 6445512"/>
              <a:gd name="connsiteX10" fmla="*/ 7153457 w 7692021"/>
              <a:gd name="connsiteY10" fmla="*/ 6445478 h 6445512"/>
              <a:gd name="connsiteX0" fmla="*/ 7153457 w 7692021"/>
              <a:gd name="connsiteY0" fmla="*/ 6434201 h 6434235"/>
              <a:gd name="connsiteX1" fmla="*/ 6564169 w 7692021"/>
              <a:gd name="connsiteY1" fmla="*/ 6425101 h 6434235"/>
              <a:gd name="connsiteX2" fmla="*/ 999121 w 7692021"/>
              <a:gd name="connsiteY2" fmla="*/ 6394571 h 6434235"/>
              <a:gd name="connsiteX3" fmla="*/ 11339 w 7692021"/>
              <a:gd name="connsiteY3" fmla="*/ 6365787 h 6434235"/>
              <a:gd name="connsiteX4" fmla="*/ 53477 w 7692021"/>
              <a:gd name="connsiteY4" fmla="*/ 40902 h 6434235"/>
              <a:gd name="connsiteX5" fmla="*/ 245121 w 7692021"/>
              <a:gd name="connsiteY5" fmla="*/ 683 h 6434235"/>
              <a:gd name="connsiteX6" fmla="*/ 6442658 w 7692021"/>
              <a:gd name="connsiteY6" fmla="*/ 28849 h 6434235"/>
              <a:gd name="connsiteX7" fmla="*/ 7642809 w 7692021"/>
              <a:gd name="connsiteY7" fmla="*/ 59380 h 6434235"/>
              <a:gd name="connsiteX8" fmla="*/ 7571371 w 7692021"/>
              <a:gd name="connsiteY8" fmla="*/ 6302977 h 6434235"/>
              <a:gd name="connsiteX9" fmla="*/ 7405663 w 7692021"/>
              <a:gd name="connsiteY9" fmla="*/ 6431003 h 6434235"/>
              <a:gd name="connsiteX10" fmla="*/ 7153457 w 7692021"/>
              <a:gd name="connsiteY10" fmla="*/ 6434201 h 6434235"/>
              <a:gd name="connsiteX0" fmla="*/ 7153457 w 7692021"/>
              <a:gd name="connsiteY0" fmla="*/ 6434201 h 6434235"/>
              <a:gd name="connsiteX1" fmla="*/ 6564169 w 7692021"/>
              <a:gd name="connsiteY1" fmla="*/ 6425101 h 6434235"/>
              <a:gd name="connsiteX2" fmla="*/ 999121 w 7692021"/>
              <a:gd name="connsiteY2" fmla="*/ 6394571 h 6434235"/>
              <a:gd name="connsiteX3" fmla="*/ 11339 w 7692021"/>
              <a:gd name="connsiteY3" fmla="*/ 6365787 h 6434235"/>
              <a:gd name="connsiteX4" fmla="*/ 53477 w 7692021"/>
              <a:gd name="connsiteY4" fmla="*/ 40902 h 6434235"/>
              <a:gd name="connsiteX5" fmla="*/ 245121 w 7692021"/>
              <a:gd name="connsiteY5" fmla="*/ 683 h 6434235"/>
              <a:gd name="connsiteX6" fmla="*/ 6442658 w 7692021"/>
              <a:gd name="connsiteY6" fmla="*/ 28849 h 6434235"/>
              <a:gd name="connsiteX7" fmla="*/ 7642809 w 7692021"/>
              <a:gd name="connsiteY7" fmla="*/ 59380 h 6434235"/>
              <a:gd name="connsiteX8" fmla="*/ 7571371 w 7692021"/>
              <a:gd name="connsiteY8" fmla="*/ 6302977 h 6434235"/>
              <a:gd name="connsiteX9" fmla="*/ 7405663 w 7692021"/>
              <a:gd name="connsiteY9" fmla="*/ 6431003 h 6434235"/>
              <a:gd name="connsiteX10" fmla="*/ 7153457 w 7692021"/>
              <a:gd name="connsiteY10" fmla="*/ 6434201 h 6434235"/>
              <a:gd name="connsiteX0" fmla="*/ 7151002 w 7689566"/>
              <a:gd name="connsiteY0" fmla="*/ 6434201 h 6434235"/>
              <a:gd name="connsiteX1" fmla="*/ 6561714 w 7689566"/>
              <a:gd name="connsiteY1" fmla="*/ 6425101 h 6434235"/>
              <a:gd name="connsiteX2" fmla="*/ 996666 w 7689566"/>
              <a:gd name="connsiteY2" fmla="*/ 6394571 h 6434235"/>
              <a:gd name="connsiteX3" fmla="*/ 8884 w 7689566"/>
              <a:gd name="connsiteY3" fmla="*/ 6365787 h 6434235"/>
              <a:gd name="connsiteX4" fmla="*/ 51022 w 7689566"/>
              <a:gd name="connsiteY4" fmla="*/ 40902 h 6434235"/>
              <a:gd name="connsiteX5" fmla="*/ 242666 w 7689566"/>
              <a:gd name="connsiteY5" fmla="*/ 683 h 6434235"/>
              <a:gd name="connsiteX6" fmla="*/ 6440203 w 7689566"/>
              <a:gd name="connsiteY6" fmla="*/ 28849 h 6434235"/>
              <a:gd name="connsiteX7" fmla="*/ 7640354 w 7689566"/>
              <a:gd name="connsiteY7" fmla="*/ 59380 h 6434235"/>
              <a:gd name="connsiteX8" fmla="*/ 7568916 w 7689566"/>
              <a:gd name="connsiteY8" fmla="*/ 6302977 h 6434235"/>
              <a:gd name="connsiteX9" fmla="*/ 7403208 w 7689566"/>
              <a:gd name="connsiteY9" fmla="*/ 6431003 h 6434235"/>
              <a:gd name="connsiteX10" fmla="*/ 7151002 w 7689566"/>
              <a:gd name="connsiteY10" fmla="*/ 6434201 h 6434235"/>
              <a:gd name="connsiteX0" fmla="*/ 7151002 w 7648578"/>
              <a:gd name="connsiteY0" fmla="*/ 6434201 h 6434235"/>
              <a:gd name="connsiteX1" fmla="*/ 6561714 w 7648578"/>
              <a:gd name="connsiteY1" fmla="*/ 6425101 h 6434235"/>
              <a:gd name="connsiteX2" fmla="*/ 996666 w 7648578"/>
              <a:gd name="connsiteY2" fmla="*/ 6394571 h 6434235"/>
              <a:gd name="connsiteX3" fmla="*/ 8884 w 7648578"/>
              <a:gd name="connsiteY3" fmla="*/ 6365787 h 6434235"/>
              <a:gd name="connsiteX4" fmla="*/ 51022 w 7648578"/>
              <a:gd name="connsiteY4" fmla="*/ 40902 h 6434235"/>
              <a:gd name="connsiteX5" fmla="*/ 242666 w 7648578"/>
              <a:gd name="connsiteY5" fmla="*/ 683 h 6434235"/>
              <a:gd name="connsiteX6" fmla="*/ 6440203 w 7648578"/>
              <a:gd name="connsiteY6" fmla="*/ 28849 h 6434235"/>
              <a:gd name="connsiteX7" fmla="*/ 7640354 w 7648578"/>
              <a:gd name="connsiteY7" fmla="*/ 59380 h 6434235"/>
              <a:gd name="connsiteX8" fmla="*/ 7568916 w 7648578"/>
              <a:gd name="connsiteY8" fmla="*/ 6302977 h 6434235"/>
              <a:gd name="connsiteX9" fmla="*/ 7403208 w 7648578"/>
              <a:gd name="connsiteY9" fmla="*/ 6431003 h 6434235"/>
              <a:gd name="connsiteX10" fmla="*/ 7151002 w 7648578"/>
              <a:gd name="connsiteY10" fmla="*/ 6434201 h 6434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8578" h="6434235">
                <a:moveTo>
                  <a:pt x="7151002" y="6434201"/>
                </a:moveTo>
                <a:cubicBezTo>
                  <a:pt x="6976241" y="6433812"/>
                  <a:pt x="6757263" y="6430174"/>
                  <a:pt x="6561714" y="6425101"/>
                </a:cubicBezTo>
                <a:lnTo>
                  <a:pt x="996666" y="6394571"/>
                </a:lnTo>
                <a:cubicBezTo>
                  <a:pt x="667405" y="6384976"/>
                  <a:pt x="10106" y="6410605"/>
                  <a:pt x="8884" y="6365787"/>
                </a:cubicBezTo>
                <a:cubicBezTo>
                  <a:pt x="-13551" y="5696112"/>
                  <a:pt x="8697" y="451568"/>
                  <a:pt x="51022" y="40902"/>
                </a:cubicBezTo>
                <a:cubicBezTo>
                  <a:pt x="80967" y="6363"/>
                  <a:pt x="103067" y="-2776"/>
                  <a:pt x="242666" y="683"/>
                </a:cubicBezTo>
                <a:lnTo>
                  <a:pt x="6440203" y="28849"/>
                </a:lnTo>
                <a:cubicBezTo>
                  <a:pt x="6940266" y="59380"/>
                  <a:pt x="7297454" y="28848"/>
                  <a:pt x="7640354" y="59380"/>
                </a:cubicBezTo>
                <a:cubicBezTo>
                  <a:pt x="7652906" y="1385104"/>
                  <a:pt x="7664167" y="5000320"/>
                  <a:pt x="7568916" y="6302977"/>
                </a:cubicBezTo>
                <a:cubicBezTo>
                  <a:pt x="7560726" y="6463014"/>
                  <a:pt x="7567514" y="6410649"/>
                  <a:pt x="7403208" y="6431003"/>
                </a:cubicBezTo>
                <a:cubicBezTo>
                  <a:pt x="7344798" y="6433499"/>
                  <a:pt x="7255859" y="6434435"/>
                  <a:pt x="7151002" y="6434201"/>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D4DD8217-435A-C81E-C87D-20E72C43850C}"/>
              </a:ext>
            </a:extLst>
          </p:cNvPr>
          <p:cNvPicPr>
            <a:picLocks noGrp="1" noChangeAspect="1"/>
          </p:cNvPicPr>
          <p:nvPr>
            <p:ph idx="1"/>
          </p:nvPr>
        </p:nvPicPr>
        <p:blipFill rotWithShape="1">
          <a:blip r:embed="rId3"/>
          <a:srcRect t="3522" r="-3" b="18583"/>
          <a:stretch/>
        </p:blipFill>
        <p:spPr>
          <a:xfrm>
            <a:off x="6210514" y="646601"/>
            <a:ext cx="5344987" cy="3559639"/>
          </a:xfrm>
          <a:custGeom>
            <a:avLst/>
            <a:gdLst/>
            <a:ahLst/>
            <a:cxnLst/>
            <a:rect l="l" t="t" r="r" b="b"/>
            <a:pathLst>
              <a:path w="5665307" h="4399500">
                <a:moveTo>
                  <a:pt x="742941" y="0"/>
                </a:moveTo>
                <a:lnTo>
                  <a:pt x="4863712" y="9877"/>
                </a:lnTo>
                <a:cubicBezTo>
                  <a:pt x="5007432" y="6411"/>
                  <a:pt x="5168370" y="3925"/>
                  <a:pt x="5296810" y="3659"/>
                </a:cubicBezTo>
                <a:cubicBezTo>
                  <a:pt x="5373875" y="3499"/>
                  <a:pt x="5439240" y="4139"/>
                  <a:pt x="5482169" y="5844"/>
                </a:cubicBezTo>
                <a:cubicBezTo>
                  <a:pt x="5602926" y="19752"/>
                  <a:pt x="5597937" y="-16028"/>
                  <a:pt x="5603956" y="93321"/>
                </a:cubicBezTo>
                <a:cubicBezTo>
                  <a:pt x="5673961" y="983389"/>
                  <a:pt x="5671992" y="2932432"/>
                  <a:pt x="5656460" y="4359394"/>
                </a:cubicBezTo>
                <a:cubicBezTo>
                  <a:pt x="5404445" y="4380256"/>
                  <a:pt x="5141930" y="4359394"/>
                  <a:pt x="4774408" y="4380255"/>
                </a:cubicBezTo>
                <a:lnTo>
                  <a:pt x="219526" y="4399500"/>
                </a:lnTo>
                <a:cubicBezTo>
                  <a:pt x="157208" y="4390340"/>
                  <a:pt x="28238" y="4410340"/>
                  <a:pt x="32573" y="4372019"/>
                </a:cubicBezTo>
                <a:cubicBezTo>
                  <a:pt x="-39222" y="2977584"/>
                  <a:pt x="27063" y="1487973"/>
                  <a:pt x="47709" y="19667"/>
                </a:cubicBezTo>
                <a:close/>
              </a:path>
            </a:pathLst>
          </a:custGeom>
        </p:spPr>
      </p:pic>
      <p:sp>
        <p:nvSpPr>
          <p:cNvPr id="18" name="Freeform: Shape 17">
            <a:extLst>
              <a:ext uri="{FF2B5EF4-FFF2-40B4-BE49-F238E27FC236}">
                <a16:creationId xmlns:a16="http://schemas.microsoft.com/office/drawing/2014/main" id="{A7B9E649-1290-4FE4-9858-5C1FB50BC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02061" y="636500"/>
            <a:ext cx="5344988" cy="3559639"/>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69859 w 7708423"/>
              <a:gd name="connsiteY0" fmla="*/ 6433518 h 6433552"/>
              <a:gd name="connsiteX1" fmla="*/ 6580571 w 7708423"/>
              <a:gd name="connsiteY1" fmla="*/ 6424418 h 6433552"/>
              <a:gd name="connsiteX2" fmla="*/ 1015523 w 7708423"/>
              <a:gd name="connsiteY2" fmla="*/ 6393888 h 6433552"/>
              <a:gd name="connsiteX3" fmla="*/ 27741 w 7708423"/>
              <a:gd name="connsiteY3" fmla="*/ 6365104 h 6433552"/>
              <a:gd name="connsiteX4" fmla="*/ 7148 w 7708423"/>
              <a:gd name="connsiteY4" fmla="*/ 40220 h 6433552"/>
              <a:gd name="connsiteX5" fmla="*/ 261523 w 7708423"/>
              <a:gd name="connsiteY5" fmla="*/ 0 h 6433552"/>
              <a:gd name="connsiteX6" fmla="*/ 6459060 w 7708423"/>
              <a:gd name="connsiteY6" fmla="*/ 28166 h 6433552"/>
              <a:gd name="connsiteX7" fmla="*/ 7659211 w 7708423"/>
              <a:gd name="connsiteY7" fmla="*/ 58697 h 6433552"/>
              <a:gd name="connsiteX8" fmla="*/ 7587773 w 7708423"/>
              <a:gd name="connsiteY8" fmla="*/ 6302294 h 6433552"/>
              <a:gd name="connsiteX9" fmla="*/ 7422065 w 7708423"/>
              <a:gd name="connsiteY9" fmla="*/ 6430320 h 6433552"/>
              <a:gd name="connsiteX10" fmla="*/ 7169859 w 7708423"/>
              <a:gd name="connsiteY10" fmla="*/ 6433518 h 6433552"/>
              <a:gd name="connsiteX0" fmla="*/ 7207032 w 7745596"/>
              <a:gd name="connsiteY0" fmla="*/ 6433518 h 6433552"/>
              <a:gd name="connsiteX1" fmla="*/ 6617744 w 7745596"/>
              <a:gd name="connsiteY1" fmla="*/ 6424418 h 6433552"/>
              <a:gd name="connsiteX2" fmla="*/ 1052696 w 7745596"/>
              <a:gd name="connsiteY2" fmla="*/ 6393888 h 6433552"/>
              <a:gd name="connsiteX3" fmla="*/ 64914 w 7745596"/>
              <a:gd name="connsiteY3" fmla="*/ 6365104 h 6433552"/>
              <a:gd name="connsiteX4" fmla="*/ 44321 w 7745596"/>
              <a:gd name="connsiteY4" fmla="*/ 40220 h 6433552"/>
              <a:gd name="connsiteX5" fmla="*/ 298696 w 7745596"/>
              <a:gd name="connsiteY5" fmla="*/ 0 h 6433552"/>
              <a:gd name="connsiteX6" fmla="*/ 6496233 w 7745596"/>
              <a:gd name="connsiteY6" fmla="*/ 28166 h 6433552"/>
              <a:gd name="connsiteX7" fmla="*/ 7696384 w 7745596"/>
              <a:gd name="connsiteY7" fmla="*/ 58697 h 6433552"/>
              <a:gd name="connsiteX8" fmla="*/ 7624946 w 7745596"/>
              <a:gd name="connsiteY8" fmla="*/ 6302294 h 6433552"/>
              <a:gd name="connsiteX9" fmla="*/ 7459238 w 7745596"/>
              <a:gd name="connsiteY9" fmla="*/ 6430320 h 6433552"/>
              <a:gd name="connsiteX10" fmla="*/ 7207032 w 7745596"/>
              <a:gd name="connsiteY10" fmla="*/ 6433518 h 6433552"/>
              <a:gd name="connsiteX0" fmla="*/ 7207032 w 7708422"/>
              <a:gd name="connsiteY0" fmla="*/ 6433518 h 6433552"/>
              <a:gd name="connsiteX1" fmla="*/ 6617744 w 7708422"/>
              <a:gd name="connsiteY1" fmla="*/ 6424418 h 6433552"/>
              <a:gd name="connsiteX2" fmla="*/ 1052696 w 7708422"/>
              <a:gd name="connsiteY2" fmla="*/ 6393888 h 6433552"/>
              <a:gd name="connsiteX3" fmla="*/ 64914 w 7708422"/>
              <a:gd name="connsiteY3" fmla="*/ 6365104 h 6433552"/>
              <a:gd name="connsiteX4" fmla="*/ 44321 w 7708422"/>
              <a:gd name="connsiteY4" fmla="*/ 40220 h 6433552"/>
              <a:gd name="connsiteX5" fmla="*/ 298696 w 7708422"/>
              <a:gd name="connsiteY5" fmla="*/ 0 h 6433552"/>
              <a:gd name="connsiteX6" fmla="*/ 6496233 w 7708422"/>
              <a:gd name="connsiteY6" fmla="*/ 28166 h 6433552"/>
              <a:gd name="connsiteX7" fmla="*/ 7696384 w 7708422"/>
              <a:gd name="connsiteY7" fmla="*/ 58697 h 6433552"/>
              <a:gd name="connsiteX8" fmla="*/ 7624946 w 7708422"/>
              <a:gd name="connsiteY8" fmla="*/ 6302294 h 6433552"/>
              <a:gd name="connsiteX9" fmla="*/ 7459238 w 7708422"/>
              <a:gd name="connsiteY9" fmla="*/ 6430320 h 6433552"/>
              <a:gd name="connsiteX10" fmla="*/ 7207032 w 7708422"/>
              <a:gd name="connsiteY10" fmla="*/ 6433518 h 6433552"/>
              <a:gd name="connsiteX0" fmla="*/ 7207032 w 7708422"/>
              <a:gd name="connsiteY0" fmla="*/ 6433518 h 6433552"/>
              <a:gd name="connsiteX1" fmla="*/ 6617744 w 7708422"/>
              <a:gd name="connsiteY1" fmla="*/ 6424418 h 6433552"/>
              <a:gd name="connsiteX2" fmla="*/ 1052696 w 7708422"/>
              <a:gd name="connsiteY2" fmla="*/ 6393888 h 6433552"/>
              <a:gd name="connsiteX3" fmla="*/ 64915 w 7708422"/>
              <a:gd name="connsiteY3" fmla="*/ 6410090 h 6433552"/>
              <a:gd name="connsiteX4" fmla="*/ 44321 w 7708422"/>
              <a:gd name="connsiteY4" fmla="*/ 40220 h 6433552"/>
              <a:gd name="connsiteX5" fmla="*/ 298696 w 7708422"/>
              <a:gd name="connsiteY5" fmla="*/ 0 h 6433552"/>
              <a:gd name="connsiteX6" fmla="*/ 6496233 w 7708422"/>
              <a:gd name="connsiteY6" fmla="*/ 28166 h 6433552"/>
              <a:gd name="connsiteX7" fmla="*/ 7696384 w 7708422"/>
              <a:gd name="connsiteY7" fmla="*/ 58697 h 6433552"/>
              <a:gd name="connsiteX8" fmla="*/ 7624946 w 7708422"/>
              <a:gd name="connsiteY8" fmla="*/ 6302294 h 6433552"/>
              <a:gd name="connsiteX9" fmla="*/ 7459238 w 7708422"/>
              <a:gd name="connsiteY9" fmla="*/ 6430320 h 6433552"/>
              <a:gd name="connsiteX10" fmla="*/ 7207032 w 7708422"/>
              <a:gd name="connsiteY10" fmla="*/ 6433518 h 6433552"/>
              <a:gd name="connsiteX0" fmla="*/ 7207032 w 7708422"/>
              <a:gd name="connsiteY0" fmla="*/ 6433518 h 6438873"/>
              <a:gd name="connsiteX1" fmla="*/ 6617744 w 7708422"/>
              <a:gd name="connsiteY1" fmla="*/ 6424418 h 6438873"/>
              <a:gd name="connsiteX2" fmla="*/ 1010874 w 7708422"/>
              <a:gd name="connsiteY2" fmla="*/ 6438873 h 6438873"/>
              <a:gd name="connsiteX3" fmla="*/ 64915 w 7708422"/>
              <a:gd name="connsiteY3" fmla="*/ 6410090 h 6438873"/>
              <a:gd name="connsiteX4" fmla="*/ 44321 w 7708422"/>
              <a:gd name="connsiteY4" fmla="*/ 40220 h 6438873"/>
              <a:gd name="connsiteX5" fmla="*/ 298696 w 7708422"/>
              <a:gd name="connsiteY5" fmla="*/ 0 h 6438873"/>
              <a:gd name="connsiteX6" fmla="*/ 6496233 w 7708422"/>
              <a:gd name="connsiteY6" fmla="*/ 28166 h 6438873"/>
              <a:gd name="connsiteX7" fmla="*/ 7696384 w 7708422"/>
              <a:gd name="connsiteY7" fmla="*/ 58697 h 6438873"/>
              <a:gd name="connsiteX8" fmla="*/ 7624946 w 7708422"/>
              <a:gd name="connsiteY8" fmla="*/ 6302294 h 6438873"/>
              <a:gd name="connsiteX9" fmla="*/ 7459238 w 7708422"/>
              <a:gd name="connsiteY9" fmla="*/ 6430320 h 6438873"/>
              <a:gd name="connsiteX10" fmla="*/ 7207032 w 7708422"/>
              <a:gd name="connsiteY10" fmla="*/ 6433518 h 6438873"/>
              <a:gd name="connsiteX0" fmla="*/ 7207032 w 7708422"/>
              <a:gd name="connsiteY0" fmla="*/ 6433518 h 6438873"/>
              <a:gd name="connsiteX1" fmla="*/ 6617744 w 7708422"/>
              <a:gd name="connsiteY1" fmla="*/ 6424418 h 6438873"/>
              <a:gd name="connsiteX2" fmla="*/ 1010874 w 7708422"/>
              <a:gd name="connsiteY2" fmla="*/ 6438873 h 6438873"/>
              <a:gd name="connsiteX3" fmla="*/ 64915 w 7708422"/>
              <a:gd name="connsiteY3" fmla="*/ 6410090 h 6438873"/>
              <a:gd name="connsiteX4" fmla="*/ 44321 w 7708422"/>
              <a:gd name="connsiteY4" fmla="*/ 40220 h 6438873"/>
              <a:gd name="connsiteX5" fmla="*/ 298696 w 7708422"/>
              <a:gd name="connsiteY5" fmla="*/ 0 h 6438873"/>
              <a:gd name="connsiteX6" fmla="*/ 6496233 w 7708422"/>
              <a:gd name="connsiteY6" fmla="*/ 28166 h 6438873"/>
              <a:gd name="connsiteX7" fmla="*/ 7696384 w 7708422"/>
              <a:gd name="connsiteY7" fmla="*/ 58697 h 6438873"/>
              <a:gd name="connsiteX8" fmla="*/ 7624946 w 7708422"/>
              <a:gd name="connsiteY8" fmla="*/ 6302294 h 6438873"/>
              <a:gd name="connsiteX9" fmla="*/ 7459238 w 7708422"/>
              <a:gd name="connsiteY9" fmla="*/ 6430320 h 6438873"/>
              <a:gd name="connsiteX10" fmla="*/ 7207032 w 7708422"/>
              <a:gd name="connsiteY10" fmla="*/ 6433518 h 6438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08422" h="6438873">
                <a:moveTo>
                  <a:pt x="7207032" y="6433518"/>
                </a:moveTo>
                <a:cubicBezTo>
                  <a:pt x="7032271" y="6433129"/>
                  <a:pt x="6813293" y="6429491"/>
                  <a:pt x="6617744" y="6424418"/>
                </a:cubicBezTo>
                <a:lnTo>
                  <a:pt x="1010874" y="6438873"/>
                </a:lnTo>
                <a:lnTo>
                  <a:pt x="64915" y="6410090"/>
                </a:lnTo>
                <a:cubicBezTo>
                  <a:pt x="36824" y="4261155"/>
                  <a:pt x="-53366" y="2081040"/>
                  <a:pt x="44321" y="40220"/>
                </a:cubicBezTo>
                <a:cubicBezTo>
                  <a:pt x="38423" y="-15865"/>
                  <a:pt x="213904" y="13407"/>
                  <a:pt x="298696" y="0"/>
                </a:cubicBezTo>
                <a:lnTo>
                  <a:pt x="6496233" y="28166"/>
                </a:lnTo>
                <a:cubicBezTo>
                  <a:pt x="6996296" y="58697"/>
                  <a:pt x="7353484" y="28165"/>
                  <a:pt x="7696384" y="58697"/>
                </a:cubicBezTo>
                <a:cubicBezTo>
                  <a:pt x="7717518" y="2147122"/>
                  <a:pt x="7720197" y="4999637"/>
                  <a:pt x="7624946" y="6302294"/>
                </a:cubicBezTo>
                <a:cubicBezTo>
                  <a:pt x="7616756" y="6462331"/>
                  <a:pt x="7623544" y="6409966"/>
                  <a:pt x="7459238" y="6430320"/>
                </a:cubicBezTo>
                <a:cubicBezTo>
                  <a:pt x="7400828" y="6432816"/>
                  <a:pt x="7311889" y="6433752"/>
                  <a:pt x="7207032" y="6433518"/>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5713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2E84F055-D8F3-FAB3-E535-20028179133C}"/>
              </a:ext>
            </a:extLst>
          </p:cNvPr>
          <p:cNvPicPr>
            <a:picLocks noGrp="1" noChangeAspect="1"/>
          </p:cNvPicPr>
          <p:nvPr>
            <p:ph idx="1"/>
          </p:nvPr>
        </p:nvPicPr>
        <p:blipFill rotWithShape="1">
          <a:blip r:embed="rId2"/>
          <a:srcRect t="3923" b="4614"/>
          <a:stretch/>
        </p:blipFill>
        <p:spPr>
          <a:xfrm>
            <a:off x="20" y="10"/>
            <a:ext cx="12191980" cy="6857990"/>
          </a:xfrm>
          <a:prstGeom prst="rect">
            <a:avLst/>
          </a:prstGeom>
        </p:spPr>
      </p:pic>
    </p:spTree>
    <p:extLst>
      <p:ext uri="{BB962C8B-B14F-4D97-AF65-F5344CB8AC3E}">
        <p14:creationId xmlns:p14="http://schemas.microsoft.com/office/powerpoint/2010/main" val="419131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7927-609F-6E1C-CD7F-358039EC62F1}"/>
              </a:ext>
            </a:extLst>
          </p:cNvPr>
          <p:cNvSpPr>
            <a:spLocks noGrp="1"/>
          </p:cNvSpPr>
          <p:nvPr>
            <p:ph type="title"/>
          </p:nvPr>
        </p:nvSpPr>
        <p:spPr/>
        <p:txBody>
          <a:bodyPr/>
          <a:lstStyle/>
          <a:p>
            <a:r>
              <a:rPr lang="en-GB" dirty="0"/>
              <a:t>abstraction</a:t>
            </a:r>
          </a:p>
        </p:txBody>
      </p:sp>
      <p:sp>
        <p:nvSpPr>
          <p:cNvPr id="3" name="Content Placeholder 2">
            <a:extLst>
              <a:ext uri="{FF2B5EF4-FFF2-40B4-BE49-F238E27FC236}">
                <a16:creationId xmlns:a16="http://schemas.microsoft.com/office/drawing/2014/main" id="{69DE7A52-4312-9362-66D2-52311E2E193E}"/>
              </a:ext>
            </a:extLst>
          </p:cNvPr>
          <p:cNvSpPr>
            <a:spLocks noGrp="1"/>
          </p:cNvSpPr>
          <p:nvPr>
            <p:ph idx="1"/>
          </p:nvPr>
        </p:nvSpPr>
        <p:spPr/>
        <p:txBody>
          <a:bodyPr vert="horz" lIns="91440" tIns="45720" rIns="91440" bIns="45720" rtlCol="0" anchor="t">
            <a:normAutofit/>
          </a:bodyPr>
          <a:lstStyle/>
          <a:p>
            <a:pPr algn="just"/>
            <a:r>
              <a:rPr lang="en-GB" sz="2000" b="0">
                <a:latin typeface="Arial"/>
                <a:cs typeface="Arial"/>
              </a:rPr>
              <a:t>•</a:t>
            </a:r>
            <a:r>
              <a:rPr lang="en-GB" sz="2000" b="0">
                <a:latin typeface="Calibri"/>
                <a:cs typeface="Calibri"/>
              </a:rPr>
              <a:t>Abstraction is the practice of reducing details so that someone can focus on a few concepts at a time</a:t>
            </a:r>
            <a:endParaRPr lang="en-US"/>
          </a:p>
          <a:p>
            <a:pPr algn="just"/>
            <a:r>
              <a:rPr lang="en-GB" sz="2000" b="0">
                <a:latin typeface="Arial"/>
                <a:cs typeface="Arial"/>
              </a:rPr>
              <a:t>•</a:t>
            </a:r>
            <a:r>
              <a:rPr lang="en-GB" sz="2000" b="0">
                <a:latin typeface="Calibri"/>
                <a:cs typeface="Calibri"/>
              </a:rPr>
              <a:t>Abstraction is "To represent the essential feature without representing the background details.“</a:t>
            </a:r>
            <a:endParaRPr lang="en-GB"/>
          </a:p>
          <a:p>
            <a:pPr algn="just"/>
            <a:r>
              <a:rPr lang="en-GB" sz="2000" b="0" dirty="0">
                <a:latin typeface="Arial"/>
                <a:cs typeface="Arial"/>
              </a:rPr>
              <a:t>•</a:t>
            </a:r>
            <a:r>
              <a:rPr lang="en-GB" sz="2000" b="0" dirty="0">
                <a:latin typeface="Calibri"/>
                <a:cs typeface="Calibri"/>
              </a:rPr>
              <a:t>Abstraction is the process of hiding the working style of an object, and showing the information of an object in an understandable manner.</a:t>
            </a:r>
            <a:endParaRPr lang="en-GB" dirty="0"/>
          </a:p>
          <a:p>
            <a:pPr algn="just"/>
            <a:endParaRPr lang="en-GB"/>
          </a:p>
        </p:txBody>
      </p:sp>
    </p:spTree>
    <p:extLst>
      <p:ext uri="{BB962C8B-B14F-4D97-AF65-F5344CB8AC3E}">
        <p14:creationId xmlns:p14="http://schemas.microsoft.com/office/powerpoint/2010/main" val="178299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7" name="Rectangle 26">
            <a:extLst>
              <a:ext uri="{FF2B5EF4-FFF2-40B4-BE49-F238E27FC236}">
                <a16:creationId xmlns:a16="http://schemas.microsoft.com/office/drawing/2014/main" id="{4293528E-0CA3-4E56-B7A0-091C0AB0C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38338-4F4E-EDAA-017F-8796F3BA6C02}"/>
              </a:ext>
            </a:extLst>
          </p:cNvPr>
          <p:cNvSpPr>
            <a:spLocks noGrp="1"/>
          </p:cNvSpPr>
          <p:nvPr>
            <p:ph type="title"/>
          </p:nvPr>
        </p:nvSpPr>
        <p:spPr>
          <a:xfrm>
            <a:off x="766940" y="4976537"/>
            <a:ext cx="10658121" cy="875980"/>
          </a:xfrm>
        </p:spPr>
        <p:txBody>
          <a:bodyPr vert="horz" lIns="91440" tIns="45720" rIns="91440" bIns="45720" rtlCol="0" anchor="ctr">
            <a:normAutofit/>
          </a:bodyPr>
          <a:lstStyle/>
          <a:p>
            <a:pPr algn="ctr"/>
            <a:endParaRPr lang="en-US"/>
          </a:p>
        </p:txBody>
      </p:sp>
      <p:sp>
        <p:nvSpPr>
          <p:cNvPr id="29" name="Freeform: Shape 28">
            <a:extLst>
              <a:ext uri="{FF2B5EF4-FFF2-40B4-BE49-F238E27FC236}">
                <a16:creationId xmlns:a16="http://schemas.microsoft.com/office/drawing/2014/main" id="{F778232E-C75B-4B3C-9201-81C077571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1711" y="313659"/>
            <a:ext cx="11418399" cy="4399017"/>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0 w 7680682"/>
              <a:gd name="connsiteY4" fmla="*/ 60538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2118 w 7680682"/>
              <a:gd name="connsiteY0" fmla="*/ 6433518 h 6433552"/>
              <a:gd name="connsiteX1" fmla="*/ 6552830 w 7680682"/>
              <a:gd name="connsiteY1" fmla="*/ 6424418 h 6433552"/>
              <a:gd name="connsiteX2" fmla="*/ 987782 w 7680682"/>
              <a:gd name="connsiteY2" fmla="*/ 6393888 h 6433552"/>
              <a:gd name="connsiteX3" fmla="*/ 0 w 7680682"/>
              <a:gd name="connsiteY3" fmla="*/ 6365104 h 6433552"/>
              <a:gd name="connsiteX4" fmla="*/ 42138 w 7680682"/>
              <a:gd name="connsiteY4" fmla="*/ 40219 h 6433552"/>
              <a:gd name="connsiteX5" fmla="*/ 233782 w 7680682"/>
              <a:gd name="connsiteY5" fmla="*/ 0 h 6433552"/>
              <a:gd name="connsiteX6" fmla="*/ 6431319 w 7680682"/>
              <a:gd name="connsiteY6" fmla="*/ 28166 h 6433552"/>
              <a:gd name="connsiteX7" fmla="*/ 7631470 w 7680682"/>
              <a:gd name="connsiteY7" fmla="*/ 58697 h 6433552"/>
              <a:gd name="connsiteX8" fmla="*/ 7560032 w 7680682"/>
              <a:gd name="connsiteY8" fmla="*/ 6302294 h 6433552"/>
              <a:gd name="connsiteX9" fmla="*/ 7394324 w 7680682"/>
              <a:gd name="connsiteY9" fmla="*/ 6430320 h 6433552"/>
              <a:gd name="connsiteX10" fmla="*/ 7142118 w 7680682"/>
              <a:gd name="connsiteY10" fmla="*/ 6433518 h 6433552"/>
              <a:gd name="connsiteX0" fmla="*/ 7149875 w 7688439"/>
              <a:gd name="connsiteY0" fmla="*/ 6433518 h 6433552"/>
              <a:gd name="connsiteX1" fmla="*/ 6560587 w 7688439"/>
              <a:gd name="connsiteY1" fmla="*/ 6424418 h 6433552"/>
              <a:gd name="connsiteX2" fmla="*/ 995539 w 7688439"/>
              <a:gd name="connsiteY2" fmla="*/ 6393888 h 6433552"/>
              <a:gd name="connsiteX3" fmla="*/ 7757 w 7688439"/>
              <a:gd name="connsiteY3" fmla="*/ 6365104 h 6433552"/>
              <a:gd name="connsiteX4" fmla="*/ 49895 w 7688439"/>
              <a:gd name="connsiteY4" fmla="*/ 40219 h 6433552"/>
              <a:gd name="connsiteX5" fmla="*/ 241539 w 7688439"/>
              <a:gd name="connsiteY5" fmla="*/ 0 h 6433552"/>
              <a:gd name="connsiteX6" fmla="*/ 6439076 w 7688439"/>
              <a:gd name="connsiteY6" fmla="*/ 28166 h 6433552"/>
              <a:gd name="connsiteX7" fmla="*/ 7639227 w 7688439"/>
              <a:gd name="connsiteY7" fmla="*/ 58697 h 6433552"/>
              <a:gd name="connsiteX8" fmla="*/ 7567789 w 7688439"/>
              <a:gd name="connsiteY8" fmla="*/ 6302294 h 6433552"/>
              <a:gd name="connsiteX9" fmla="*/ 7402081 w 7688439"/>
              <a:gd name="connsiteY9" fmla="*/ 6430320 h 6433552"/>
              <a:gd name="connsiteX10" fmla="*/ 7149875 w 7688439"/>
              <a:gd name="connsiteY10" fmla="*/ 6433518 h 6433552"/>
              <a:gd name="connsiteX0" fmla="*/ 7149875 w 7664186"/>
              <a:gd name="connsiteY0" fmla="*/ 6433518 h 6433552"/>
              <a:gd name="connsiteX1" fmla="*/ 6560587 w 7664186"/>
              <a:gd name="connsiteY1" fmla="*/ 6424418 h 6433552"/>
              <a:gd name="connsiteX2" fmla="*/ 995539 w 7664186"/>
              <a:gd name="connsiteY2" fmla="*/ 6393888 h 6433552"/>
              <a:gd name="connsiteX3" fmla="*/ 7757 w 7664186"/>
              <a:gd name="connsiteY3" fmla="*/ 6365104 h 6433552"/>
              <a:gd name="connsiteX4" fmla="*/ 49895 w 7664186"/>
              <a:gd name="connsiteY4" fmla="*/ 40219 h 6433552"/>
              <a:gd name="connsiteX5" fmla="*/ 241539 w 7664186"/>
              <a:gd name="connsiteY5" fmla="*/ 0 h 6433552"/>
              <a:gd name="connsiteX6" fmla="*/ 6439076 w 7664186"/>
              <a:gd name="connsiteY6" fmla="*/ 28166 h 6433552"/>
              <a:gd name="connsiteX7" fmla="*/ 7639227 w 7664186"/>
              <a:gd name="connsiteY7" fmla="*/ 58697 h 6433552"/>
              <a:gd name="connsiteX8" fmla="*/ 7567789 w 7664186"/>
              <a:gd name="connsiteY8" fmla="*/ 6302294 h 6433552"/>
              <a:gd name="connsiteX9" fmla="*/ 7402081 w 7664186"/>
              <a:gd name="connsiteY9" fmla="*/ 6430320 h 6433552"/>
              <a:gd name="connsiteX10" fmla="*/ 7149875 w 7664186"/>
              <a:gd name="connsiteY10" fmla="*/ 6433518 h 6433552"/>
              <a:gd name="connsiteX0" fmla="*/ 7149875 w 7657158"/>
              <a:gd name="connsiteY0" fmla="*/ 6433518 h 6433552"/>
              <a:gd name="connsiteX1" fmla="*/ 6560587 w 7657158"/>
              <a:gd name="connsiteY1" fmla="*/ 6424418 h 6433552"/>
              <a:gd name="connsiteX2" fmla="*/ 995539 w 7657158"/>
              <a:gd name="connsiteY2" fmla="*/ 6393888 h 6433552"/>
              <a:gd name="connsiteX3" fmla="*/ 7757 w 7657158"/>
              <a:gd name="connsiteY3" fmla="*/ 6365104 h 6433552"/>
              <a:gd name="connsiteX4" fmla="*/ 49895 w 7657158"/>
              <a:gd name="connsiteY4" fmla="*/ 40219 h 6433552"/>
              <a:gd name="connsiteX5" fmla="*/ 241539 w 7657158"/>
              <a:gd name="connsiteY5" fmla="*/ 0 h 6433552"/>
              <a:gd name="connsiteX6" fmla="*/ 6439076 w 7657158"/>
              <a:gd name="connsiteY6" fmla="*/ 28166 h 6433552"/>
              <a:gd name="connsiteX7" fmla="*/ 7639227 w 7657158"/>
              <a:gd name="connsiteY7" fmla="*/ 58697 h 6433552"/>
              <a:gd name="connsiteX8" fmla="*/ 7567789 w 7657158"/>
              <a:gd name="connsiteY8" fmla="*/ 6302294 h 6433552"/>
              <a:gd name="connsiteX9" fmla="*/ 7402081 w 7657158"/>
              <a:gd name="connsiteY9" fmla="*/ 6430320 h 6433552"/>
              <a:gd name="connsiteX10" fmla="*/ 7149875 w 7657158"/>
              <a:gd name="connsiteY10" fmla="*/ 6433518 h 6433552"/>
              <a:gd name="connsiteX0" fmla="*/ 7149875 w 7661310"/>
              <a:gd name="connsiteY0" fmla="*/ 6433518 h 6452113"/>
              <a:gd name="connsiteX1" fmla="*/ 6560587 w 7661310"/>
              <a:gd name="connsiteY1" fmla="*/ 6424418 h 6452113"/>
              <a:gd name="connsiteX2" fmla="*/ 995539 w 7661310"/>
              <a:gd name="connsiteY2" fmla="*/ 6393888 h 6452113"/>
              <a:gd name="connsiteX3" fmla="*/ 7757 w 7661310"/>
              <a:gd name="connsiteY3" fmla="*/ 6365104 h 6452113"/>
              <a:gd name="connsiteX4" fmla="*/ 49895 w 7661310"/>
              <a:gd name="connsiteY4" fmla="*/ 40219 h 6452113"/>
              <a:gd name="connsiteX5" fmla="*/ 241539 w 7661310"/>
              <a:gd name="connsiteY5" fmla="*/ 0 h 6452113"/>
              <a:gd name="connsiteX6" fmla="*/ 6439076 w 7661310"/>
              <a:gd name="connsiteY6" fmla="*/ 28166 h 6452113"/>
              <a:gd name="connsiteX7" fmla="*/ 7639227 w 7661310"/>
              <a:gd name="connsiteY7" fmla="*/ 58697 h 6452113"/>
              <a:gd name="connsiteX8" fmla="*/ 7589645 w 7661310"/>
              <a:gd name="connsiteY8" fmla="*/ 6366021 h 6452113"/>
              <a:gd name="connsiteX9" fmla="*/ 7402081 w 7661310"/>
              <a:gd name="connsiteY9" fmla="*/ 6430320 h 6452113"/>
              <a:gd name="connsiteX10" fmla="*/ 7149875 w 7661310"/>
              <a:gd name="connsiteY10" fmla="*/ 6433518 h 6452113"/>
              <a:gd name="connsiteX0" fmla="*/ 7149875 w 7657523"/>
              <a:gd name="connsiteY0" fmla="*/ 6433518 h 6452112"/>
              <a:gd name="connsiteX1" fmla="*/ 6560587 w 7657523"/>
              <a:gd name="connsiteY1" fmla="*/ 6424418 h 6452112"/>
              <a:gd name="connsiteX2" fmla="*/ 995539 w 7657523"/>
              <a:gd name="connsiteY2" fmla="*/ 6393888 h 6452112"/>
              <a:gd name="connsiteX3" fmla="*/ 7757 w 7657523"/>
              <a:gd name="connsiteY3" fmla="*/ 6365104 h 6452112"/>
              <a:gd name="connsiteX4" fmla="*/ 49895 w 7657523"/>
              <a:gd name="connsiteY4" fmla="*/ 40219 h 6452112"/>
              <a:gd name="connsiteX5" fmla="*/ 241539 w 7657523"/>
              <a:gd name="connsiteY5" fmla="*/ 0 h 6452112"/>
              <a:gd name="connsiteX6" fmla="*/ 6439076 w 7657523"/>
              <a:gd name="connsiteY6" fmla="*/ 28166 h 6452112"/>
              <a:gd name="connsiteX7" fmla="*/ 7639227 w 7657523"/>
              <a:gd name="connsiteY7" fmla="*/ 58697 h 6452112"/>
              <a:gd name="connsiteX8" fmla="*/ 7589645 w 7657523"/>
              <a:gd name="connsiteY8" fmla="*/ 6366021 h 6452112"/>
              <a:gd name="connsiteX9" fmla="*/ 7402081 w 7657523"/>
              <a:gd name="connsiteY9" fmla="*/ 6430320 h 6452112"/>
              <a:gd name="connsiteX10" fmla="*/ 7149875 w 7657523"/>
              <a:gd name="connsiteY10" fmla="*/ 6433518 h 6452112"/>
              <a:gd name="connsiteX0" fmla="*/ 7149875 w 7639227"/>
              <a:gd name="connsiteY0" fmla="*/ 6433518 h 6452112"/>
              <a:gd name="connsiteX1" fmla="*/ 6560587 w 7639227"/>
              <a:gd name="connsiteY1" fmla="*/ 6424418 h 6452112"/>
              <a:gd name="connsiteX2" fmla="*/ 995539 w 7639227"/>
              <a:gd name="connsiteY2" fmla="*/ 6393888 h 6452112"/>
              <a:gd name="connsiteX3" fmla="*/ 7757 w 7639227"/>
              <a:gd name="connsiteY3" fmla="*/ 6365104 h 6452112"/>
              <a:gd name="connsiteX4" fmla="*/ 49895 w 7639227"/>
              <a:gd name="connsiteY4" fmla="*/ 40219 h 6452112"/>
              <a:gd name="connsiteX5" fmla="*/ 241539 w 7639227"/>
              <a:gd name="connsiteY5" fmla="*/ 0 h 6452112"/>
              <a:gd name="connsiteX6" fmla="*/ 6439076 w 7639227"/>
              <a:gd name="connsiteY6" fmla="*/ 28166 h 6452112"/>
              <a:gd name="connsiteX7" fmla="*/ 7639227 w 7639227"/>
              <a:gd name="connsiteY7" fmla="*/ 58697 h 6452112"/>
              <a:gd name="connsiteX8" fmla="*/ 7589645 w 7639227"/>
              <a:gd name="connsiteY8" fmla="*/ 6366021 h 6452112"/>
              <a:gd name="connsiteX9" fmla="*/ 7402081 w 7639227"/>
              <a:gd name="connsiteY9" fmla="*/ 6430320 h 6452112"/>
              <a:gd name="connsiteX10" fmla="*/ 7149875 w 7639227"/>
              <a:gd name="connsiteY10" fmla="*/ 6433518 h 6452112"/>
              <a:gd name="connsiteX0" fmla="*/ 7149875 w 7641711"/>
              <a:gd name="connsiteY0" fmla="*/ 6433518 h 6473199"/>
              <a:gd name="connsiteX1" fmla="*/ 6560587 w 7641711"/>
              <a:gd name="connsiteY1" fmla="*/ 6424418 h 6473199"/>
              <a:gd name="connsiteX2" fmla="*/ 995539 w 7641711"/>
              <a:gd name="connsiteY2" fmla="*/ 6393888 h 6473199"/>
              <a:gd name="connsiteX3" fmla="*/ 7757 w 7641711"/>
              <a:gd name="connsiteY3" fmla="*/ 6365104 h 6473199"/>
              <a:gd name="connsiteX4" fmla="*/ 49895 w 7641711"/>
              <a:gd name="connsiteY4" fmla="*/ 40219 h 6473199"/>
              <a:gd name="connsiteX5" fmla="*/ 241539 w 7641711"/>
              <a:gd name="connsiteY5" fmla="*/ 0 h 6473199"/>
              <a:gd name="connsiteX6" fmla="*/ 6439076 w 7641711"/>
              <a:gd name="connsiteY6" fmla="*/ 28166 h 6473199"/>
              <a:gd name="connsiteX7" fmla="*/ 7639227 w 7641711"/>
              <a:gd name="connsiteY7" fmla="*/ 58697 h 6473199"/>
              <a:gd name="connsiteX8" fmla="*/ 7618786 w 7641711"/>
              <a:gd name="connsiteY8" fmla="*/ 6397885 h 6473199"/>
              <a:gd name="connsiteX9" fmla="*/ 7402081 w 7641711"/>
              <a:gd name="connsiteY9" fmla="*/ 6430320 h 6473199"/>
              <a:gd name="connsiteX10" fmla="*/ 7149875 w 7641711"/>
              <a:gd name="connsiteY10" fmla="*/ 6433518 h 6473199"/>
              <a:gd name="connsiteX0" fmla="*/ 7149875 w 7641711"/>
              <a:gd name="connsiteY0" fmla="*/ 6433518 h 6438168"/>
              <a:gd name="connsiteX1" fmla="*/ 6560587 w 7641711"/>
              <a:gd name="connsiteY1" fmla="*/ 6424418 h 6438168"/>
              <a:gd name="connsiteX2" fmla="*/ 995539 w 7641711"/>
              <a:gd name="connsiteY2" fmla="*/ 6393888 h 6438168"/>
              <a:gd name="connsiteX3" fmla="*/ 7757 w 7641711"/>
              <a:gd name="connsiteY3" fmla="*/ 6365104 h 6438168"/>
              <a:gd name="connsiteX4" fmla="*/ 49895 w 7641711"/>
              <a:gd name="connsiteY4" fmla="*/ 40219 h 6438168"/>
              <a:gd name="connsiteX5" fmla="*/ 241539 w 7641711"/>
              <a:gd name="connsiteY5" fmla="*/ 0 h 6438168"/>
              <a:gd name="connsiteX6" fmla="*/ 6439076 w 7641711"/>
              <a:gd name="connsiteY6" fmla="*/ 28166 h 6438168"/>
              <a:gd name="connsiteX7" fmla="*/ 7639227 w 7641711"/>
              <a:gd name="connsiteY7" fmla="*/ 58697 h 6438168"/>
              <a:gd name="connsiteX8" fmla="*/ 7618786 w 7641711"/>
              <a:gd name="connsiteY8" fmla="*/ 6397885 h 6438168"/>
              <a:gd name="connsiteX9" fmla="*/ 7402081 w 7641711"/>
              <a:gd name="connsiteY9" fmla="*/ 6430320 h 6438168"/>
              <a:gd name="connsiteX10" fmla="*/ 7149875 w 7641711"/>
              <a:gd name="connsiteY10" fmla="*/ 6433518 h 643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41711" h="6438168">
                <a:moveTo>
                  <a:pt x="7149875" y="6433518"/>
                </a:moveTo>
                <a:cubicBezTo>
                  <a:pt x="6975114" y="6433129"/>
                  <a:pt x="6756136" y="6429491"/>
                  <a:pt x="6560587" y="6424418"/>
                </a:cubicBezTo>
                <a:lnTo>
                  <a:pt x="995539" y="6393888"/>
                </a:lnTo>
                <a:lnTo>
                  <a:pt x="7757" y="6365104"/>
                </a:lnTo>
                <a:cubicBezTo>
                  <a:pt x="-20334" y="4216169"/>
                  <a:pt x="35849" y="2148514"/>
                  <a:pt x="49895" y="40219"/>
                </a:cubicBezTo>
                <a:lnTo>
                  <a:pt x="241539" y="0"/>
                </a:lnTo>
                <a:lnTo>
                  <a:pt x="6439076" y="28166"/>
                </a:lnTo>
                <a:cubicBezTo>
                  <a:pt x="6939139" y="58697"/>
                  <a:pt x="7296327" y="28165"/>
                  <a:pt x="7639227" y="58697"/>
                </a:cubicBezTo>
                <a:cubicBezTo>
                  <a:pt x="7638435" y="2070139"/>
                  <a:pt x="7653203" y="4107561"/>
                  <a:pt x="7618786" y="6397885"/>
                </a:cubicBezTo>
                <a:cubicBezTo>
                  <a:pt x="7625166" y="6478264"/>
                  <a:pt x="7566387" y="6409966"/>
                  <a:pt x="7402081" y="6430320"/>
                </a:cubicBezTo>
                <a:cubicBezTo>
                  <a:pt x="7343671" y="6432816"/>
                  <a:pt x="7254732" y="6433752"/>
                  <a:pt x="7149875" y="6433518"/>
                </a:cubicBezTo>
                <a:close/>
              </a:path>
            </a:pathLst>
          </a:cu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Content Placeholder 6" descr="Screenshots of a computer screen&#10;&#10;Description automatically generated">
            <a:extLst>
              <a:ext uri="{FF2B5EF4-FFF2-40B4-BE49-F238E27FC236}">
                <a16:creationId xmlns:a16="http://schemas.microsoft.com/office/drawing/2014/main" id="{47FDF13D-7FA8-E258-76DF-DDBDD9A7EC5C}"/>
              </a:ext>
            </a:extLst>
          </p:cNvPr>
          <p:cNvPicPr>
            <a:picLocks noGrp="1" noChangeAspect="1"/>
          </p:cNvPicPr>
          <p:nvPr>
            <p:ph idx="1"/>
          </p:nvPr>
        </p:nvPicPr>
        <p:blipFill>
          <a:blip r:embed="rId2"/>
          <a:stretch>
            <a:fillRect/>
          </a:stretch>
        </p:blipFill>
        <p:spPr>
          <a:xfrm>
            <a:off x="420663" y="313638"/>
            <a:ext cx="11517154" cy="4554610"/>
          </a:xfrm>
          <a:prstGeom prst="rect">
            <a:avLst/>
          </a:prstGeom>
        </p:spPr>
      </p:pic>
    </p:spTree>
    <p:extLst>
      <p:ext uri="{BB962C8B-B14F-4D97-AF65-F5344CB8AC3E}">
        <p14:creationId xmlns:p14="http://schemas.microsoft.com/office/powerpoint/2010/main" val="47239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1D9C0-157E-B669-7112-B1A87EEB8FD2}"/>
              </a:ext>
            </a:extLst>
          </p:cNvPr>
          <p:cNvSpPr>
            <a:spLocks noGrp="1"/>
          </p:cNvSpPr>
          <p:nvPr>
            <p:ph type="title"/>
          </p:nvPr>
        </p:nvSpPr>
        <p:spPr/>
        <p:txBody>
          <a:bodyPr/>
          <a:lstStyle/>
          <a:p>
            <a:r>
              <a:rPr lang="en-GB" dirty="0"/>
              <a:t>encapsulation</a:t>
            </a:r>
          </a:p>
        </p:txBody>
      </p:sp>
      <p:sp>
        <p:nvSpPr>
          <p:cNvPr id="6" name="Content Placeholder 5">
            <a:extLst>
              <a:ext uri="{FF2B5EF4-FFF2-40B4-BE49-F238E27FC236}">
                <a16:creationId xmlns:a16="http://schemas.microsoft.com/office/drawing/2014/main" id="{BEC03A08-B863-5612-6327-8D2B35FA9445}"/>
              </a:ext>
            </a:extLst>
          </p:cNvPr>
          <p:cNvSpPr>
            <a:spLocks noGrp="1"/>
          </p:cNvSpPr>
          <p:nvPr>
            <p:ph idx="1"/>
          </p:nvPr>
        </p:nvSpPr>
        <p:spPr/>
        <p:txBody>
          <a:bodyPr vert="horz" lIns="91440" tIns="45720" rIns="91440" bIns="45720" rtlCol="0" anchor="t">
            <a:normAutofit/>
          </a:bodyPr>
          <a:lstStyle/>
          <a:p>
            <a:pPr algn="just"/>
            <a:r>
              <a:rPr lang="en-GB" sz="2000" b="0">
                <a:latin typeface="Arial"/>
                <a:cs typeface="Arial"/>
              </a:rPr>
              <a:t>•</a:t>
            </a:r>
            <a:r>
              <a:rPr lang="en-GB" sz="2000" b="0">
                <a:latin typeface="Calibri"/>
                <a:cs typeface="Calibri"/>
              </a:rPr>
              <a:t>Encapsulation Hiding the internal state and functionality of an object and only allowing access through a public set of functions..</a:t>
            </a:r>
            <a:endParaRPr lang="en-US"/>
          </a:p>
          <a:p>
            <a:pPr algn="just"/>
            <a:r>
              <a:rPr lang="en-GB" sz="2000" b="0">
                <a:latin typeface="Arial"/>
                <a:cs typeface="Arial"/>
              </a:rPr>
              <a:t>•</a:t>
            </a:r>
            <a:r>
              <a:rPr lang="en-GB" sz="2000" b="0">
                <a:latin typeface="Calibri"/>
                <a:cs typeface="Calibri"/>
              </a:rPr>
              <a:t>Think of encapsulation as a black box; data is sent to a method, a lot of work goes on using the data, of which you don't know or care about. An output is returned to the caller. That is the process of encapsulation, or information hiding.</a:t>
            </a:r>
            <a:endParaRPr lang="en-GB"/>
          </a:p>
          <a:p>
            <a:pPr algn="just"/>
            <a:r>
              <a:rPr lang="en-GB" sz="2000" b="0" dirty="0">
                <a:latin typeface="Arial"/>
                <a:cs typeface="Arial"/>
              </a:rPr>
              <a:t>•</a:t>
            </a:r>
            <a:r>
              <a:rPr lang="en-GB" sz="2000" b="0" dirty="0">
                <a:latin typeface="Calibri"/>
                <a:cs typeface="Calibri"/>
              </a:rPr>
              <a:t>Encapsulation guarantees the integrity of the data contained in the object by preventing users from changing internal data into something invalid.</a:t>
            </a:r>
            <a:endParaRPr lang="en-GB" dirty="0"/>
          </a:p>
        </p:txBody>
      </p:sp>
    </p:spTree>
    <p:extLst>
      <p:ext uri="{BB962C8B-B14F-4D97-AF65-F5344CB8AC3E}">
        <p14:creationId xmlns:p14="http://schemas.microsoft.com/office/powerpoint/2010/main" val="1625432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062C-180E-9EBA-578C-2C9A2FCA933C}"/>
              </a:ext>
            </a:extLst>
          </p:cNvPr>
          <p:cNvSpPr>
            <a:spLocks noGrp="1"/>
          </p:cNvSpPr>
          <p:nvPr>
            <p:ph type="title"/>
          </p:nvPr>
        </p:nvSpPr>
        <p:spPr/>
        <p:txBody>
          <a:bodyPr/>
          <a:lstStyle/>
          <a:p>
            <a:r>
              <a:rPr lang="en-GB" dirty="0"/>
              <a:t>polymorphism</a:t>
            </a:r>
          </a:p>
        </p:txBody>
      </p:sp>
      <p:sp>
        <p:nvSpPr>
          <p:cNvPr id="3" name="Content Placeholder 2">
            <a:extLst>
              <a:ext uri="{FF2B5EF4-FFF2-40B4-BE49-F238E27FC236}">
                <a16:creationId xmlns:a16="http://schemas.microsoft.com/office/drawing/2014/main" id="{9440F99C-F596-977E-561D-AD4F9AE5AAAA}"/>
              </a:ext>
            </a:extLst>
          </p:cNvPr>
          <p:cNvSpPr>
            <a:spLocks noGrp="1"/>
          </p:cNvSpPr>
          <p:nvPr>
            <p:ph idx="1"/>
          </p:nvPr>
        </p:nvSpPr>
        <p:spPr/>
        <p:txBody>
          <a:bodyPr vert="horz" lIns="91440" tIns="45720" rIns="91440" bIns="45720" rtlCol="0" anchor="t">
            <a:normAutofit/>
          </a:bodyPr>
          <a:lstStyle/>
          <a:p>
            <a:pPr algn="just"/>
            <a:r>
              <a:rPr lang="en-GB" sz="2000" b="0">
                <a:latin typeface="Arial"/>
                <a:cs typeface="Arial"/>
              </a:rPr>
              <a:t>•</a:t>
            </a:r>
            <a:r>
              <a:rPr lang="en-GB" sz="2000" b="0">
                <a:latin typeface="Calibri"/>
                <a:cs typeface="Calibri"/>
              </a:rPr>
              <a:t>The Word polymorphism comes from Greek and means having several different forms.</a:t>
            </a:r>
            <a:endParaRPr lang="en-US"/>
          </a:p>
          <a:p>
            <a:pPr algn="just"/>
            <a:r>
              <a:rPr lang="en-GB" sz="2000" b="0">
                <a:latin typeface="Arial"/>
                <a:cs typeface="Arial"/>
              </a:rPr>
              <a:t>•</a:t>
            </a:r>
            <a:r>
              <a:rPr lang="en-GB" sz="2000" b="0">
                <a:latin typeface="Calibri"/>
                <a:cs typeface="Calibri"/>
              </a:rPr>
              <a:t>An object behaves differently at different place is called polymorphism.</a:t>
            </a:r>
            <a:endParaRPr lang="en-GB"/>
          </a:p>
          <a:p>
            <a:pPr algn="just"/>
            <a:r>
              <a:rPr lang="en-GB" sz="2000" b="0" dirty="0">
                <a:latin typeface="Arial"/>
                <a:cs typeface="Arial"/>
              </a:rPr>
              <a:t>•</a:t>
            </a:r>
            <a:r>
              <a:rPr lang="en-GB" sz="2000" b="0" dirty="0">
                <a:latin typeface="Calibri"/>
                <a:cs typeface="Calibri"/>
              </a:rPr>
              <a:t>Polymorphism is briefly described as "one interface, many implementations.</a:t>
            </a:r>
            <a:endParaRPr lang="en-GB" dirty="0"/>
          </a:p>
          <a:p>
            <a:pPr algn="just"/>
            <a:r>
              <a:rPr lang="en-GB" sz="2000" b="0" dirty="0">
                <a:latin typeface="Arial"/>
                <a:cs typeface="Arial"/>
              </a:rPr>
              <a:t>•</a:t>
            </a:r>
            <a:r>
              <a:rPr lang="en-GB" sz="2000" b="0" dirty="0">
                <a:latin typeface="Calibri"/>
                <a:cs typeface="Calibri"/>
              </a:rPr>
              <a:t>polymorphism can be achieved through method overloading and method overriding.</a:t>
            </a:r>
            <a:endParaRPr lang="en-GB" dirty="0"/>
          </a:p>
        </p:txBody>
      </p:sp>
    </p:spTree>
    <p:extLst>
      <p:ext uri="{BB962C8B-B14F-4D97-AF65-F5344CB8AC3E}">
        <p14:creationId xmlns:p14="http://schemas.microsoft.com/office/powerpoint/2010/main" val="2909068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5C1A-6FFF-A7D3-11E6-4171916E0517}"/>
              </a:ext>
            </a:extLst>
          </p:cNvPr>
          <p:cNvSpPr>
            <a:spLocks noGrp="1"/>
          </p:cNvSpPr>
          <p:nvPr>
            <p:ph type="title"/>
          </p:nvPr>
        </p:nvSpPr>
        <p:spPr/>
        <p:txBody>
          <a:bodyPr/>
          <a:lstStyle/>
          <a:p>
            <a:r>
              <a:rPr lang="en-GB" dirty="0"/>
              <a:t>Method over loading</a:t>
            </a:r>
          </a:p>
        </p:txBody>
      </p:sp>
      <p:sp>
        <p:nvSpPr>
          <p:cNvPr id="3" name="Content Placeholder 2">
            <a:extLst>
              <a:ext uri="{FF2B5EF4-FFF2-40B4-BE49-F238E27FC236}">
                <a16:creationId xmlns:a16="http://schemas.microsoft.com/office/drawing/2014/main" id="{D2EA9F2A-7F1B-10D6-4B17-580E687A70AF}"/>
              </a:ext>
            </a:extLst>
          </p:cNvPr>
          <p:cNvSpPr>
            <a:spLocks noGrp="1"/>
          </p:cNvSpPr>
          <p:nvPr>
            <p:ph idx="1"/>
          </p:nvPr>
        </p:nvSpPr>
        <p:spPr/>
        <p:txBody>
          <a:bodyPr/>
          <a:lstStyle/>
          <a:p>
            <a:r>
              <a:rPr lang="en-US" sz="3200" dirty="0">
                <a:ea typeface="+mn-lt"/>
                <a:cs typeface="+mn-lt"/>
              </a:rPr>
              <a:t>Same method with different signature</a:t>
            </a:r>
            <a:endParaRPr lang="en-GB" dirty="0"/>
          </a:p>
        </p:txBody>
      </p:sp>
    </p:spTree>
    <p:extLst>
      <p:ext uri="{BB962C8B-B14F-4D97-AF65-F5344CB8AC3E}">
        <p14:creationId xmlns:p14="http://schemas.microsoft.com/office/powerpoint/2010/main" val="236114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ADD91E65-831F-8996-5C28-478BCB7EE40C}"/>
              </a:ext>
            </a:extLst>
          </p:cNvPr>
          <p:cNvPicPr>
            <a:picLocks noGrp="1" noChangeAspect="1"/>
          </p:cNvPicPr>
          <p:nvPr>
            <p:ph idx="1"/>
          </p:nvPr>
        </p:nvPicPr>
        <p:blipFill>
          <a:blip r:embed="rId2"/>
          <a:stretch>
            <a:fillRect/>
          </a:stretch>
        </p:blipFill>
        <p:spPr>
          <a:xfrm>
            <a:off x="517078" y="1438585"/>
            <a:ext cx="6065478" cy="3827463"/>
          </a:xfrm>
          <a:prstGeom prst="rect">
            <a:avLst/>
          </a:prstGeom>
        </p:spPr>
      </p:pic>
      <p:pic>
        <p:nvPicPr>
          <p:cNvPr id="5" name="Picture 5">
            <a:extLst>
              <a:ext uri="{FF2B5EF4-FFF2-40B4-BE49-F238E27FC236}">
                <a16:creationId xmlns:a16="http://schemas.microsoft.com/office/drawing/2014/main" id="{5B48DCB0-3498-75E2-40E9-018DC9D1504E}"/>
              </a:ext>
            </a:extLst>
          </p:cNvPr>
          <p:cNvPicPr>
            <a:picLocks noChangeAspect="1"/>
          </p:cNvPicPr>
          <p:nvPr/>
        </p:nvPicPr>
        <p:blipFill>
          <a:blip r:embed="rId3"/>
          <a:stretch>
            <a:fillRect/>
          </a:stretch>
        </p:blipFill>
        <p:spPr>
          <a:xfrm>
            <a:off x="6780362" y="1438585"/>
            <a:ext cx="4957313" cy="3837055"/>
          </a:xfrm>
          <a:prstGeom prst="rect">
            <a:avLst/>
          </a:prstGeom>
        </p:spPr>
      </p:pic>
    </p:spTree>
    <p:extLst>
      <p:ext uri="{BB962C8B-B14F-4D97-AF65-F5344CB8AC3E}">
        <p14:creationId xmlns:p14="http://schemas.microsoft.com/office/powerpoint/2010/main" val="285725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F10-72DB-F6EF-56C9-F683FEB44658}"/>
              </a:ext>
            </a:extLst>
          </p:cNvPr>
          <p:cNvSpPr>
            <a:spLocks noGrp="1"/>
          </p:cNvSpPr>
          <p:nvPr>
            <p:ph type="title"/>
          </p:nvPr>
        </p:nvSpPr>
        <p:spPr/>
        <p:txBody>
          <a:bodyPr/>
          <a:lstStyle/>
          <a:p>
            <a:r>
              <a:rPr lang="en-GB" dirty="0"/>
              <a:t>Method overriding</a:t>
            </a:r>
          </a:p>
        </p:txBody>
      </p:sp>
      <p:sp>
        <p:nvSpPr>
          <p:cNvPr id="3" name="Content Placeholder 2">
            <a:extLst>
              <a:ext uri="{FF2B5EF4-FFF2-40B4-BE49-F238E27FC236}">
                <a16:creationId xmlns:a16="http://schemas.microsoft.com/office/drawing/2014/main" id="{C603BE40-2060-7F00-1FF0-C01E36F1185F}"/>
              </a:ext>
            </a:extLst>
          </p:cNvPr>
          <p:cNvSpPr>
            <a:spLocks noGrp="1"/>
          </p:cNvSpPr>
          <p:nvPr>
            <p:ph idx="1"/>
          </p:nvPr>
        </p:nvSpPr>
        <p:spPr/>
        <p:txBody>
          <a:bodyPr/>
          <a:lstStyle/>
          <a:p>
            <a:pPr algn="just">
              <a:lnSpc>
                <a:spcPct val="90000"/>
              </a:lnSpc>
              <a:spcBef>
                <a:spcPts val="1000"/>
              </a:spcBef>
            </a:pPr>
            <a:r>
              <a:rPr lang="en-US" sz="3200" dirty="0">
                <a:ea typeface="+mn-lt"/>
                <a:cs typeface="+mn-lt"/>
              </a:rPr>
              <a:t>In a class hierarchy, when a method in a subclass has the same name and type signature as a method in its super class, then the method in the subclass is said to override the method in the super class.</a:t>
            </a:r>
            <a:endParaRPr lang="en-US" dirty="0">
              <a:cs typeface="Calibri" panose="020F0502020204030204"/>
            </a:endParaRPr>
          </a:p>
          <a:p>
            <a:pPr algn="just"/>
            <a:endParaRPr lang="en-US" dirty="0">
              <a:cs typeface="Calibri" panose="020F0502020204030204"/>
            </a:endParaRPr>
          </a:p>
          <a:p>
            <a:pPr algn="just">
              <a:buFont typeface="Arial" panose="020B0604020202020204"/>
              <a:buChar char="•"/>
            </a:pPr>
            <a:endParaRPr lang="en-US" sz="2800" dirty="0">
              <a:ea typeface="+mn-lt"/>
              <a:cs typeface="+mn-lt"/>
            </a:endParaRPr>
          </a:p>
          <a:p>
            <a:pPr algn="just"/>
            <a:endParaRPr lang="en-US" sz="3200" dirty="0">
              <a:cs typeface="Calibri" panose="020F0502020204030204"/>
            </a:endParaRPr>
          </a:p>
          <a:p>
            <a:pPr marL="342900" indent="-342900" algn="just">
              <a:buFont typeface="Arial" panose="020B0604020202020204"/>
              <a:buChar char="•"/>
            </a:pPr>
            <a:endParaRPr lang="en-US" sz="3200" dirty="0">
              <a:ea typeface="+mn-lt"/>
              <a:cs typeface="+mn-lt"/>
            </a:endParaRPr>
          </a:p>
          <a:p>
            <a:pPr algn="just"/>
            <a:endParaRPr lang="en-US" dirty="0"/>
          </a:p>
          <a:p>
            <a:pPr algn="just">
              <a:lnSpc>
                <a:spcPct val="90000"/>
              </a:lnSpc>
              <a:spcAft>
                <a:spcPts val="600"/>
              </a:spcAft>
            </a:pPr>
            <a:endParaRPr lang="en-US" sz="3200" dirty="0">
              <a:cs typeface="Calibri" panose="020F0502020204030204"/>
            </a:endParaRPr>
          </a:p>
          <a:p>
            <a:pPr marL="742950" indent="-228600">
              <a:lnSpc>
                <a:spcPct val="90000"/>
              </a:lnSpc>
              <a:spcAft>
                <a:spcPts val="600"/>
              </a:spcAft>
              <a:buFont typeface="Arial" panose="020B0604020202020204" pitchFamily="34" charset="0"/>
              <a:buChar char="•"/>
            </a:pPr>
            <a:endParaRPr lang="en-US" sz="2800" dirty="0"/>
          </a:p>
          <a:p>
            <a:pPr indent="-228600">
              <a:lnSpc>
                <a:spcPct val="90000"/>
              </a:lnSpc>
              <a:spcAft>
                <a:spcPts val="600"/>
              </a:spcAft>
              <a:buFont typeface="Arial" panose="020B0604020202020204" pitchFamily="34" charset="0"/>
              <a:buChar char="•"/>
            </a:pPr>
            <a:endParaRPr lang="en-US" sz="2800" dirty="0"/>
          </a:p>
          <a:p>
            <a:endParaRPr lang="en-GB" dirty="0"/>
          </a:p>
        </p:txBody>
      </p:sp>
    </p:spTree>
    <p:extLst>
      <p:ext uri="{BB962C8B-B14F-4D97-AF65-F5344CB8AC3E}">
        <p14:creationId xmlns:p14="http://schemas.microsoft.com/office/powerpoint/2010/main" val="926469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6D0B2F8-1E30-83C8-C4D1-7F0641B60100}"/>
              </a:ext>
            </a:extLst>
          </p:cNvPr>
          <p:cNvPicPr>
            <a:picLocks noGrp="1" noChangeAspect="1"/>
          </p:cNvPicPr>
          <p:nvPr>
            <p:ph idx="1"/>
          </p:nvPr>
        </p:nvPicPr>
        <p:blipFill>
          <a:blip r:embed="rId2"/>
          <a:stretch>
            <a:fillRect/>
          </a:stretch>
        </p:blipFill>
        <p:spPr>
          <a:xfrm>
            <a:off x="505272" y="1084731"/>
            <a:ext cx="5957898" cy="4366092"/>
          </a:xfrm>
          <a:prstGeom prst="rect">
            <a:avLst/>
          </a:prstGeom>
        </p:spPr>
      </p:pic>
      <p:pic>
        <p:nvPicPr>
          <p:cNvPr id="5" name="Picture 4">
            <a:extLst>
              <a:ext uri="{FF2B5EF4-FFF2-40B4-BE49-F238E27FC236}">
                <a16:creationId xmlns:a16="http://schemas.microsoft.com/office/drawing/2014/main" id="{0FFBBE0D-C396-7BFB-F424-D4BF7BDF9FF3}"/>
              </a:ext>
            </a:extLst>
          </p:cNvPr>
          <p:cNvPicPr>
            <a:picLocks noChangeAspect="1"/>
          </p:cNvPicPr>
          <p:nvPr/>
        </p:nvPicPr>
        <p:blipFill>
          <a:blip r:embed="rId3"/>
          <a:stretch>
            <a:fillRect/>
          </a:stretch>
        </p:blipFill>
        <p:spPr>
          <a:xfrm>
            <a:off x="6599376" y="1523807"/>
            <a:ext cx="5222534" cy="3810386"/>
          </a:xfrm>
          <a:prstGeom prst="rect">
            <a:avLst/>
          </a:prstGeom>
        </p:spPr>
      </p:pic>
    </p:spTree>
    <p:extLst>
      <p:ext uri="{BB962C8B-B14F-4D97-AF65-F5344CB8AC3E}">
        <p14:creationId xmlns:p14="http://schemas.microsoft.com/office/powerpoint/2010/main" val="56538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15C70-EDF1-0C30-055F-083E1F656D4E}"/>
              </a:ext>
            </a:extLst>
          </p:cNvPr>
          <p:cNvSpPr>
            <a:spLocks noGrp="1"/>
          </p:cNvSpPr>
          <p:nvPr>
            <p:ph type="title"/>
          </p:nvPr>
        </p:nvSpPr>
        <p:spPr/>
        <p:txBody>
          <a:bodyPr/>
          <a:lstStyle/>
          <a:p>
            <a:r>
              <a:rPr lang="en-GB" dirty="0"/>
              <a:t>What is Object oriented programming (</a:t>
            </a:r>
            <a:r>
              <a:rPr lang="en-GB" dirty="0" err="1"/>
              <a:t>oopS</a:t>
            </a:r>
            <a:r>
              <a:rPr lang="en-GB" dirty="0"/>
              <a:t>)</a:t>
            </a:r>
          </a:p>
        </p:txBody>
      </p:sp>
      <p:sp>
        <p:nvSpPr>
          <p:cNvPr id="3" name="Content Placeholder 2">
            <a:extLst>
              <a:ext uri="{FF2B5EF4-FFF2-40B4-BE49-F238E27FC236}">
                <a16:creationId xmlns:a16="http://schemas.microsoft.com/office/drawing/2014/main" id="{BC06A103-A65D-611B-9F2E-A50AA4D4E0EF}"/>
              </a:ext>
            </a:extLst>
          </p:cNvPr>
          <p:cNvSpPr>
            <a:spLocks noGrp="1"/>
          </p:cNvSpPr>
          <p:nvPr>
            <p:ph idx="1"/>
          </p:nvPr>
        </p:nvSpPr>
        <p:spPr/>
        <p:txBody>
          <a:bodyPr vert="horz" lIns="91440" tIns="45720" rIns="91440" bIns="45720" rtlCol="0" anchor="t">
            <a:normAutofit/>
          </a:bodyPr>
          <a:lstStyle/>
          <a:p>
            <a:pPr marL="457200" indent="-457200">
              <a:buFont typeface="Arial"/>
              <a:buChar char="•"/>
            </a:pPr>
            <a:r>
              <a:rPr lang="en-GB" dirty="0">
                <a:ea typeface="+mn-lt"/>
                <a:cs typeface="+mn-lt"/>
              </a:rPr>
              <a:t>OOPS stands for Object-Oriented Programming in C#. It is a programming paradigm that uses objects to represent real-world entities, with each object containing data and behaviour .</a:t>
            </a:r>
          </a:p>
          <a:p>
            <a:pPr marL="457200" indent="-457200">
              <a:buFont typeface="Arial"/>
              <a:buChar char="•"/>
            </a:pPr>
            <a:r>
              <a:rPr lang="en-GB" dirty="0">
                <a:ea typeface="+mn-lt"/>
                <a:cs typeface="+mn-lt"/>
              </a:rPr>
              <a:t>In C#, OOPS is implemented using classes, which define the behaviour of objects, and objects, which are instances of classes.</a:t>
            </a:r>
          </a:p>
        </p:txBody>
      </p:sp>
    </p:spTree>
    <p:extLst>
      <p:ext uri="{BB962C8B-B14F-4D97-AF65-F5344CB8AC3E}">
        <p14:creationId xmlns:p14="http://schemas.microsoft.com/office/powerpoint/2010/main" val="132669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C58F0C2-DD49-19DC-045F-9A5E2866343C}"/>
              </a:ext>
            </a:extLst>
          </p:cNvPr>
          <p:cNvPicPr>
            <a:picLocks noGrp="1" noChangeAspect="1"/>
          </p:cNvPicPr>
          <p:nvPr>
            <p:ph idx="1"/>
          </p:nvPr>
        </p:nvPicPr>
        <p:blipFill>
          <a:blip r:embed="rId2"/>
          <a:stretch>
            <a:fillRect/>
          </a:stretch>
        </p:blipFill>
        <p:spPr>
          <a:xfrm>
            <a:off x="661223" y="1111997"/>
            <a:ext cx="5536094" cy="4111714"/>
          </a:xfrm>
          <a:prstGeom prst="rect">
            <a:avLst/>
          </a:prstGeom>
        </p:spPr>
      </p:pic>
      <p:pic>
        <p:nvPicPr>
          <p:cNvPr id="5" name="Picture 4">
            <a:extLst>
              <a:ext uri="{FF2B5EF4-FFF2-40B4-BE49-F238E27FC236}">
                <a16:creationId xmlns:a16="http://schemas.microsoft.com/office/drawing/2014/main" id="{E17F6E1A-D631-51D9-F02E-3121AF8D9850}"/>
              </a:ext>
            </a:extLst>
          </p:cNvPr>
          <p:cNvPicPr>
            <a:picLocks noChangeAspect="1"/>
          </p:cNvPicPr>
          <p:nvPr/>
        </p:nvPicPr>
        <p:blipFill>
          <a:blip r:embed="rId3"/>
          <a:stretch>
            <a:fillRect/>
          </a:stretch>
        </p:blipFill>
        <p:spPr>
          <a:xfrm>
            <a:off x="6197317" y="1111997"/>
            <a:ext cx="5546448" cy="4093848"/>
          </a:xfrm>
          <a:prstGeom prst="rect">
            <a:avLst/>
          </a:prstGeom>
        </p:spPr>
      </p:pic>
    </p:spTree>
    <p:extLst>
      <p:ext uri="{BB962C8B-B14F-4D97-AF65-F5344CB8AC3E}">
        <p14:creationId xmlns:p14="http://schemas.microsoft.com/office/powerpoint/2010/main" val="315962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C311-E58B-E248-F6E3-D53CE565A0AB}"/>
              </a:ext>
            </a:extLst>
          </p:cNvPr>
          <p:cNvSpPr>
            <a:spLocks noGrp="1"/>
          </p:cNvSpPr>
          <p:nvPr>
            <p:ph type="title"/>
          </p:nvPr>
        </p:nvSpPr>
        <p:spPr/>
        <p:txBody>
          <a:bodyPr/>
          <a:lstStyle/>
          <a:p>
            <a:r>
              <a:rPr lang="en-GB" dirty="0"/>
              <a:t>Abstract class</a:t>
            </a:r>
          </a:p>
        </p:txBody>
      </p:sp>
      <p:sp>
        <p:nvSpPr>
          <p:cNvPr id="3" name="Content Placeholder 2">
            <a:extLst>
              <a:ext uri="{FF2B5EF4-FFF2-40B4-BE49-F238E27FC236}">
                <a16:creationId xmlns:a16="http://schemas.microsoft.com/office/drawing/2014/main" id="{B6D357FD-FBB0-615A-7878-2AAA55E9B6DE}"/>
              </a:ext>
            </a:extLst>
          </p:cNvPr>
          <p:cNvSpPr>
            <a:spLocks noGrp="1"/>
          </p:cNvSpPr>
          <p:nvPr>
            <p:ph idx="1"/>
          </p:nvPr>
        </p:nvSpPr>
        <p:spPr/>
        <p:txBody>
          <a:bodyPr vert="horz" lIns="91440" tIns="45720" rIns="91440" bIns="45720" rtlCol="0" anchor="t">
            <a:normAutofit lnSpcReduction="10000"/>
          </a:bodyPr>
          <a:lstStyle/>
          <a:p>
            <a:r>
              <a:rPr lang="en-GB"/>
              <a:t>The abstract keyword is used for classes and methods.</a:t>
            </a:r>
          </a:p>
          <a:p>
            <a:r>
              <a:rPr lang="en-GB"/>
              <a:t>Abstract classes are used to declare common characteristic of subclasses.</a:t>
            </a:r>
            <a:endParaRPr lang="en-GB" dirty="0"/>
          </a:p>
          <a:p>
            <a:r>
              <a:rPr lang="en-GB"/>
              <a:t>An abstract class cannot be instantiated , it can only be used as a super class for other classes thatextend the abstract class.</a:t>
            </a:r>
            <a:endParaRPr lang="en-GB" dirty="0"/>
          </a:p>
          <a:p>
            <a:r>
              <a:rPr lang="en-GB" dirty="0"/>
              <a:t>A parent class contains the common functionality of a collection of child classes but the parent class </a:t>
            </a:r>
            <a:r>
              <a:rPr lang="en-GB"/>
              <a:t>its self is too abstract to be used on its own</a:t>
            </a:r>
            <a:endParaRPr lang="en-GB" dirty="0"/>
          </a:p>
          <a:p>
            <a:r>
              <a:rPr lang="en-GB"/>
              <a:t>It can contain fields thagt contain its characters and methods.</a:t>
            </a:r>
            <a:endParaRPr lang="en-GB" dirty="0"/>
          </a:p>
        </p:txBody>
      </p:sp>
    </p:spTree>
    <p:extLst>
      <p:ext uri="{BB962C8B-B14F-4D97-AF65-F5344CB8AC3E}">
        <p14:creationId xmlns:p14="http://schemas.microsoft.com/office/powerpoint/2010/main" val="375777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927C-F269-DB34-A0AE-98F2E9A07B2A}"/>
              </a:ext>
            </a:extLst>
          </p:cNvPr>
          <p:cNvSpPr>
            <a:spLocks noGrp="1"/>
          </p:cNvSpPr>
          <p:nvPr>
            <p:ph type="title"/>
          </p:nvPr>
        </p:nvSpPr>
        <p:spPr/>
        <p:txBody>
          <a:bodyPr/>
          <a:lstStyle/>
          <a:p>
            <a:r>
              <a:rPr lang="en-GB"/>
              <a:t>interface</a:t>
            </a:r>
          </a:p>
        </p:txBody>
      </p:sp>
      <p:sp>
        <p:nvSpPr>
          <p:cNvPr id="3" name="Content Placeholder 2">
            <a:extLst>
              <a:ext uri="{FF2B5EF4-FFF2-40B4-BE49-F238E27FC236}">
                <a16:creationId xmlns:a16="http://schemas.microsoft.com/office/drawing/2014/main" id="{8FE31B6C-3926-D5D3-7D68-943859590581}"/>
              </a:ext>
            </a:extLst>
          </p:cNvPr>
          <p:cNvSpPr>
            <a:spLocks noGrp="1"/>
          </p:cNvSpPr>
          <p:nvPr>
            <p:ph idx="1"/>
          </p:nvPr>
        </p:nvSpPr>
        <p:spPr/>
        <p:txBody>
          <a:bodyPr vert="horz" lIns="91440" tIns="45720" rIns="91440" bIns="45720" rtlCol="0" anchor="t">
            <a:normAutofit lnSpcReduction="10000"/>
          </a:bodyPr>
          <a:lstStyle/>
          <a:p>
            <a:r>
              <a:rPr lang="en-GB"/>
              <a:t>•Interface can be used to define a generic template and then one or more abstract classes to define partial implementations of the interface</a:t>
            </a:r>
            <a:endParaRPr lang="en-US"/>
          </a:p>
          <a:p>
            <a:r>
              <a:rPr lang="en-GB"/>
              <a:t>•Interfaces just specify the method declaration. The method in the interface is implemented in the subclasses.</a:t>
            </a:r>
          </a:p>
          <a:p>
            <a:r>
              <a:rPr lang="en-GB"/>
              <a:t>•Interface definition begins with the keyword interface. An interface like that of an abstract class cannot be instantiated. </a:t>
            </a:r>
          </a:p>
          <a:p>
            <a:pPr>
              <a:lnSpc>
                <a:spcPct val="90000"/>
              </a:lnSpc>
            </a:pPr>
            <a:r>
              <a:rPr lang="en-GB"/>
              <a:t>•Using interfaces we can implement multiple Inheritance</a:t>
            </a:r>
          </a:p>
          <a:p>
            <a:endParaRPr lang="en-GB" dirty="0"/>
          </a:p>
        </p:txBody>
      </p:sp>
    </p:spTree>
    <p:extLst>
      <p:ext uri="{BB962C8B-B14F-4D97-AF65-F5344CB8AC3E}">
        <p14:creationId xmlns:p14="http://schemas.microsoft.com/office/powerpoint/2010/main" val="3273056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2DE14EF-7F2E-0CDD-EFE8-C71DB06DA98E}"/>
              </a:ext>
            </a:extLst>
          </p:cNvPr>
          <p:cNvPicPr>
            <a:picLocks noGrp="1" noChangeAspect="1"/>
          </p:cNvPicPr>
          <p:nvPr>
            <p:ph idx="1"/>
          </p:nvPr>
        </p:nvPicPr>
        <p:blipFill>
          <a:blip r:embed="rId2"/>
          <a:stretch>
            <a:fillRect/>
          </a:stretch>
        </p:blipFill>
        <p:spPr>
          <a:xfrm>
            <a:off x="540019" y="944414"/>
            <a:ext cx="5436330" cy="4622670"/>
          </a:xfrm>
          <a:prstGeom prst="rect">
            <a:avLst/>
          </a:prstGeom>
        </p:spPr>
      </p:pic>
      <p:pic>
        <p:nvPicPr>
          <p:cNvPr id="5" name="Picture 4">
            <a:extLst>
              <a:ext uri="{FF2B5EF4-FFF2-40B4-BE49-F238E27FC236}">
                <a16:creationId xmlns:a16="http://schemas.microsoft.com/office/drawing/2014/main" id="{BED0395F-2243-B63B-25BA-6089491C52D8}"/>
              </a:ext>
            </a:extLst>
          </p:cNvPr>
          <p:cNvPicPr>
            <a:picLocks noChangeAspect="1"/>
          </p:cNvPicPr>
          <p:nvPr/>
        </p:nvPicPr>
        <p:blipFill>
          <a:blip r:embed="rId3"/>
          <a:stretch>
            <a:fillRect/>
          </a:stretch>
        </p:blipFill>
        <p:spPr>
          <a:xfrm>
            <a:off x="6096000" y="944414"/>
            <a:ext cx="5644384" cy="4873680"/>
          </a:xfrm>
          <a:prstGeom prst="rect">
            <a:avLst/>
          </a:prstGeom>
        </p:spPr>
      </p:pic>
    </p:spTree>
    <p:extLst>
      <p:ext uri="{BB962C8B-B14F-4D97-AF65-F5344CB8AC3E}">
        <p14:creationId xmlns:p14="http://schemas.microsoft.com/office/powerpoint/2010/main" val="358432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Graphical user interface, text&#10;&#10;Description automatically generated">
            <a:extLst>
              <a:ext uri="{FF2B5EF4-FFF2-40B4-BE49-F238E27FC236}">
                <a16:creationId xmlns:a16="http://schemas.microsoft.com/office/drawing/2014/main" id="{1DFEAD92-4362-853C-18ED-EC3EA7BCCB59}"/>
              </a:ext>
            </a:extLst>
          </p:cNvPr>
          <p:cNvPicPr>
            <a:picLocks noGrp="1" noChangeAspect="1"/>
          </p:cNvPicPr>
          <p:nvPr>
            <p:ph idx="1"/>
          </p:nvPr>
        </p:nvPicPr>
        <p:blipFill>
          <a:blip r:embed="rId2"/>
          <a:stretch>
            <a:fillRect/>
          </a:stretch>
        </p:blipFill>
        <p:spPr>
          <a:xfrm>
            <a:off x="600234" y="672354"/>
            <a:ext cx="6261436" cy="5360636"/>
          </a:xfrm>
          <a:prstGeom prst="rect">
            <a:avLst/>
          </a:prstGeom>
        </p:spPr>
      </p:pic>
      <p:pic>
        <p:nvPicPr>
          <p:cNvPr id="5" name="Picture 6" descr="Text&#10;&#10;Description automatically generated">
            <a:extLst>
              <a:ext uri="{FF2B5EF4-FFF2-40B4-BE49-F238E27FC236}">
                <a16:creationId xmlns:a16="http://schemas.microsoft.com/office/drawing/2014/main" id="{574FA657-08E7-664E-680C-BD8926F565A5}"/>
              </a:ext>
            </a:extLst>
          </p:cNvPr>
          <p:cNvPicPr>
            <a:picLocks noChangeAspect="1"/>
          </p:cNvPicPr>
          <p:nvPr/>
        </p:nvPicPr>
        <p:blipFill>
          <a:blip r:embed="rId3"/>
          <a:stretch>
            <a:fillRect/>
          </a:stretch>
        </p:blipFill>
        <p:spPr>
          <a:xfrm>
            <a:off x="7320727" y="1774335"/>
            <a:ext cx="4030336" cy="3309330"/>
          </a:xfrm>
          <a:prstGeom prst="rect">
            <a:avLst/>
          </a:prstGeom>
        </p:spPr>
      </p:pic>
    </p:spTree>
    <p:extLst>
      <p:ext uri="{BB962C8B-B14F-4D97-AF65-F5344CB8AC3E}">
        <p14:creationId xmlns:p14="http://schemas.microsoft.com/office/powerpoint/2010/main" val="45372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0CED-FC60-4B47-4EA9-48DDAF21452F}"/>
              </a:ext>
            </a:extLst>
          </p:cNvPr>
          <p:cNvSpPr>
            <a:spLocks noGrp="1"/>
          </p:cNvSpPr>
          <p:nvPr>
            <p:ph type="title"/>
          </p:nvPr>
        </p:nvSpPr>
        <p:spPr>
          <a:xfrm>
            <a:off x="1101407" y="2620091"/>
            <a:ext cx="10333075" cy="1414131"/>
          </a:xfrm>
        </p:spPr>
        <p:txBody>
          <a:bodyPr/>
          <a:lstStyle/>
          <a:p>
            <a:pPr algn="ctr"/>
            <a:r>
              <a:rPr lang="en-IN" dirty="0"/>
              <a:t>thank you</a:t>
            </a:r>
          </a:p>
        </p:txBody>
      </p:sp>
    </p:spTree>
    <p:extLst>
      <p:ext uri="{BB962C8B-B14F-4D97-AF65-F5344CB8AC3E}">
        <p14:creationId xmlns:p14="http://schemas.microsoft.com/office/powerpoint/2010/main" val="193133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3CD6-12B0-26CF-1FE7-802612867690}"/>
              </a:ext>
            </a:extLst>
          </p:cNvPr>
          <p:cNvSpPr>
            <a:spLocks noGrp="1"/>
          </p:cNvSpPr>
          <p:nvPr>
            <p:ph type="title"/>
          </p:nvPr>
        </p:nvSpPr>
        <p:spPr/>
        <p:txBody>
          <a:bodyPr/>
          <a:lstStyle/>
          <a:p>
            <a:r>
              <a:rPr lang="en-GB" dirty="0"/>
              <a:t>Why? oops</a:t>
            </a:r>
          </a:p>
        </p:txBody>
      </p:sp>
      <p:sp>
        <p:nvSpPr>
          <p:cNvPr id="3" name="Content Placeholder 2">
            <a:extLst>
              <a:ext uri="{FF2B5EF4-FFF2-40B4-BE49-F238E27FC236}">
                <a16:creationId xmlns:a16="http://schemas.microsoft.com/office/drawing/2014/main" id="{C96DBC4E-9EA5-21A0-F6CB-9E405609B06E}"/>
              </a:ext>
            </a:extLst>
          </p:cNvPr>
          <p:cNvSpPr>
            <a:spLocks noGrp="1"/>
          </p:cNvSpPr>
          <p:nvPr>
            <p:ph idx="1"/>
          </p:nvPr>
        </p:nvSpPr>
        <p:spPr/>
        <p:txBody>
          <a:bodyPr vert="horz" lIns="91440" tIns="45720" rIns="91440" bIns="45720" rtlCol="0" anchor="t">
            <a:normAutofit/>
          </a:bodyPr>
          <a:lstStyle/>
          <a:p>
            <a:pPr algn="just"/>
            <a:r>
              <a:rPr lang="en-GB" sz="2200" b="0" dirty="0">
                <a:latin typeface="Calibri"/>
                <a:cs typeface="Calibri"/>
              </a:rPr>
              <a:t>Object-Oriented Programming (OOP) is used because it offers several benefits over other programming paradigms. Some of the major advantages of using OOP are:</a:t>
            </a:r>
            <a:endParaRPr lang="en-US" sz="2200" b="0" dirty="0">
              <a:latin typeface="Calibri"/>
              <a:cs typeface="Calibri"/>
            </a:endParaRPr>
          </a:p>
          <a:p>
            <a:pPr marL="342900" indent="-342900" algn="just">
              <a:buFont typeface="Arial"/>
              <a:buChar char="•"/>
            </a:pPr>
            <a:r>
              <a:rPr lang="en-GB" sz="2200" b="0" dirty="0">
                <a:latin typeface="Calibri"/>
                <a:cs typeface="Calibri"/>
              </a:rPr>
              <a:t>Modularity</a:t>
            </a:r>
          </a:p>
          <a:p>
            <a:pPr marL="342900" indent="-342900" algn="just">
              <a:buFont typeface="Arial"/>
              <a:buChar char="•"/>
            </a:pPr>
            <a:r>
              <a:rPr lang="en-GB" sz="2200" b="0" dirty="0">
                <a:latin typeface="Calibri"/>
                <a:cs typeface="Calibri"/>
              </a:rPr>
              <a:t>Reusability</a:t>
            </a:r>
          </a:p>
          <a:p>
            <a:pPr marL="342900" indent="-342900" algn="just">
              <a:buFont typeface="Arial"/>
              <a:buChar char="•"/>
            </a:pPr>
            <a:r>
              <a:rPr lang="en-GB" sz="2200" b="0" dirty="0">
                <a:latin typeface="Calibri"/>
                <a:cs typeface="Calibri"/>
              </a:rPr>
              <a:t>Security</a:t>
            </a:r>
          </a:p>
          <a:p>
            <a:pPr marL="342900" indent="-342900" algn="just">
              <a:buFont typeface="Arial"/>
              <a:buChar char="•"/>
            </a:pPr>
            <a:r>
              <a:rPr lang="en-GB" sz="2200" b="0" dirty="0">
                <a:latin typeface="Calibri"/>
                <a:cs typeface="Calibri"/>
              </a:rPr>
              <a:t>Flexibility</a:t>
            </a:r>
          </a:p>
          <a:p>
            <a:pPr marL="342900" indent="-342900" algn="just">
              <a:buFont typeface="Arial"/>
              <a:buChar char="•"/>
            </a:pPr>
            <a:r>
              <a:rPr lang="en-GB" sz="2200" b="0" dirty="0">
                <a:latin typeface="Calibri"/>
                <a:cs typeface="Calibri"/>
              </a:rPr>
              <a:t>Scalability</a:t>
            </a:r>
          </a:p>
          <a:p>
            <a:pPr algn="just"/>
            <a:endParaRPr lang="en-GB" sz="2200" b="0" dirty="0">
              <a:latin typeface="Calibri"/>
              <a:cs typeface="Calibri"/>
            </a:endParaRPr>
          </a:p>
        </p:txBody>
      </p:sp>
    </p:spTree>
    <p:extLst>
      <p:ext uri="{BB962C8B-B14F-4D97-AF65-F5344CB8AC3E}">
        <p14:creationId xmlns:p14="http://schemas.microsoft.com/office/powerpoint/2010/main" val="38137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F254-D68B-5A37-7583-6AF44B4F19FE}"/>
              </a:ext>
            </a:extLst>
          </p:cNvPr>
          <p:cNvSpPr>
            <a:spLocks noGrp="1"/>
          </p:cNvSpPr>
          <p:nvPr>
            <p:ph type="title"/>
          </p:nvPr>
        </p:nvSpPr>
        <p:spPr/>
        <p:txBody>
          <a:bodyPr/>
          <a:lstStyle/>
          <a:p>
            <a:r>
              <a:rPr lang="en-GB" dirty="0"/>
              <a:t>Concepts of </a:t>
            </a:r>
            <a:r>
              <a:rPr lang="en-GB" dirty="0" err="1"/>
              <a:t>oop</a:t>
            </a:r>
          </a:p>
        </p:txBody>
      </p:sp>
      <p:sp>
        <p:nvSpPr>
          <p:cNvPr id="3" name="Content Placeholder 2">
            <a:extLst>
              <a:ext uri="{FF2B5EF4-FFF2-40B4-BE49-F238E27FC236}">
                <a16:creationId xmlns:a16="http://schemas.microsoft.com/office/drawing/2014/main" id="{9EEBB35C-04F7-DCAB-6090-C8FA83E0F68A}"/>
              </a:ext>
            </a:extLst>
          </p:cNvPr>
          <p:cNvSpPr>
            <a:spLocks noGrp="1"/>
          </p:cNvSpPr>
          <p:nvPr>
            <p:ph idx="1"/>
          </p:nvPr>
        </p:nvSpPr>
        <p:spPr>
          <a:xfrm>
            <a:off x="1020724" y="1972340"/>
            <a:ext cx="10333074" cy="3827722"/>
          </a:xfrm>
        </p:spPr>
        <p:txBody>
          <a:bodyPr vert="horz" lIns="91440" tIns="45720" rIns="91440" bIns="45720" rtlCol="0" anchor="t">
            <a:normAutofit fontScale="92500" lnSpcReduction="10000"/>
          </a:bodyPr>
          <a:lstStyle/>
          <a:p>
            <a:pPr marL="457200" indent="-457200">
              <a:buFont typeface="Arial" panose="020B0604020202020204" pitchFamily="34" charset="0"/>
              <a:buChar char="•"/>
            </a:pPr>
            <a:r>
              <a:rPr lang="en-GB" dirty="0"/>
              <a:t>Class</a:t>
            </a:r>
            <a:endParaRPr lang="en-US" dirty="0"/>
          </a:p>
          <a:p>
            <a:pPr marL="457200" indent="-457200">
              <a:buFont typeface="Arial" panose="020B0604020202020204" pitchFamily="34" charset="0"/>
              <a:buChar char="•"/>
            </a:pPr>
            <a:r>
              <a:rPr lang="en-GB" dirty="0"/>
              <a:t>Object</a:t>
            </a:r>
          </a:p>
          <a:p>
            <a:pPr marL="457200" indent="-457200">
              <a:buFont typeface="Arial" panose="020B0604020202020204" pitchFamily="34" charset="0"/>
              <a:buChar char="•"/>
            </a:pPr>
            <a:r>
              <a:rPr lang="en-GB" dirty="0"/>
              <a:t>Method</a:t>
            </a:r>
          </a:p>
          <a:p>
            <a:pPr marL="457200" indent="-457200">
              <a:buFont typeface="Arial" panose="020B0604020202020204" pitchFamily="34" charset="0"/>
              <a:buChar char="•"/>
            </a:pPr>
            <a:r>
              <a:rPr lang="en-GB" dirty="0"/>
              <a:t>Inheritance</a:t>
            </a:r>
          </a:p>
          <a:p>
            <a:pPr marL="457200" indent="-457200">
              <a:buFont typeface="Arial" panose="020B0604020202020204" pitchFamily="34" charset="0"/>
              <a:buChar char="•"/>
            </a:pPr>
            <a:r>
              <a:rPr lang="en-GB" dirty="0"/>
              <a:t>Abstraction</a:t>
            </a:r>
          </a:p>
          <a:p>
            <a:pPr marL="457200" indent="-457200">
              <a:buFont typeface="Arial" panose="020B0604020202020204" pitchFamily="34" charset="0"/>
              <a:buChar char="•"/>
            </a:pPr>
            <a:r>
              <a:rPr lang="en-GB" dirty="0"/>
              <a:t>Encapsulation          </a:t>
            </a:r>
          </a:p>
          <a:p>
            <a:pPr marL="457200" indent="-457200">
              <a:buFont typeface="Arial" panose="020B0604020202020204" pitchFamily="34" charset="0"/>
              <a:buChar char="•"/>
            </a:pPr>
            <a:r>
              <a:rPr lang="en-GB" dirty="0" err="1"/>
              <a:t>Polimorphism</a:t>
            </a:r>
            <a:endParaRPr lang="en-GB" dirty="0"/>
          </a:p>
        </p:txBody>
      </p:sp>
    </p:spTree>
    <p:extLst>
      <p:ext uri="{BB962C8B-B14F-4D97-AF65-F5344CB8AC3E}">
        <p14:creationId xmlns:p14="http://schemas.microsoft.com/office/powerpoint/2010/main" val="207144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B7B7F-1A32-84D4-BE85-FA2C0B3D33A6}"/>
              </a:ext>
            </a:extLst>
          </p:cNvPr>
          <p:cNvSpPr>
            <a:spLocks noGrp="1"/>
          </p:cNvSpPr>
          <p:nvPr>
            <p:ph type="title"/>
          </p:nvPr>
        </p:nvSpPr>
        <p:spPr/>
        <p:txBody>
          <a:bodyPr/>
          <a:lstStyle/>
          <a:p>
            <a:r>
              <a:rPr lang="en-GB" dirty="0"/>
              <a:t>class</a:t>
            </a:r>
          </a:p>
        </p:txBody>
      </p:sp>
      <p:sp>
        <p:nvSpPr>
          <p:cNvPr id="3" name="Content Placeholder 2">
            <a:extLst>
              <a:ext uri="{FF2B5EF4-FFF2-40B4-BE49-F238E27FC236}">
                <a16:creationId xmlns:a16="http://schemas.microsoft.com/office/drawing/2014/main" id="{FADAD7AA-8AD7-6D26-20DC-DDD75BA5ECE3}"/>
              </a:ext>
            </a:extLst>
          </p:cNvPr>
          <p:cNvSpPr>
            <a:spLocks noGrp="1"/>
          </p:cNvSpPr>
          <p:nvPr>
            <p:ph idx="1"/>
          </p:nvPr>
        </p:nvSpPr>
        <p:spPr/>
        <p:txBody>
          <a:bodyPr vert="horz" lIns="91440" tIns="45720" rIns="91440" bIns="45720" rtlCol="0" anchor="t">
            <a:normAutofit/>
          </a:bodyPr>
          <a:lstStyle/>
          <a:p>
            <a:pPr algn="just"/>
            <a:r>
              <a:rPr lang="en-GB" sz="2200" b="0">
                <a:latin typeface="Arial"/>
                <a:cs typeface="Arial"/>
              </a:rPr>
              <a:t>•</a:t>
            </a:r>
            <a:r>
              <a:rPr lang="en-GB" sz="2200" b="0">
                <a:latin typeface="Calibri"/>
                <a:cs typeface="Calibri"/>
              </a:rPr>
              <a:t>A class is the blueprint from which the individual objects are created.</a:t>
            </a:r>
            <a:endParaRPr lang="en-US"/>
          </a:p>
          <a:p>
            <a:pPr algn="just"/>
            <a:r>
              <a:rPr lang="en-GB" sz="2200" b="0" dirty="0">
                <a:latin typeface="Arial"/>
                <a:cs typeface="Arial"/>
              </a:rPr>
              <a:t>•</a:t>
            </a:r>
            <a:r>
              <a:rPr lang="en-GB" sz="2200" b="0" dirty="0">
                <a:latin typeface="Calibri"/>
                <a:cs typeface="Calibri"/>
              </a:rPr>
              <a:t>A class defines the characteristics of an object</a:t>
            </a:r>
            <a:endParaRPr lang="en-GB" dirty="0"/>
          </a:p>
          <a:p>
            <a:pPr algn="just"/>
            <a:r>
              <a:rPr lang="en-GB" sz="2200" b="0" dirty="0">
                <a:latin typeface="Arial"/>
                <a:cs typeface="Arial"/>
              </a:rPr>
              <a:t>•</a:t>
            </a:r>
            <a:r>
              <a:rPr lang="en-GB" sz="2200" b="0" dirty="0">
                <a:latin typeface="Calibri"/>
                <a:cs typeface="Calibri"/>
              </a:rPr>
              <a:t>It includes </a:t>
            </a:r>
            <a:r>
              <a:rPr lang="en-GB" sz="2200" dirty="0">
                <a:latin typeface="Calibri"/>
                <a:cs typeface="Calibri"/>
              </a:rPr>
              <a:t>Attributes</a:t>
            </a:r>
            <a:r>
              <a:rPr lang="en-GB" sz="2200" b="0" dirty="0">
                <a:latin typeface="Calibri"/>
                <a:cs typeface="Calibri"/>
              </a:rPr>
              <a:t> (its fields or properties) and the things it can do ( </a:t>
            </a:r>
            <a:r>
              <a:rPr lang="en-GB" sz="2200" dirty="0">
                <a:latin typeface="Calibri"/>
                <a:cs typeface="Calibri"/>
              </a:rPr>
              <a:t>methods</a:t>
            </a:r>
            <a:r>
              <a:rPr lang="en-GB" sz="2200" b="0" dirty="0">
                <a:latin typeface="Calibri"/>
                <a:cs typeface="Calibri"/>
              </a:rPr>
              <a:t>, operations or features).</a:t>
            </a:r>
            <a:endParaRPr lang="en-GB" dirty="0"/>
          </a:p>
        </p:txBody>
      </p:sp>
    </p:spTree>
    <p:extLst>
      <p:ext uri="{BB962C8B-B14F-4D97-AF65-F5344CB8AC3E}">
        <p14:creationId xmlns:p14="http://schemas.microsoft.com/office/powerpoint/2010/main" val="273895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BC39-DAE3-D6E6-73BC-D1CE2BD96792}"/>
              </a:ext>
            </a:extLst>
          </p:cNvPr>
          <p:cNvSpPr>
            <a:spLocks noGrp="1"/>
          </p:cNvSpPr>
          <p:nvPr>
            <p:ph type="title"/>
          </p:nvPr>
        </p:nvSpPr>
        <p:spPr/>
        <p:txBody>
          <a:bodyPr/>
          <a:lstStyle/>
          <a:p>
            <a:r>
              <a:rPr lang="en-GB" dirty="0" err="1"/>
              <a:t>Examplle</a:t>
            </a:r>
            <a:r>
              <a:rPr lang="en-GB" dirty="0"/>
              <a:t> for class</a:t>
            </a:r>
          </a:p>
        </p:txBody>
      </p:sp>
      <p:pic>
        <p:nvPicPr>
          <p:cNvPr id="5" name="Content Placeholder 4">
            <a:extLst>
              <a:ext uri="{FF2B5EF4-FFF2-40B4-BE49-F238E27FC236}">
                <a16:creationId xmlns:a16="http://schemas.microsoft.com/office/drawing/2014/main" id="{89439D5B-8EAF-511D-A174-CFED440A3E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445" y="1763868"/>
            <a:ext cx="2974567" cy="4096965"/>
          </a:xfrm>
        </p:spPr>
      </p:pic>
      <p:pic>
        <p:nvPicPr>
          <p:cNvPr id="6" name="Picture 3">
            <a:extLst>
              <a:ext uri="{FF2B5EF4-FFF2-40B4-BE49-F238E27FC236}">
                <a16:creationId xmlns:a16="http://schemas.microsoft.com/office/drawing/2014/main" id="{012EF8E9-9CD5-5E3F-5C69-C807E725EA41}"/>
              </a:ext>
            </a:extLst>
          </p:cNvPr>
          <p:cNvPicPr>
            <a:picLocks noChangeAspect="1"/>
          </p:cNvPicPr>
          <p:nvPr/>
        </p:nvPicPr>
        <p:blipFill>
          <a:blip r:embed="rId3"/>
          <a:stretch>
            <a:fillRect/>
          </a:stretch>
        </p:blipFill>
        <p:spPr>
          <a:xfrm>
            <a:off x="4983362" y="713801"/>
            <a:ext cx="6811990" cy="5430397"/>
          </a:xfrm>
          <a:prstGeom prst="rect">
            <a:avLst/>
          </a:prstGeom>
        </p:spPr>
      </p:pic>
    </p:spTree>
    <p:extLst>
      <p:ext uri="{BB962C8B-B14F-4D97-AF65-F5344CB8AC3E}">
        <p14:creationId xmlns:p14="http://schemas.microsoft.com/office/powerpoint/2010/main" val="154819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114E83-3D48-9D81-E6CD-196C3171C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2754" y="2515331"/>
            <a:ext cx="3048000" cy="3048000"/>
          </a:xfrm>
          <a:prstGeom prst="rect">
            <a:avLst/>
          </a:prstGeom>
        </p:spPr>
      </p:pic>
      <p:sp>
        <p:nvSpPr>
          <p:cNvPr id="2" name="Title 1">
            <a:extLst>
              <a:ext uri="{FF2B5EF4-FFF2-40B4-BE49-F238E27FC236}">
                <a16:creationId xmlns:a16="http://schemas.microsoft.com/office/drawing/2014/main" id="{A5EE90B4-D5EB-82F3-6DC9-BBB4758D870A}"/>
              </a:ext>
            </a:extLst>
          </p:cNvPr>
          <p:cNvSpPr>
            <a:spLocks noGrp="1"/>
          </p:cNvSpPr>
          <p:nvPr>
            <p:ph type="title"/>
          </p:nvPr>
        </p:nvSpPr>
        <p:spPr/>
        <p:txBody>
          <a:bodyPr/>
          <a:lstStyle/>
          <a:p>
            <a:r>
              <a:rPr lang="en-GB" dirty="0"/>
              <a:t>Object </a:t>
            </a:r>
          </a:p>
        </p:txBody>
      </p:sp>
      <p:sp>
        <p:nvSpPr>
          <p:cNvPr id="3" name="Content Placeholder 2">
            <a:extLst>
              <a:ext uri="{FF2B5EF4-FFF2-40B4-BE49-F238E27FC236}">
                <a16:creationId xmlns:a16="http://schemas.microsoft.com/office/drawing/2014/main" id="{11BDD688-24DD-47EE-0FAF-2BBBBC82E0E0}"/>
              </a:ext>
            </a:extLst>
          </p:cNvPr>
          <p:cNvSpPr>
            <a:spLocks noGrp="1"/>
          </p:cNvSpPr>
          <p:nvPr>
            <p:ph idx="1"/>
          </p:nvPr>
        </p:nvSpPr>
        <p:spPr>
          <a:xfrm>
            <a:off x="1020725" y="1703815"/>
            <a:ext cx="10333074" cy="3827722"/>
          </a:xfrm>
        </p:spPr>
        <p:txBody>
          <a:bodyPr vert="horz" lIns="91440" tIns="45720" rIns="91440" bIns="45720" rtlCol="0" anchor="t">
            <a:normAutofit/>
          </a:bodyPr>
          <a:lstStyle/>
          <a:p>
            <a:pPr algn="just"/>
            <a:r>
              <a:rPr lang="en-GB" sz="2200" b="0" dirty="0">
                <a:latin typeface="Calibri"/>
                <a:cs typeface="Calibri"/>
              </a:rPr>
              <a:t>Objects are entities that have </a:t>
            </a:r>
            <a:r>
              <a:rPr lang="en-GB" sz="2200" b="0" dirty="0" err="1">
                <a:latin typeface="Calibri"/>
                <a:cs typeface="Calibri"/>
              </a:rPr>
              <a:t>behavior</a:t>
            </a:r>
            <a:r>
              <a:rPr lang="en-GB" sz="2200" b="0" dirty="0">
                <a:latin typeface="Calibri"/>
                <a:cs typeface="Calibri"/>
              </a:rPr>
              <a:t> , that hold information, and that can interact with one another.</a:t>
            </a:r>
            <a:endParaRPr lang="en-US" dirty="0"/>
          </a:p>
          <a:p>
            <a:pPr algn="just"/>
            <a:r>
              <a:rPr lang="en-GB" sz="2200" b="0" dirty="0">
                <a:latin typeface="Calibri"/>
                <a:cs typeface="Calibri"/>
              </a:rPr>
              <a:t>In pure OOP terms an object is an instance of a class.</a:t>
            </a:r>
            <a:endParaRPr lang="en-GB" dirty="0"/>
          </a:p>
          <a:p>
            <a:endParaRPr lang="en-GB" dirty="0"/>
          </a:p>
        </p:txBody>
      </p:sp>
    </p:spTree>
    <p:extLst>
      <p:ext uri="{BB962C8B-B14F-4D97-AF65-F5344CB8AC3E}">
        <p14:creationId xmlns:p14="http://schemas.microsoft.com/office/powerpoint/2010/main" val="3337302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D6A03ED-7B7A-4C88-8FFC-A4D862447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screenshot of a computer program&#10;&#10;Description automatically generated">
            <a:extLst>
              <a:ext uri="{FF2B5EF4-FFF2-40B4-BE49-F238E27FC236}">
                <a16:creationId xmlns:a16="http://schemas.microsoft.com/office/drawing/2014/main" id="{719D3FA3-FA9C-D55B-8645-803096D00096}"/>
              </a:ext>
            </a:extLst>
          </p:cNvPr>
          <p:cNvPicPr>
            <a:picLocks noChangeAspect="1"/>
          </p:cNvPicPr>
          <p:nvPr/>
        </p:nvPicPr>
        <p:blipFill rotWithShape="1">
          <a:blip r:embed="rId2"/>
          <a:srcRect r="22791" b="2"/>
          <a:stretch/>
        </p:blipFill>
        <p:spPr>
          <a:xfrm>
            <a:off x="4561582" y="404592"/>
            <a:ext cx="7177672" cy="5810149"/>
          </a:xfrm>
          <a:custGeom>
            <a:avLst/>
            <a:gdLst/>
            <a:ahLst/>
            <a:cxnLst/>
            <a:rect l="l" t="t" r="r" b="b"/>
            <a:pathLst>
              <a:path w="7401982" h="6180550">
                <a:moveTo>
                  <a:pt x="468623" y="34"/>
                </a:moveTo>
                <a:cubicBezTo>
                  <a:pt x="635980" y="409"/>
                  <a:pt x="845682" y="3920"/>
                  <a:pt x="1032947" y="8815"/>
                </a:cubicBezTo>
                <a:lnTo>
                  <a:pt x="6362252" y="38273"/>
                </a:lnTo>
                <a:lnTo>
                  <a:pt x="7392971" y="78157"/>
                </a:lnTo>
                <a:cubicBezTo>
                  <a:pt x="7425268" y="2113988"/>
                  <a:pt x="7360673" y="4125596"/>
                  <a:pt x="7356636" y="6149315"/>
                </a:cubicBezTo>
                <a:lnTo>
                  <a:pt x="7156946" y="6148904"/>
                </a:lnTo>
                <a:lnTo>
                  <a:pt x="1149311" y="6180550"/>
                </a:lnTo>
                <a:cubicBezTo>
                  <a:pt x="670432" y="6151091"/>
                  <a:pt x="328375" y="6180551"/>
                  <a:pt x="0" y="6151091"/>
                </a:cubicBezTo>
                <a:cubicBezTo>
                  <a:pt x="20775" y="3685334"/>
                  <a:pt x="-22804" y="1383584"/>
                  <a:pt x="68412" y="126652"/>
                </a:cubicBezTo>
                <a:cubicBezTo>
                  <a:pt x="76255" y="-27768"/>
                  <a:pt x="69755" y="22759"/>
                  <a:pt x="227100" y="3120"/>
                </a:cubicBezTo>
                <a:cubicBezTo>
                  <a:pt x="283036" y="711"/>
                  <a:pt x="368207" y="-192"/>
                  <a:pt x="468623" y="34"/>
                </a:cubicBezTo>
                <a:close/>
              </a:path>
            </a:pathLst>
          </a:custGeom>
        </p:spPr>
      </p:pic>
      <p:sp>
        <p:nvSpPr>
          <p:cNvPr id="20" name="Freeform: Shape 19">
            <a:extLst>
              <a:ext uri="{FF2B5EF4-FFF2-40B4-BE49-F238E27FC236}">
                <a16:creationId xmlns:a16="http://schemas.microsoft.com/office/drawing/2014/main" id="{53975754-B125-4FFC-9140-F88A16E3D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560726" y="398616"/>
            <a:ext cx="7177671" cy="5810148"/>
          </a:xfrm>
          <a:custGeom>
            <a:avLst/>
            <a:gdLst>
              <a:gd name="connsiteX0" fmla="*/ 7142118 w 7680682"/>
              <a:gd name="connsiteY0" fmla="*/ 6405352 h 6405386"/>
              <a:gd name="connsiteX1" fmla="*/ 6552830 w 7680682"/>
              <a:gd name="connsiteY1" fmla="*/ 6396252 h 6405386"/>
              <a:gd name="connsiteX2" fmla="*/ 987782 w 7680682"/>
              <a:gd name="connsiteY2" fmla="*/ 6365722 h 6405386"/>
              <a:gd name="connsiteX3" fmla="*/ 0 w 7680682"/>
              <a:gd name="connsiteY3" fmla="*/ 6336938 h 6405386"/>
              <a:gd name="connsiteX4" fmla="*/ 0 w 7680682"/>
              <a:gd name="connsiteY4" fmla="*/ 32372 h 6405386"/>
              <a:gd name="connsiteX5" fmla="*/ 157934 w 7680682"/>
              <a:gd name="connsiteY5" fmla="*/ 32797 h 6405386"/>
              <a:gd name="connsiteX6" fmla="*/ 6431319 w 7680682"/>
              <a:gd name="connsiteY6" fmla="*/ 0 h 6405386"/>
              <a:gd name="connsiteX7" fmla="*/ 7631470 w 7680682"/>
              <a:gd name="connsiteY7" fmla="*/ 30531 h 6405386"/>
              <a:gd name="connsiteX8" fmla="*/ 7560032 w 7680682"/>
              <a:gd name="connsiteY8" fmla="*/ 6274128 h 6405386"/>
              <a:gd name="connsiteX9" fmla="*/ 7394324 w 7680682"/>
              <a:gd name="connsiteY9" fmla="*/ 6402154 h 6405386"/>
              <a:gd name="connsiteX10" fmla="*/ 7142118 w 7680682"/>
              <a:gd name="connsiteY10" fmla="*/ 6405352 h 6405386"/>
              <a:gd name="connsiteX0" fmla="*/ 7142118 w 7631470"/>
              <a:gd name="connsiteY0" fmla="*/ 6405352 h 6405386"/>
              <a:gd name="connsiteX1" fmla="*/ 6552830 w 7631470"/>
              <a:gd name="connsiteY1" fmla="*/ 6396252 h 6405386"/>
              <a:gd name="connsiteX2" fmla="*/ 987782 w 7631470"/>
              <a:gd name="connsiteY2" fmla="*/ 6365722 h 6405386"/>
              <a:gd name="connsiteX3" fmla="*/ 0 w 7631470"/>
              <a:gd name="connsiteY3" fmla="*/ 6336938 h 6405386"/>
              <a:gd name="connsiteX4" fmla="*/ 0 w 7631470"/>
              <a:gd name="connsiteY4" fmla="*/ 32372 h 6405386"/>
              <a:gd name="connsiteX5" fmla="*/ 157934 w 7631470"/>
              <a:gd name="connsiteY5" fmla="*/ 32797 h 6405386"/>
              <a:gd name="connsiteX6" fmla="*/ 6431319 w 7631470"/>
              <a:gd name="connsiteY6" fmla="*/ 0 h 6405386"/>
              <a:gd name="connsiteX7" fmla="*/ 7631470 w 7631470"/>
              <a:gd name="connsiteY7" fmla="*/ 30531 h 6405386"/>
              <a:gd name="connsiteX8" fmla="*/ 7560032 w 7631470"/>
              <a:gd name="connsiteY8" fmla="*/ 6274128 h 6405386"/>
              <a:gd name="connsiteX9" fmla="*/ 7394324 w 7631470"/>
              <a:gd name="connsiteY9" fmla="*/ 6402154 h 6405386"/>
              <a:gd name="connsiteX10" fmla="*/ 7142118 w 7631470"/>
              <a:gd name="connsiteY10" fmla="*/ 6405352 h 6405386"/>
              <a:gd name="connsiteX0" fmla="*/ 7154766 w 7644118"/>
              <a:gd name="connsiteY0" fmla="*/ 6405352 h 6405386"/>
              <a:gd name="connsiteX1" fmla="*/ 6565478 w 7644118"/>
              <a:gd name="connsiteY1" fmla="*/ 6396252 h 6405386"/>
              <a:gd name="connsiteX2" fmla="*/ 1000430 w 7644118"/>
              <a:gd name="connsiteY2" fmla="*/ 6365722 h 6405386"/>
              <a:gd name="connsiteX3" fmla="*/ 0 w 7644118"/>
              <a:gd name="connsiteY3" fmla="*/ 6324387 h 6405386"/>
              <a:gd name="connsiteX4" fmla="*/ 12648 w 7644118"/>
              <a:gd name="connsiteY4" fmla="*/ 32372 h 6405386"/>
              <a:gd name="connsiteX5" fmla="*/ 170582 w 7644118"/>
              <a:gd name="connsiteY5" fmla="*/ 32797 h 6405386"/>
              <a:gd name="connsiteX6" fmla="*/ 6443967 w 7644118"/>
              <a:gd name="connsiteY6" fmla="*/ 0 h 6405386"/>
              <a:gd name="connsiteX7" fmla="*/ 7644118 w 7644118"/>
              <a:gd name="connsiteY7" fmla="*/ 30531 h 6405386"/>
              <a:gd name="connsiteX8" fmla="*/ 7572680 w 7644118"/>
              <a:gd name="connsiteY8" fmla="*/ 6274128 h 6405386"/>
              <a:gd name="connsiteX9" fmla="*/ 7406972 w 7644118"/>
              <a:gd name="connsiteY9" fmla="*/ 6402154 h 6405386"/>
              <a:gd name="connsiteX10" fmla="*/ 7154766 w 7644118"/>
              <a:gd name="connsiteY10" fmla="*/ 6405352 h 6405386"/>
              <a:gd name="connsiteX0" fmla="*/ 7167747 w 7657099"/>
              <a:gd name="connsiteY0" fmla="*/ 6405352 h 6405386"/>
              <a:gd name="connsiteX1" fmla="*/ 6578459 w 7657099"/>
              <a:gd name="connsiteY1" fmla="*/ 6396252 h 6405386"/>
              <a:gd name="connsiteX2" fmla="*/ 1013411 w 7657099"/>
              <a:gd name="connsiteY2" fmla="*/ 6365722 h 6405386"/>
              <a:gd name="connsiteX3" fmla="*/ 12981 w 7657099"/>
              <a:gd name="connsiteY3" fmla="*/ 6324387 h 6405386"/>
              <a:gd name="connsiteX4" fmla="*/ 25629 w 7657099"/>
              <a:gd name="connsiteY4" fmla="*/ 32372 h 6405386"/>
              <a:gd name="connsiteX5" fmla="*/ 183563 w 7657099"/>
              <a:gd name="connsiteY5" fmla="*/ 32797 h 6405386"/>
              <a:gd name="connsiteX6" fmla="*/ 6456948 w 7657099"/>
              <a:gd name="connsiteY6" fmla="*/ 0 h 6405386"/>
              <a:gd name="connsiteX7" fmla="*/ 7657099 w 7657099"/>
              <a:gd name="connsiteY7" fmla="*/ 30531 h 6405386"/>
              <a:gd name="connsiteX8" fmla="*/ 7585661 w 7657099"/>
              <a:gd name="connsiteY8" fmla="*/ 6274128 h 6405386"/>
              <a:gd name="connsiteX9" fmla="*/ 7419953 w 7657099"/>
              <a:gd name="connsiteY9" fmla="*/ 6402154 h 6405386"/>
              <a:gd name="connsiteX10" fmla="*/ 7167747 w 7657099"/>
              <a:gd name="connsiteY10" fmla="*/ 6405352 h 6405386"/>
              <a:gd name="connsiteX0" fmla="*/ 7236700 w 7726052"/>
              <a:gd name="connsiteY0" fmla="*/ 6405352 h 6405386"/>
              <a:gd name="connsiteX1" fmla="*/ 6647412 w 7726052"/>
              <a:gd name="connsiteY1" fmla="*/ 6396252 h 6405386"/>
              <a:gd name="connsiteX2" fmla="*/ 1082364 w 7726052"/>
              <a:gd name="connsiteY2" fmla="*/ 6365722 h 6405386"/>
              <a:gd name="connsiteX3" fmla="*/ 6051 w 7726052"/>
              <a:gd name="connsiteY3" fmla="*/ 6324387 h 6405386"/>
              <a:gd name="connsiteX4" fmla="*/ 94582 w 7726052"/>
              <a:gd name="connsiteY4" fmla="*/ 32372 h 6405386"/>
              <a:gd name="connsiteX5" fmla="*/ 252516 w 7726052"/>
              <a:gd name="connsiteY5" fmla="*/ 32797 h 6405386"/>
              <a:gd name="connsiteX6" fmla="*/ 6525901 w 7726052"/>
              <a:gd name="connsiteY6" fmla="*/ 0 h 6405386"/>
              <a:gd name="connsiteX7" fmla="*/ 7726052 w 7726052"/>
              <a:gd name="connsiteY7" fmla="*/ 30531 h 6405386"/>
              <a:gd name="connsiteX8" fmla="*/ 7654614 w 7726052"/>
              <a:gd name="connsiteY8" fmla="*/ 6274128 h 6405386"/>
              <a:gd name="connsiteX9" fmla="*/ 7488906 w 7726052"/>
              <a:gd name="connsiteY9" fmla="*/ 6402154 h 6405386"/>
              <a:gd name="connsiteX10" fmla="*/ 7236700 w 7726052"/>
              <a:gd name="connsiteY10" fmla="*/ 6405352 h 6405386"/>
              <a:gd name="connsiteX0" fmla="*/ 7240058 w 7729410"/>
              <a:gd name="connsiteY0" fmla="*/ 6405352 h 6405386"/>
              <a:gd name="connsiteX1" fmla="*/ 6650770 w 7729410"/>
              <a:gd name="connsiteY1" fmla="*/ 6396252 h 6405386"/>
              <a:gd name="connsiteX2" fmla="*/ 1085722 w 7729410"/>
              <a:gd name="connsiteY2" fmla="*/ 6365722 h 6405386"/>
              <a:gd name="connsiteX3" fmla="*/ 9409 w 7729410"/>
              <a:gd name="connsiteY3" fmla="*/ 6324387 h 6405386"/>
              <a:gd name="connsiteX4" fmla="*/ 47351 w 7729410"/>
              <a:gd name="connsiteY4" fmla="*/ 32372 h 6405386"/>
              <a:gd name="connsiteX5" fmla="*/ 255874 w 7729410"/>
              <a:gd name="connsiteY5" fmla="*/ 32797 h 6405386"/>
              <a:gd name="connsiteX6" fmla="*/ 6529259 w 7729410"/>
              <a:gd name="connsiteY6" fmla="*/ 0 h 6405386"/>
              <a:gd name="connsiteX7" fmla="*/ 7729410 w 7729410"/>
              <a:gd name="connsiteY7" fmla="*/ 30531 h 6405386"/>
              <a:gd name="connsiteX8" fmla="*/ 7657972 w 7729410"/>
              <a:gd name="connsiteY8" fmla="*/ 6274128 h 6405386"/>
              <a:gd name="connsiteX9" fmla="*/ 7492264 w 7729410"/>
              <a:gd name="connsiteY9" fmla="*/ 6402154 h 6405386"/>
              <a:gd name="connsiteX10" fmla="*/ 7240058 w 7729410"/>
              <a:gd name="connsiteY10" fmla="*/ 6405352 h 6405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29410" h="6405386">
                <a:moveTo>
                  <a:pt x="7240058" y="6405352"/>
                </a:moveTo>
                <a:cubicBezTo>
                  <a:pt x="7065297" y="6404963"/>
                  <a:pt x="6846319" y="6401325"/>
                  <a:pt x="6650770" y="6396252"/>
                </a:cubicBezTo>
                <a:lnTo>
                  <a:pt x="1085722" y="6365722"/>
                </a:lnTo>
                <a:lnTo>
                  <a:pt x="9409" y="6324387"/>
                </a:lnTo>
                <a:cubicBezTo>
                  <a:pt x="-24317" y="4214496"/>
                  <a:pt x="43135" y="2129710"/>
                  <a:pt x="47351" y="32372"/>
                </a:cubicBezTo>
                <a:lnTo>
                  <a:pt x="255874" y="32797"/>
                </a:lnTo>
                <a:lnTo>
                  <a:pt x="6529259" y="0"/>
                </a:lnTo>
                <a:cubicBezTo>
                  <a:pt x="7029322" y="30531"/>
                  <a:pt x="7386510" y="-1"/>
                  <a:pt x="7729410" y="30531"/>
                </a:cubicBezTo>
                <a:cubicBezTo>
                  <a:pt x="7707716" y="2585987"/>
                  <a:pt x="7753223" y="4971471"/>
                  <a:pt x="7657972" y="6274128"/>
                </a:cubicBezTo>
                <a:cubicBezTo>
                  <a:pt x="7649782" y="6434165"/>
                  <a:pt x="7656570" y="6381800"/>
                  <a:pt x="7492264" y="6402154"/>
                </a:cubicBezTo>
                <a:cubicBezTo>
                  <a:pt x="7433854" y="6404650"/>
                  <a:pt x="7344915" y="6405586"/>
                  <a:pt x="7240058" y="6405352"/>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2C673667-46AA-4DF0-A85B-F7D6E52DB8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17882" y="494866"/>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6C1F2A2-D184-49FB-99E6-B2EE7A52C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539370" flipH="1" flipV="1">
            <a:off x="633254" y="452324"/>
            <a:ext cx="4036224" cy="2597228"/>
          </a:xfrm>
          <a:custGeom>
            <a:avLst/>
            <a:gdLst>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403600 w 3637280"/>
              <a:gd name="connsiteY39" fmla="*/ 3505200 h 4023360"/>
              <a:gd name="connsiteX40" fmla="*/ 3505200 w 3637280"/>
              <a:gd name="connsiteY40" fmla="*/ 3596640 h 4023360"/>
              <a:gd name="connsiteX41" fmla="*/ 3545840 w 3637280"/>
              <a:gd name="connsiteY41" fmla="*/ 3637280 h 4023360"/>
              <a:gd name="connsiteX42" fmla="*/ 3596640 w 3637280"/>
              <a:gd name="connsiteY42" fmla="*/ 3667760 h 4023360"/>
              <a:gd name="connsiteX43" fmla="*/ 3637280 w 3637280"/>
              <a:gd name="connsiteY43"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45840 w 3637280"/>
              <a:gd name="connsiteY40" fmla="*/ 3637280 h 4023360"/>
              <a:gd name="connsiteX41" fmla="*/ 3596640 w 3637280"/>
              <a:gd name="connsiteY41" fmla="*/ 3667760 h 4023360"/>
              <a:gd name="connsiteX42" fmla="*/ 3637280 w 3637280"/>
              <a:gd name="connsiteY42"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41" fmla="*/ 3637280 w 3637280"/>
              <a:gd name="connsiteY41" fmla="*/ 368808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40" fmla="*/ 3596640 w 3637280"/>
              <a:gd name="connsiteY40" fmla="*/ 3667760 h 4023360"/>
              <a:gd name="connsiteX0" fmla="*/ 3637280 w 3637280"/>
              <a:gd name="connsiteY0" fmla="*/ 3352800 h 4023360"/>
              <a:gd name="connsiteX1" fmla="*/ 3606800 w 3637280"/>
              <a:gd name="connsiteY1" fmla="*/ 3403600 h 4023360"/>
              <a:gd name="connsiteX2" fmla="*/ 3556000 w 3637280"/>
              <a:gd name="connsiteY2" fmla="*/ 3474720 h 4023360"/>
              <a:gd name="connsiteX3" fmla="*/ 3535680 w 3637280"/>
              <a:gd name="connsiteY3" fmla="*/ 3505200 h 4023360"/>
              <a:gd name="connsiteX4" fmla="*/ 3515360 w 3637280"/>
              <a:gd name="connsiteY4" fmla="*/ 3525520 h 4023360"/>
              <a:gd name="connsiteX5" fmla="*/ 3474720 w 3637280"/>
              <a:gd name="connsiteY5" fmla="*/ 3576320 h 4023360"/>
              <a:gd name="connsiteX6" fmla="*/ 3230880 w 3637280"/>
              <a:gd name="connsiteY6" fmla="*/ 3749040 h 4023360"/>
              <a:gd name="connsiteX7" fmla="*/ 2763520 w 3637280"/>
              <a:gd name="connsiteY7" fmla="*/ 3931920 h 4023360"/>
              <a:gd name="connsiteX8" fmla="*/ 2407920 w 3637280"/>
              <a:gd name="connsiteY8" fmla="*/ 4013200 h 4023360"/>
              <a:gd name="connsiteX9" fmla="*/ 2204720 w 3637280"/>
              <a:gd name="connsiteY9" fmla="*/ 4023360 h 4023360"/>
              <a:gd name="connsiteX10" fmla="*/ 1869440 w 3637280"/>
              <a:gd name="connsiteY10" fmla="*/ 4013200 h 4023360"/>
              <a:gd name="connsiteX11" fmla="*/ 1483360 w 3637280"/>
              <a:gd name="connsiteY11" fmla="*/ 3942080 h 4023360"/>
              <a:gd name="connsiteX12" fmla="*/ 1259840 w 3637280"/>
              <a:gd name="connsiteY12" fmla="*/ 3870960 h 4023360"/>
              <a:gd name="connsiteX13" fmla="*/ 1056640 w 3637280"/>
              <a:gd name="connsiteY13" fmla="*/ 3779520 h 4023360"/>
              <a:gd name="connsiteX14" fmla="*/ 792480 w 3637280"/>
              <a:gd name="connsiteY14" fmla="*/ 3616960 h 4023360"/>
              <a:gd name="connsiteX15" fmla="*/ 355600 w 3637280"/>
              <a:gd name="connsiteY15" fmla="*/ 3017520 h 4023360"/>
              <a:gd name="connsiteX16" fmla="*/ 152400 w 3637280"/>
              <a:gd name="connsiteY16" fmla="*/ 2611120 h 4023360"/>
              <a:gd name="connsiteX17" fmla="*/ 30480 w 3637280"/>
              <a:gd name="connsiteY17" fmla="*/ 2204720 h 4023360"/>
              <a:gd name="connsiteX18" fmla="*/ 0 w 3637280"/>
              <a:gd name="connsiteY18" fmla="*/ 1981200 h 4023360"/>
              <a:gd name="connsiteX19" fmla="*/ 71120 w 3637280"/>
              <a:gd name="connsiteY19" fmla="*/ 1158240 h 4023360"/>
              <a:gd name="connsiteX20" fmla="*/ 132080 w 3637280"/>
              <a:gd name="connsiteY20" fmla="*/ 975360 h 4023360"/>
              <a:gd name="connsiteX21" fmla="*/ 294640 w 3637280"/>
              <a:gd name="connsiteY21" fmla="*/ 690880 h 4023360"/>
              <a:gd name="connsiteX22" fmla="*/ 751840 w 3637280"/>
              <a:gd name="connsiteY22" fmla="*/ 254000 h 4023360"/>
              <a:gd name="connsiteX23" fmla="*/ 1127760 w 3637280"/>
              <a:gd name="connsiteY23" fmla="*/ 71120 h 4023360"/>
              <a:gd name="connsiteX24" fmla="*/ 1432560 w 3637280"/>
              <a:gd name="connsiteY24" fmla="*/ 10160 h 4023360"/>
              <a:gd name="connsiteX25" fmla="*/ 1625600 w 3637280"/>
              <a:gd name="connsiteY25" fmla="*/ 0 h 4023360"/>
              <a:gd name="connsiteX26" fmla="*/ 2174240 w 3637280"/>
              <a:gd name="connsiteY26" fmla="*/ 20320 h 4023360"/>
              <a:gd name="connsiteX27" fmla="*/ 2407920 w 3637280"/>
              <a:gd name="connsiteY27" fmla="*/ 101600 h 4023360"/>
              <a:gd name="connsiteX28" fmla="*/ 2580640 w 3637280"/>
              <a:gd name="connsiteY28" fmla="*/ 223520 h 4023360"/>
              <a:gd name="connsiteX29" fmla="*/ 2794000 w 3637280"/>
              <a:gd name="connsiteY29" fmla="*/ 599440 h 4023360"/>
              <a:gd name="connsiteX30" fmla="*/ 2885440 w 3637280"/>
              <a:gd name="connsiteY30" fmla="*/ 853440 h 4023360"/>
              <a:gd name="connsiteX31" fmla="*/ 3007360 w 3637280"/>
              <a:gd name="connsiteY31" fmla="*/ 1361440 h 4023360"/>
              <a:gd name="connsiteX32" fmla="*/ 3078480 w 3637280"/>
              <a:gd name="connsiteY32" fmla="*/ 1899920 h 4023360"/>
              <a:gd name="connsiteX33" fmla="*/ 3078480 w 3637280"/>
              <a:gd name="connsiteY33" fmla="*/ 2570480 h 4023360"/>
              <a:gd name="connsiteX34" fmla="*/ 3037840 w 3637280"/>
              <a:gd name="connsiteY34" fmla="*/ 2844800 h 4023360"/>
              <a:gd name="connsiteX35" fmla="*/ 3017520 w 3637280"/>
              <a:gd name="connsiteY35" fmla="*/ 2926080 h 4023360"/>
              <a:gd name="connsiteX36" fmla="*/ 2997200 w 3637280"/>
              <a:gd name="connsiteY36" fmla="*/ 2966720 h 4023360"/>
              <a:gd name="connsiteX37" fmla="*/ 3068320 w 3637280"/>
              <a:gd name="connsiteY37" fmla="*/ 3098800 h 4023360"/>
              <a:gd name="connsiteX38" fmla="*/ 3108960 w 3637280"/>
              <a:gd name="connsiteY38" fmla="*/ 3169920 h 4023360"/>
              <a:gd name="connsiteX39" fmla="*/ 3505200 w 3637280"/>
              <a:gd name="connsiteY39" fmla="*/ 3596640 h 4023360"/>
              <a:gd name="connsiteX0" fmla="*/ 3637280 w 3820160"/>
              <a:gd name="connsiteY0" fmla="*/ 3352800 h 4023360"/>
              <a:gd name="connsiteX1" fmla="*/ 3606800 w 3820160"/>
              <a:gd name="connsiteY1" fmla="*/ 3403600 h 4023360"/>
              <a:gd name="connsiteX2" fmla="*/ 3556000 w 3820160"/>
              <a:gd name="connsiteY2" fmla="*/ 3474720 h 4023360"/>
              <a:gd name="connsiteX3" fmla="*/ 3535680 w 3820160"/>
              <a:gd name="connsiteY3" fmla="*/ 3505200 h 4023360"/>
              <a:gd name="connsiteX4" fmla="*/ 3515360 w 3820160"/>
              <a:gd name="connsiteY4" fmla="*/ 3525520 h 4023360"/>
              <a:gd name="connsiteX5" fmla="*/ 3474720 w 3820160"/>
              <a:gd name="connsiteY5" fmla="*/ 3576320 h 4023360"/>
              <a:gd name="connsiteX6" fmla="*/ 3230880 w 3820160"/>
              <a:gd name="connsiteY6" fmla="*/ 3749040 h 4023360"/>
              <a:gd name="connsiteX7" fmla="*/ 2763520 w 3820160"/>
              <a:gd name="connsiteY7" fmla="*/ 3931920 h 4023360"/>
              <a:gd name="connsiteX8" fmla="*/ 2407920 w 3820160"/>
              <a:gd name="connsiteY8" fmla="*/ 4013200 h 4023360"/>
              <a:gd name="connsiteX9" fmla="*/ 2204720 w 3820160"/>
              <a:gd name="connsiteY9" fmla="*/ 4023360 h 4023360"/>
              <a:gd name="connsiteX10" fmla="*/ 1869440 w 3820160"/>
              <a:gd name="connsiteY10" fmla="*/ 4013200 h 4023360"/>
              <a:gd name="connsiteX11" fmla="*/ 1483360 w 3820160"/>
              <a:gd name="connsiteY11" fmla="*/ 3942080 h 4023360"/>
              <a:gd name="connsiteX12" fmla="*/ 1259840 w 3820160"/>
              <a:gd name="connsiteY12" fmla="*/ 3870960 h 4023360"/>
              <a:gd name="connsiteX13" fmla="*/ 1056640 w 3820160"/>
              <a:gd name="connsiteY13" fmla="*/ 3779520 h 4023360"/>
              <a:gd name="connsiteX14" fmla="*/ 792480 w 3820160"/>
              <a:gd name="connsiteY14" fmla="*/ 3616960 h 4023360"/>
              <a:gd name="connsiteX15" fmla="*/ 355600 w 3820160"/>
              <a:gd name="connsiteY15" fmla="*/ 3017520 h 4023360"/>
              <a:gd name="connsiteX16" fmla="*/ 152400 w 3820160"/>
              <a:gd name="connsiteY16" fmla="*/ 2611120 h 4023360"/>
              <a:gd name="connsiteX17" fmla="*/ 30480 w 3820160"/>
              <a:gd name="connsiteY17" fmla="*/ 2204720 h 4023360"/>
              <a:gd name="connsiteX18" fmla="*/ 0 w 3820160"/>
              <a:gd name="connsiteY18" fmla="*/ 1981200 h 4023360"/>
              <a:gd name="connsiteX19" fmla="*/ 71120 w 3820160"/>
              <a:gd name="connsiteY19" fmla="*/ 1158240 h 4023360"/>
              <a:gd name="connsiteX20" fmla="*/ 132080 w 3820160"/>
              <a:gd name="connsiteY20" fmla="*/ 975360 h 4023360"/>
              <a:gd name="connsiteX21" fmla="*/ 294640 w 3820160"/>
              <a:gd name="connsiteY21" fmla="*/ 690880 h 4023360"/>
              <a:gd name="connsiteX22" fmla="*/ 751840 w 3820160"/>
              <a:gd name="connsiteY22" fmla="*/ 254000 h 4023360"/>
              <a:gd name="connsiteX23" fmla="*/ 1127760 w 3820160"/>
              <a:gd name="connsiteY23" fmla="*/ 71120 h 4023360"/>
              <a:gd name="connsiteX24" fmla="*/ 1432560 w 3820160"/>
              <a:gd name="connsiteY24" fmla="*/ 10160 h 4023360"/>
              <a:gd name="connsiteX25" fmla="*/ 1625600 w 3820160"/>
              <a:gd name="connsiteY25" fmla="*/ 0 h 4023360"/>
              <a:gd name="connsiteX26" fmla="*/ 2174240 w 3820160"/>
              <a:gd name="connsiteY26" fmla="*/ 20320 h 4023360"/>
              <a:gd name="connsiteX27" fmla="*/ 2407920 w 3820160"/>
              <a:gd name="connsiteY27" fmla="*/ 101600 h 4023360"/>
              <a:gd name="connsiteX28" fmla="*/ 2580640 w 3820160"/>
              <a:gd name="connsiteY28" fmla="*/ 223520 h 4023360"/>
              <a:gd name="connsiteX29" fmla="*/ 2794000 w 3820160"/>
              <a:gd name="connsiteY29" fmla="*/ 599440 h 4023360"/>
              <a:gd name="connsiteX30" fmla="*/ 2885440 w 3820160"/>
              <a:gd name="connsiteY30" fmla="*/ 853440 h 4023360"/>
              <a:gd name="connsiteX31" fmla="*/ 3007360 w 3820160"/>
              <a:gd name="connsiteY31" fmla="*/ 1361440 h 4023360"/>
              <a:gd name="connsiteX32" fmla="*/ 3078480 w 3820160"/>
              <a:gd name="connsiteY32" fmla="*/ 1899920 h 4023360"/>
              <a:gd name="connsiteX33" fmla="*/ 3078480 w 3820160"/>
              <a:gd name="connsiteY33" fmla="*/ 2570480 h 4023360"/>
              <a:gd name="connsiteX34" fmla="*/ 3037840 w 3820160"/>
              <a:gd name="connsiteY34" fmla="*/ 2844800 h 4023360"/>
              <a:gd name="connsiteX35" fmla="*/ 3017520 w 3820160"/>
              <a:gd name="connsiteY35" fmla="*/ 2926080 h 4023360"/>
              <a:gd name="connsiteX36" fmla="*/ 2997200 w 3820160"/>
              <a:gd name="connsiteY36" fmla="*/ 2966720 h 4023360"/>
              <a:gd name="connsiteX37" fmla="*/ 3068320 w 3820160"/>
              <a:gd name="connsiteY37" fmla="*/ 3098800 h 4023360"/>
              <a:gd name="connsiteX38" fmla="*/ 3108960 w 3820160"/>
              <a:gd name="connsiteY38" fmla="*/ 3169920 h 4023360"/>
              <a:gd name="connsiteX39" fmla="*/ 3820160 w 3820160"/>
              <a:gd name="connsiteY39" fmla="*/ 3078480 h 4023360"/>
              <a:gd name="connsiteX0" fmla="*/ 3606800 w 3820160"/>
              <a:gd name="connsiteY0" fmla="*/ 3403600 h 4023360"/>
              <a:gd name="connsiteX1" fmla="*/ 3556000 w 3820160"/>
              <a:gd name="connsiteY1" fmla="*/ 3474720 h 4023360"/>
              <a:gd name="connsiteX2" fmla="*/ 3535680 w 3820160"/>
              <a:gd name="connsiteY2" fmla="*/ 3505200 h 4023360"/>
              <a:gd name="connsiteX3" fmla="*/ 3515360 w 3820160"/>
              <a:gd name="connsiteY3" fmla="*/ 3525520 h 4023360"/>
              <a:gd name="connsiteX4" fmla="*/ 3474720 w 3820160"/>
              <a:gd name="connsiteY4" fmla="*/ 3576320 h 4023360"/>
              <a:gd name="connsiteX5" fmla="*/ 3230880 w 3820160"/>
              <a:gd name="connsiteY5" fmla="*/ 3749040 h 4023360"/>
              <a:gd name="connsiteX6" fmla="*/ 2763520 w 3820160"/>
              <a:gd name="connsiteY6" fmla="*/ 3931920 h 4023360"/>
              <a:gd name="connsiteX7" fmla="*/ 2407920 w 3820160"/>
              <a:gd name="connsiteY7" fmla="*/ 4013200 h 4023360"/>
              <a:gd name="connsiteX8" fmla="*/ 2204720 w 3820160"/>
              <a:gd name="connsiteY8" fmla="*/ 4023360 h 4023360"/>
              <a:gd name="connsiteX9" fmla="*/ 1869440 w 3820160"/>
              <a:gd name="connsiteY9" fmla="*/ 4013200 h 4023360"/>
              <a:gd name="connsiteX10" fmla="*/ 1483360 w 3820160"/>
              <a:gd name="connsiteY10" fmla="*/ 3942080 h 4023360"/>
              <a:gd name="connsiteX11" fmla="*/ 1259840 w 3820160"/>
              <a:gd name="connsiteY11" fmla="*/ 3870960 h 4023360"/>
              <a:gd name="connsiteX12" fmla="*/ 1056640 w 3820160"/>
              <a:gd name="connsiteY12" fmla="*/ 3779520 h 4023360"/>
              <a:gd name="connsiteX13" fmla="*/ 792480 w 3820160"/>
              <a:gd name="connsiteY13" fmla="*/ 3616960 h 4023360"/>
              <a:gd name="connsiteX14" fmla="*/ 355600 w 3820160"/>
              <a:gd name="connsiteY14" fmla="*/ 3017520 h 4023360"/>
              <a:gd name="connsiteX15" fmla="*/ 152400 w 3820160"/>
              <a:gd name="connsiteY15" fmla="*/ 2611120 h 4023360"/>
              <a:gd name="connsiteX16" fmla="*/ 30480 w 3820160"/>
              <a:gd name="connsiteY16" fmla="*/ 2204720 h 4023360"/>
              <a:gd name="connsiteX17" fmla="*/ 0 w 3820160"/>
              <a:gd name="connsiteY17" fmla="*/ 1981200 h 4023360"/>
              <a:gd name="connsiteX18" fmla="*/ 71120 w 3820160"/>
              <a:gd name="connsiteY18" fmla="*/ 1158240 h 4023360"/>
              <a:gd name="connsiteX19" fmla="*/ 132080 w 3820160"/>
              <a:gd name="connsiteY19" fmla="*/ 975360 h 4023360"/>
              <a:gd name="connsiteX20" fmla="*/ 294640 w 3820160"/>
              <a:gd name="connsiteY20" fmla="*/ 690880 h 4023360"/>
              <a:gd name="connsiteX21" fmla="*/ 751840 w 3820160"/>
              <a:gd name="connsiteY21" fmla="*/ 254000 h 4023360"/>
              <a:gd name="connsiteX22" fmla="*/ 1127760 w 3820160"/>
              <a:gd name="connsiteY22" fmla="*/ 71120 h 4023360"/>
              <a:gd name="connsiteX23" fmla="*/ 1432560 w 3820160"/>
              <a:gd name="connsiteY23" fmla="*/ 10160 h 4023360"/>
              <a:gd name="connsiteX24" fmla="*/ 1625600 w 3820160"/>
              <a:gd name="connsiteY24" fmla="*/ 0 h 4023360"/>
              <a:gd name="connsiteX25" fmla="*/ 2174240 w 3820160"/>
              <a:gd name="connsiteY25" fmla="*/ 20320 h 4023360"/>
              <a:gd name="connsiteX26" fmla="*/ 2407920 w 3820160"/>
              <a:gd name="connsiteY26" fmla="*/ 101600 h 4023360"/>
              <a:gd name="connsiteX27" fmla="*/ 2580640 w 3820160"/>
              <a:gd name="connsiteY27" fmla="*/ 223520 h 4023360"/>
              <a:gd name="connsiteX28" fmla="*/ 2794000 w 3820160"/>
              <a:gd name="connsiteY28" fmla="*/ 599440 h 4023360"/>
              <a:gd name="connsiteX29" fmla="*/ 2885440 w 3820160"/>
              <a:gd name="connsiteY29" fmla="*/ 853440 h 4023360"/>
              <a:gd name="connsiteX30" fmla="*/ 3007360 w 3820160"/>
              <a:gd name="connsiteY30" fmla="*/ 1361440 h 4023360"/>
              <a:gd name="connsiteX31" fmla="*/ 3078480 w 3820160"/>
              <a:gd name="connsiteY31" fmla="*/ 1899920 h 4023360"/>
              <a:gd name="connsiteX32" fmla="*/ 3078480 w 3820160"/>
              <a:gd name="connsiteY32" fmla="*/ 2570480 h 4023360"/>
              <a:gd name="connsiteX33" fmla="*/ 3037840 w 3820160"/>
              <a:gd name="connsiteY33" fmla="*/ 2844800 h 4023360"/>
              <a:gd name="connsiteX34" fmla="*/ 3017520 w 3820160"/>
              <a:gd name="connsiteY34" fmla="*/ 2926080 h 4023360"/>
              <a:gd name="connsiteX35" fmla="*/ 2997200 w 3820160"/>
              <a:gd name="connsiteY35" fmla="*/ 2966720 h 4023360"/>
              <a:gd name="connsiteX36" fmla="*/ 3068320 w 3820160"/>
              <a:gd name="connsiteY36" fmla="*/ 3098800 h 4023360"/>
              <a:gd name="connsiteX37" fmla="*/ 3108960 w 3820160"/>
              <a:gd name="connsiteY37" fmla="*/ 3169920 h 4023360"/>
              <a:gd name="connsiteX38" fmla="*/ 3820160 w 3820160"/>
              <a:gd name="connsiteY38" fmla="*/ 3078480 h 4023360"/>
              <a:gd name="connsiteX0" fmla="*/ 3556000 w 3820160"/>
              <a:gd name="connsiteY0" fmla="*/ 3474720 h 4023360"/>
              <a:gd name="connsiteX1" fmla="*/ 3535680 w 3820160"/>
              <a:gd name="connsiteY1" fmla="*/ 3505200 h 4023360"/>
              <a:gd name="connsiteX2" fmla="*/ 3515360 w 3820160"/>
              <a:gd name="connsiteY2" fmla="*/ 3525520 h 4023360"/>
              <a:gd name="connsiteX3" fmla="*/ 3474720 w 3820160"/>
              <a:gd name="connsiteY3" fmla="*/ 3576320 h 4023360"/>
              <a:gd name="connsiteX4" fmla="*/ 3230880 w 3820160"/>
              <a:gd name="connsiteY4" fmla="*/ 3749040 h 4023360"/>
              <a:gd name="connsiteX5" fmla="*/ 2763520 w 3820160"/>
              <a:gd name="connsiteY5" fmla="*/ 3931920 h 4023360"/>
              <a:gd name="connsiteX6" fmla="*/ 2407920 w 3820160"/>
              <a:gd name="connsiteY6" fmla="*/ 4013200 h 4023360"/>
              <a:gd name="connsiteX7" fmla="*/ 2204720 w 3820160"/>
              <a:gd name="connsiteY7" fmla="*/ 4023360 h 4023360"/>
              <a:gd name="connsiteX8" fmla="*/ 1869440 w 3820160"/>
              <a:gd name="connsiteY8" fmla="*/ 4013200 h 4023360"/>
              <a:gd name="connsiteX9" fmla="*/ 1483360 w 3820160"/>
              <a:gd name="connsiteY9" fmla="*/ 3942080 h 4023360"/>
              <a:gd name="connsiteX10" fmla="*/ 1259840 w 3820160"/>
              <a:gd name="connsiteY10" fmla="*/ 3870960 h 4023360"/>
              <a:gd name="connsiteX11" fmla="*/ 1056640 w 3820160"/>
              <a:gd name="connsiteY11" fmla="*/ 3779520 h 4023360"/>
              <a:gd name="connsiteX12" fmla="*/ 792480 w 3820160"/>
              <a:gd name="connsiteY12" fmla="*/ 3616960 h 4023360"/>
              <a:gd name="connsiteX13" fmla="*/ 355600 w 3820160"/>
              <a:gd name="connsiteY13" fmla="*/ 3017520 h 4023360"/>
              <a:gd name="connsiteX14" fmla="*/ 152400 w 3820160"/>
              <a:gd name="connsiteY14" fmla="*/ 2611120 h 4023360"/>
              <a:gd name="connsiteX15" fmla="*/ 30480 w 3820160"/>
              <a:gd name="connsiteY15" fmla="*/ 2204720 h 4023360"/>
              <a:gd name="connsiteX16" fmla="*/ 0 w 3820160"/>
              <a:gd name="connsiteY16" fmla="*/ 1981200 h 4023360"/>
              <a:gd name="connsiteX17" fmla="*/ 71120 w 3820160"/>
              <a:gd name="connsiteY17" fmla="*/ 1158240 h 4023360"/>
              <a:gd name="connsiteX18" fmla="*/ 132080 w 3820160"/>
              <a:gd name="connsiteY18" fmla="*/ 975360 h 4023360"/>
              <a:gd name="connsiteX19" fmla="*/ 294640 w 3820160"/>
              <a:gd name="connsiteY19" fmla="*/ 690880 h 4023360"/>
              <a:gd name="connsiteX20" fmla="*/ 751840 w 3820160"/>
              <a:gd name="connsiteY20" fmla="*/ 254000 h 4023360"/>
              <a:gd name="connsiteX21" fmla="*/ 1127760 w 3820160"/>
              <a:gd name="connsiteY21" fmla="*/ 71120 h 4023360"/>
              <a:gd name="connsiteX22" fmla="*/ 1432560 w 3820160"/>
              <a:gd name="connsiteY22" fmla="*/ 10160 h 4023360"/>
              <a:gd name="connsiteX23" fmla="*/ 1625600 w 3820160"/>
              <a:gd name="connsiteY23" fmla="*/ 0 h 4023360"/>
              <a:gd name="connsiteX24" fmla="*/ 2174240 w 3820160"/>
              <a:gd name="connsiteY24" fmla="*/ 20320 h 4023360"/>
              <a:gd name="connsiteX25" fmla="*/ 2407920 w 3820160"/>
              <a:gd name="connsiteY25" fmla="*/ 101600 h 4023360"/>
              <a:gd name="connsiteX26" fmla="*/ 2580640 w 3820160"/>
              <a:gd name="connsiteY26" fmla="*/ 223520 h 4023360"/>
              <a:gd name="connsiteX27" fmla="*/ 2794000 w 3820160"/>
              <a:gd name="connsiteY27" fmla="*/ 599440 h 4023360"/>
              <a:gd name="connsiteX28" fmla="*/ 2885440 w 3820160"/>
              <a:gd name="connsiteY28" fmla="*/ 853440 h 4023360"/>
              <a:gd name="connsiteX29" fmla="*/ 3007360 w 3820160"/>
              <a:gd name="connsiteY29" fmla="*/ 1361440 h 4023360"/>
              <a:gd name="connsiteX30" fmla="*/ 3078480 w 3820160"/>
              <a:gd name="connsiteY30" fmla="*/ 1899920 h 4023360"/>
              <a:gd name="connsiteX31" fmla="*/ 3078480 w 3820160"/>
              <a:gd name="connsiteY31" fmla="*/ 2570480 h 4023360"/>
              <a:gd name="connsiteX32" fmla="*/ 3037840 w 3820160"/>
              <a:gd name="connsiteY32" fmla="*/ 2844800 h 4023360"/>
              <a:gd name="connsiteX33" fmla="*/ 3017520 w 3820160"/>
              <a:gd name="connsiteY33" fmla="*/ 2926080 h 4023360"/>
              <a:gd name="connsiteX34" fmla="*/ 2997200 w 3820160"/>
              <a:gd name="connsiteY34" fmla="*/ 2966720 h 4023360"/>
              <a:gd name="connsiteX35" fmla="*/ 3068320 w 3820160"/>
              <a:gd name="connsiteY35" fmla="*/ 3098800 h 4023360"/>
              <a:gd name="connsiteX36" fmla="*/ 3108960 w 3820160"/>
              <a:gd name="connsiteY36" fmla="*/ 3169920 h 4023360"/>
              <a:gd name="connsiteX37" fmla="*/ 3820160 w 3820160"/>
              <a:gd name="connsiteY37" fmla="*/ 3078480 h 4023360"/>
              <a:gd name="connsiteX0" fmla="*/ 3535680 w 3820160"/>
              <a:gd name="connsiteY0" fmla="*/ 3505200 h 4023360"/>
              <a:gd name="connsiteX1" fmla="*/ 3515360 w 3820160"/>
              <a:gd name="connsiteY1" fmla="*/ 3525520 h 4023360"/>
              <a:gd name="connsiteX2" fmla="*/ 3474720 w 3820160"/>
              <a:gd name="connsiteY2" fmla="*/ 3576320 h 4023360"/>
              <a:gd name="connsiteX3" fmla="*/ 3230880 w 3820160"/>
              <a:gd name="connsiteY3" fmla="*/ 3749040 h 4023360"/>
              <a:gd name="connsiteX4" fmla="*/ 2763520 w 3820160"/>
              <a:gd name="connsiteY4" fmla="*/ 3931920 h 4023360"/>
              <a:gd name="connsiteX5" fmla="*/ 2407920 w 3820160"/>
              <a:gd name="connsiteY5" fmla="*/ 4013200 h 4023360"/>
              <a:gd name="connsiteX6" fmla="*/ 2204720 w 3820160"/>
              <a:gd name="connsiteY6" fmla="*/ 4023360 h 4023360"/>
              <a:gd name="connsiteX7" fmla="*/ 1869440 w 3820160"/>
              <a:gd name="connsiteY7" fmla="*/ 4013200 h 4023360"/>
              <a:gd name="connsiteX8" fmla="*/ 1483360 w 3820160"/>
              <a:gd name="connsiteY8" fmla="*/ 3942080 h 4023360"/>
              <a:gd name="connsiteX9" fmla="*/ 1259840 w 3820160"/>
              <a:gd name="connsiteY9" fmla="*/ 3870960 h 4023360"/>
              <a:gd name="connsiteX10" fmla="*/ 1056640 w 3820160"/>
              <a:gd name="connsiteY10" fmla="*/ 3779520 h 4023360"/>
              <a:gd name="connsiteX11" fmla="*/ 792480 w 3820160"/>
              <a:gd name="connsiteY11" fmla="*/ 3616960 h 4023360"/>
              <a:gd name="connsiteX12" fmla="*/ 355600 w 3820160"/>
              <a:gd name="connsiteY12" fmla="*/ 3017520 h 4023360"/>
              <a:gd name="connsiteX13" fmla="*/ 152400 w 3820160"/>
              <a:gd name="connsiteY13" fmla="*/ 2611120 h 4023360"/>
              <a:gd name="connsiteX14" fmla="*/ 30480 w 3820160"/>
              <a:gd name="connsiteY14" fmla="*/ 2204720 h 4023360"/>
              <a:gd name="connsiteX15" fmla="*/ 0 w 3820160"/>
              <a:gd name="connsiteY15" fmla="*/ 1981200 h 4023360"/>
              <a:gd name="connsiteX16" fmla="*/ 71120 w 3820160"/>
              <a:gd name="connsiteY16" fmla="*/ 1158240 h 4023360"/>
              <a:gd name="connsiteX17" fmla="*/ 132080 w 3820160"/>
              <a:gd name="connsiteY17" fmla="*/ 975360 h 4023360"/>
              <a:gd name="connsiteX18" fmla="*/ 294640 w 3820160"/>
              <a:gd name="connsiteY18" fmla="*/ 690880 h 4023360"/>
              <a:gd name="connsiteX19" fmla="*/ 751840 w 3820160"/>
              <a:gd name="connsiteY19" fmla="*/ 254000 h 4023360"/>
              <a:gd name="connsiteX20" fmla="*/ 1127760 w 3820160"/>
              <a:gd name="connsiteY20" fmla="*/ 71120 h 4023360"/>
              <a:gd name="connsiteX21" fmla="*/ 1432560 w 3820160"/>
              <a:gd name="connsiteY21" fmla="*/ 10160 h 4023360"/>
              <a:gd name="connsiteX22" fmla="*/ 1625600 w 3820160"/>
              <a:gd name="connsiteY22" fmla="*/ 0 h 4023360"/>
              <a:gd name="connsiteX23" fmla="*/ 2174240 w 3820160"/>
              <a:gd name="connsiteY23" fmla="*/ 20320 h 4023360"/>
              <a:gd name="connsiteX24" fmla="*/ 2407920 w 3820160"/>
              <a:gd name="connsiteY24" fmla="*/ 101600 h 4023360"/>
              <a:gd name="connsiteX25" fmla="*/ 2580640 w 3820160"/>
              <a:gd name="connsiteY25" fmla="*/ 223520 h 4023360"/>
              <a:gd name="connsiteX26" fmla="*/ 2794000 w 3820160"/>
              <a:gd name="connsiteY26" fmla="*/ 599440 h 4023360"/>
              <a:gd name="connsiteX27" fmla="*/ 2885440 w 3820160"/>
              <a:gd name="connsiteY27" fmla="*/ 853440 h 4023360"/>
              <a:gd name="connsiteX28" fmla="*/ 3007360 w 3820160"/>
              <a:gd name="connsiteY28" fmla="*/ 1361440 h 4023360"/>
              <a:gd name="connsiteX29" fmla="*/ 3078480 w 3820160"/>
              <a:gd name="connsiteY29" fmla="*/ 1899920 h 4023360"/>
              <a:gd name="connsiteX30" fmla="*/ 3078480 w 3820160"/>
              <a:gd name="connsiteY30" fmla="*/ 2570480 h 4023360"/>
              <a:gd name="connsiteX31" fmla="*/ 3037840 w 3820160"/>
              <a:gd name="connsiteY31" fmla="*/ 2844800 h 4023360"/>
              <a:gd name="connsiteX32" fmla="*/ 3017520 w 3820160"/>
              <a:gd name="connsiteY32" fmla="*/ 2926080 h 4023360"/>
              <a:gd name="connsiteX33" fmla="*/ 2997200 w 3820160"/>
              <a:gd name="connsiteY33" fmla="*/ 2966720 h 4023360"/>
              <a:gd name="connsiteX34" fmla="*/ 3068320 w 3820160"/>
              <a:gd name="connsiteY34" fmla="*/ 3098800 h 4023360"/>
              <a:gd name="connsiteX35" fmla="*/ 3108960 w 3820160"/>
              <a:gd name="connsiteY35" fmla="*/ 3169920 h 4023360"/>
              <a:gd name="connsiteX36" fmla="*/ 3820160 w 3820160"/>
              <a:gd name="connsiteY36" fmla="*/ 3078480 h 4023360"/>
              <a:gd name="connsiteX0" fmla="*/ 3535680 w 3820160"/>
              <a:gd name="connsiteY0" fmla="*/ 350520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20160"/>
              <a:gd name="connsiteY0" fmla="*/ 3271520 h 4023360"/>
              <a:gd name="connsiteX1" fmla="*/ 3474720 w 3820160"/>
              <a:gd name="connsiteY1" fmla="*/ 3576320 h 4023360"/>
              <a:gd name="connsiteX2" fmla="*/ 3230880 w 3820160"/>
              <a:gd name="connsiteY2" fmla="*/ 3749040 h 4023360"/>
              <a:gd name="connsiteX3" fmla="*/ 2763520 w 3820160"/>
              <a:gd name="connsiteY3" fmla="*/ 3931920 h 4023360"/>
              <a:gd name="connsiteX4" fmla="*/ 2407920 w 3820160"/>
              <a:gd name="connsiteY4" fmla="*/ 4013200 h 4023360"/>
              <a:gd name="connsiteX5" fmla="*/ 2204720 w 3820160"/>
              <a:gd name="connsiteY5" fmla="*/ 4023360 h 4023360"/>
              <a:gd name="connsiteX6" fmla="*/ 1869440 w 3820160"/>
              <a:gd name="connsiteY6" fmla="*/ 4013200 h 4023360"/>
              <a:gd name="connsiteX7" fmla="*/ 1483360 w 3820160"/>
              <a:gd name="connsiteY7" fmla="*/ 3942080 h 4023360"/>
              <a:gd name="connsiteX8" fmla="*/ 1259840 w 3820160"/>
              <a:gd name="connsiteY8" fmla="*/ 3870960 h 4023360"/>
              <a:gd name="connsiteX9" fmla="*/ 1056640 w 3820160"/>
              <a:gd name="connsiteY9" fmla="*/ 3779520 h 4023360"/>
              <a:gd name="connsiteX10" fmla="*/ 792480 w 3820160"/>
              <a:gd name="connsiteY10" fmla="*/ 3616960 h 4023360"/>
              <a:gd name="connsiteX11" fmla="*/ 355600 w 3820160"/>
              <a:gd name="connsiteY11" fmla="*/ 3017520 h 4023360"/>
              <a:gd name="connsiteX12" fmla="*/ 152400 w 3820160"/>
              <a:gd name="connsiteY12" fmla="*/ 2611120 h 4023360"/>
              <a:gd name="connsiteX13" fmla="*/ 30480 w 3820160"/>
              <a:gd name="connsiteY13" fmla="*/ 2204720 h 4023360"/>
              <a:gd name="connsiteX14" fmla="*/ 0 w 3820160"/>
              <a:gd name="connsiteY14" fmla="*/ 1981200 h 4023360"/>
              <a:gd name="connsiteX15" fmla="*/ 71120 w 3820160"/>
              <a:gd name="connsiteY15" fmla="*/ 1158240 h 4023360"/>
              <a:gd name="connsiteX16" fmla="*/ 132080 w 3820160"/>
              <a:gd name="connsiteY16" fmla="*/ 975360 h 4023360"/>
              <a:gd name="connsiteX17" fmla="*/ 294640 w 3820160"/>
              <a:gd name="connsiteY17" fmla="*/ 690880 h 4023360"/>
              <a:gd name="connsiteX18" fmla="*/ 751840 w 3820160"/>
              <a:gd name="connsiteY18" fmla="*/ 254000 h 4023360"/>
              <a:gd name="connsiteX19" fmla="*/ 1127760 w 3820160"/>
              <a:gd name="connsiteY19" fmla="*/ 71120 h 4023360"/>
              <a:gd name="connsiteX20" fmla="*/ 1432560 w 3820160"/>
              <a:gd name="connsiteY20" fmla="*/ 10160 h 4023360"/>
              <a:gd name="connsiteX21" fmla="*/ 1625600 w 3820160"/>
              <a:gd name="connsiteY21" fmla="*/ 0 h 4023360"/>
              <a:gd name="connsiteX22" fmla="*/ 2174240 w 3820160"/>
              <a:gd name="connsiteY22" fmla="*/ 20320 h 4023360"/>
              <a:gd name="connsiteX23" fmla="*/ 2407920 w 3820160"/>
              <a:gd name="connsiteY23" fmla="*/ 101600 h 4023360"/>
              <a:gd name="connsiteX24" fmla="*/ 2580640 w 3820160"/>
              <a:gd name="connsiteY24" fmla="*/ 223520 h 4023360"/>
              <a:gd name="connsiteX25" fmla="*/ 2794000 w 3820160"/>
              <a:gd name="connsiteY25" fmla="*/ 599440 h 4023360"/>
              <a:gd name="connsiteX26" fmla="*/ 2885440 w 3820160"/>
              <a:gd name="connsiteY26" fmla="*/ 853440 h 4023360"/>
              <a:gd name="connsiteX27" fmla="*/ 3007360 w 3820160"/>
              <a:gd name="connsiteY27" fmla="*/ 1361440 h 4023360"/>
              <a:gd name="connsiteX28" fmla="*/ 3078480 w 3820160"/>
              <a:gd name="connsiteY28" fmla="*/ 1899920 h 4023360"/>
              <a:gd name="connsiteX29" fmla="*/ 3078480 w 3820160"/>
              <a:gd name="connsiteY29" fmla="*/ 2570480 h 4023360"/>
              <a:gd name="connsiteX30" fmla="*/ 3037840 w 3820160"/>
              <a:gd name="connsiteY30" fmla="*/ 2844800 h 4023360"/>
              <a:gd name="connsiteX31" fmla="*/ 3017520 w 3820160"/>
              <a:gd name="connsiteY31" fmla="*/ 2926080 h 4023360"/>
              <a:gd name="connsiteX32" fmla="*/ 2997200 w 3820160"/>
              <a:gd name="connsiteY32" fmla="*/ 2966720 h 4023360"/>
              <a:gd name="connsiteX33" fmla="*/ 3068320 w 3820160"/>
              <a:gd name="connsiteY33" fmla="*/ 3098800 h 4023360"/>
              <a:gd name="connsiteX34" fmla="*/ 3108960 w 3820160"/>
              <a:gd name="connsiteY34" fmla="*/ 3169920 h 4023360"/>
              <a:gd name="connsiteX35" fmla="*/ 3820160 w 3820160"/>
              <a:gd name="connsiteY35" fmla="*/ 307848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37840 w 3810000"/>
              <a:gd name="connsiteY30" fmla="*/ 2844800 h 4023360"/>
              <a:gd name="connsiteX31" fmla="*/ 3017520 w 3810000"/>
              <a:gd name="connsiteY31" fmla="*/ 2926080 h 4023360"/>
              <a:gd name="connsiteX32" fmla="*/ 2997200 w 3810000"/>
              <a:gd name="connsiteY32" fmla="*/ 2966720 h 4023360"/>
              <a:gd name="connsiteX33" fmla="*/ 3068320 w 3810000"/>
              <a:gd name="connsiteY33" fmla="*/ 3098800 h 4023360"/>
              <a:gd name="connsiteX34" fmla="*/ 3108960 w 3810000"/>
              <a:gd name="connsiteY34" fmla="*/ 3169920 h 4023360"/>
              <a:gd name="connsiteX35" fmla="*/ 3810000 w 3810000"/>
              <a:gd name="connsiteY35"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078480 w 3810000"/>
              <a:gd name="connsiteY29" fmla="*/ 257048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078480 w 3810000"/>
              <a:gd name="connsiteY28" fmla="*/ 18999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007360 w 3810000"/>
              <a:gd name="connsiteY27" fmla="*/ 136144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2885440 w 3810000"/>
              <a:gd name="connsiteY26" fmla="*/ 853440 h 4023360"/>
              <a:gd name="connsiteX27" fmla="*/ 3261360 w 3810000"/>
              <a:gd name="connsiteY27" fmla="*/ 1290320 h 4023360"/>
              <a:gd name="connsiteX28" fmla="*/ 3281680 w 3810000"/>
              <a:gd name="connsiteY28" fmla="*/ 1798320 h 4023360"/>
              <a:gd name="connsiteX29" fmla="*/ 3220720 w 3810000"/>
              <a:gd name="connsiteY29" fmla="*/ 2448560 h 4023360"/>
              <a:gd name="connsiteX30" fmla="*/ 3017520 w 3810000"/>
              <a:gd name="connsiteY30" fmla="*/ 2926080 h 4023360"/>
              <a:gd name="connsiteX31" fmla="*/ 2997200 w 3810000"/>
              <a:gd name="connsiteY31" fmla="*/ 2966720 h 4023360"/>
              <a:gd name="connsiteX32" fmla="*/ 3068320 w 3810000"/>
              <a:gd name="connsiteY32" fmla="*/ 3098800 h 4023360"/>
              <a:gd name="connsiteX33" fmla="*/ 3108960 w 3810000"/>
              <a:gd name="connsiteY33" fmla="*/ 3169920 h 4023360"/>
              <a:gd name="connsiteX34" fmla="*/ 3810000 w 3810000"/>
              <a:gd name="connsiteY34"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2794000 w 3810000"/>
              <a:gd name="connsiteY25" fmla="*/ 5994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10000 w 3810000"/>
              <a:gd name="connsiteY33" fmla="*/ 3291840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786592 w 3810000"/>
              <a:gd name="connsiteY33" fmla="*/ 3236276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068320 w 3810000"/>
              <a:gd name="connsiteY31" fmla="*/ 3098800 h 4023360"/>
              <a:gd name="connsiteX32" fmla="*/ 3108960 w 3810000"/>
              <a:gd name="connsiteY32" fmla="*/ 3169920 h 4023360"/>
              <a:gd name="connsiteX33" fmla="*/ 3809999 w 3810000"/>
              <a:gd name="connsiteY33"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108960 w 3810000"/>
              <a:gd name="connsiteY31" fmla="*/ 3169920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017520 w 3810000"/>
              <a:gd name="connsiteY29" fmla="*/ 2926080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2997200 w 3810000"/>
              <a:gd name="connsiteY30" fmla="*/ 2966720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54814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292138 w 3810000"/>
              <a:gd name="connsiteY30" fmla="*/ 2958783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220720 w 3810000"/>
              <a:gd name="connsiteY28" fmla="*/ 2448560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281680 w 3810000"/>
              <a:gd name="connsiteY27" fmla="*/ 1798320 h 4023360"/>
              <a:gd name="connsiteX28" fmla="*/ 3436071 w 3810000"/>
              <a:gd name="connsiteY28" fmla="*/ 2265991 h 4023360"/>
              <a:gd name="connsiteX29" fmla="*/ 3373317 w 3810000"/>
              <a:gd name="connsiteY29" fmla="*/ 2711759 h 4023360"/>
              <a:gd name="connsiteX30" fmla="*/ 3306183 w 3810000"/>
              <a:gd name="connsiteY30" fmla="*/ 2962752 h 4023360"/>
              <a:gd name="connsiteX31" fmla="*/ 3277496 w 3810000"/>
              <a:gd name="connsiteY31" fmla="*/ 3058791 h 4023360"/>
              <a:gd name="connsiteX32" fmla="*/ 3809999 w 3810000"/>
              <a:gd name="connsiteY32"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261360 w 3810000"/>
              <a:gd name="connsiteY26" fmla="*/ 1290320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017520 w 3810000"/>
              <a:gd name="connsiteY25" fmla="*/ 548640 h 4023360"/>
              <a:gd name="connsiteX26" fmla="*/ 3359674 w 3810000"/>
              <a:gd name="connsiteY26" fmla="*/ 1222849 h 4023360"/>
              <a:gd name="connsiteX27" fmla="*/ 3436071 w 3810000"/>
              <a:gd name="connsiteY27" fmla="*/ 2265991 h 4023360"/>
              <a:gd name="connsiteX28" fmla="*/ 3373317 w 3810000"/>
              <a:gd name="connsiteY28" fmla="*/ 2711759 h 4023360"/>
              <a:gd name="connsiteX29" fmla="*/ 3306183 w 3810000"/>
              <a:gd name="connsiteY29" fmla="*/ 2962752 h 4023360"/>
              <a:gd name="connsiteX30" fmla="*/ 3277496 w 3810000"/>
              <a:gd name="connsiteY30" fmla="*/ 3058791 h 4023360"/>
              <a:gd name="connsiteX31" fmla="*/ 3809999 w 3810000"/>
              <a:gd name="connsiteY31"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2580640 w 3810000"/>
              <a:gd name="connsiteY24" fmla="*/ 223520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174240 w 3810000"/>
              <a:gd name="connsiteY22" fmla="*/ 20320 h 4023360"/>
              <a:gd name="connsiteX23" fmla="*/ 2407920 w 3810000"/>
              <a:gd name="connsiteY23" fmla="*/ 101600 h 4023360"/>
              <a:gd name="connsiteX24" fmla="*/ 3001978 w 3810000"/>
              <a:gd name="connsiteY24" fmla="*/ 421964 h 4023360"/>
              <a:gd name="connsiteX25" fmla="*/ 3359674 w 3810000"/>
              <a:gd name="connsiteY25" fmla="*/ 1222849 h 4023360"/>
              <a:gd name="connsiteX26" fmla="*/ 3436071 w 3810000"/>
              <a:gd name="connsiteY26" fmla="*/ 2265991 h 4023360"/>
              <a:gd name="connsiteX27" fmla="*/ 3373317 w 3810000"/>
              <a:gd name="connsiteY27" fmla="*/ 2711759 h 4023360"/>
              <a:gd name="connsiteX28" fmla="*/ 3306183 w 3810000"/>
              <a:gd name="connsiteY28" fmla="*/ 2962752 h 4023360"/>
              <a:gd name="connsiteX29" fmla="*/ 3277496 w 3810000"/>
              <a:gd name="connsiteY29" fmla="*/ 3058791 h 4023360"/>
              <a:gd name="connsiteX30" fmla="*/ 3809999 w 3810000"/>
              <a:gd name="connsiteY30" fmla="*/ 3287872 h 4023360"/>
              <a:gd name="connsiteX0" fmla="*/ 3810000 w 3810000"/>
              <a:gd name="connsiteY0" fmla="*/ 3271520 h 4023360"/>
              <a:gd name="connsiteX1" fmla="*/ 3474720 w 3810000"/>
              <a:gd name="connsiteY1" fmla="*/ 3576320 h 4023360"/>
              <a:gd name="connsiteX2" fmla="*/ 3230880 w 3810000"/>
              <a:gd name="connsiteY2" fmla="*/ 3749040 h 4023360"/>
              <a:gd name="connsiteX3" fmla="*/ 2763520 w 3810000"/>
              <a:gd name="connsiteY3" fmla="*/ 3931920 h 4023360"/>
              <a:gd name="connsiteX4" fmla="*/ 2407920 w 3810000"/>
              <a:gd name="connsiteY4" fmla="*/ 4013200 h 4023360"/>
              <a:gd name="connsiteX5" fmla="*/ 2204720 w 3810000"/>
              <a:gd name="connsiteY5" fmla="*/ 4023360 h 4023360"/>
              <a:gd name="connsiteX6" fmla="*/ 1869440 w 3810000"/>
              <a:gd name="connsiteY6" fmla="*/ 4013200 h 4023360"/>
              <a:gd name="connsiteX7" fmla="*/ 1483360 w 3810000"/>
              <a:gd name="connsiteY7" fmla="*/ 3942080 h 4023360"/>
              <a:gd name="connsiteX8" fmla="*/ 1259840 w 3810000"/>
              <a:gd name="connsiteY8" fmla="*/ 3870960 h 4023360"/>
              <a:gd name="connsiteX9" fmla="*/ 1056640 w 3810000"/>
              <a:gd name="connsiteY9" fmla="*/ 3779520 h 4023360"/>
              <a:gd name="connsiteX10" fmla="*/ 792480 w 3810000"/>
              <a:gd name="connsiteY10" fmla="*/ 3616960 h 4023360"/>
              <a:gd name="connsiteX11" fmla="*/ 355600 w 3810000"/>
              <a:gd name="connsiteY11" fmla="*/ 3017520 h 4023360"/>
              <a:gd name="connsiteX12" fmla="*/ 152400 w 3810000"/>
              <a:gd name="connsiteY12" fmla="*/ 2611120 h 4023360"/>
              <a:gd name="connsiteX13" fmla="*/ 30480 w 3810000"/>
              <a:gd name="connsiteY13" fmla="*/ 2204720 h 4023360"/>
              <a:gd name="connsiteX14" fmla="*/ 0 w 3810000"/>
              <a:gd name="connsiteY14" fmla="*/ 1981200 h 4023360"/>
              <a:gd name="connsiteX15" fmla="*/ 71120 w 3810000"/>
              <a:gd name="connsiteY15" fmla="*/ 1158240 h 4023360"/>
              <a:gd name="connsiteX16" fmla="*/ 132080 w 3810000"/>
              <a:gd name="connsiteY16" fmla="*/ 975360 h 4023360"/>
              <a:gd name="connsiteX17" fmla="*/ 294640 w 3810000"/>
              <a:gd name="connsiteY17" fmla="*/ 690880 h 4023360"/>
              <a:gd name="connsiteX18" fmla="*/ 751840 w 3810000"/>
              <a:gd name="connsiteY18" fmla="*/ 254000 h 4023360"/>
              <a:gd name="connsiteX19" fmla="*/ 1127760 w 3810000"/>
              <a:gd name="connsiteY19" fmla="*/ 71120 h 4023360"/>
              <a:gd name="connsiteX20" fmla="*/ 1432560 w 3810000"/>
              <a:gd name="connsiteY20" fmla="*/ 10160 h 4023360"/>
              <a:gd name="connsiteX21" fmla="*/ 1625600 w 3810000"/>
              <a:gd name="connsiteY21" fmla="*/ 0 h 4023360"/>
              <a:gd name="connsiteX22" fmla="*/ 2407920 w 3810000"/>
              <a:gd name="connsiteY22" fmla="*/ 101600 h 4023360"/>
              <a:gd name="connsiteX23" fmla="*/ 3001978 w 3810000"/>
              <a:gd name="connsiteY23" fmla="*/ 421964 h 4023360"/>
              <a:gd name="connsiteX24" fmla="*/ 3359674 w 3810000"/>
              <a:gd name="connsiteY24" fmla="*/ 1222849 h 4023360"/>
              <a:gd name="connsiteX25" fmla="*/ 3436071 w 3810000"/>
              <a:gd name="connsiteY25" fmla="*/ 2265991 h 4023360"/>
              <a:gd name="connsiteX26" fmla="*/ 3373317 w 3810000"/>
              <a:gd name="connsiteY26" fmla="*/ 2711759 h 4023360"/>
              <a:gd name="connsiteX27" fmla="*/ 3306183 w 3810000"/>
              <a:gd name="connsiteY27" fmla="*/ 2962752 h 4023360"/>
              <a:gd name="connsiteX28" fmla="*/ 3277496 w 3810000"/>
              <a:gd name="connsiteY28" fmla="*/ 3058791 h 4023360"/>
              <a:gd name="connsiteX29" fmla="*/ 3809999 w 3810000"/>
              <a:gd name="connsiteY29" fmla="*/ 3287872 h 4023360"/>
              <a:gd name="connsiteX0" fmla="*/ 3810000 w 3810000"/>
              <a:gd name="connsiteY0" fmla="*/ 3272025 h 4023865"/>
              <a:gd name="connsiteX1" fmla="*/ 3474720 w 3810000"/>
              <a:gd name="connsiteY1" fmla="*/ 3576825 h 4023865"/>
              <a:gd name="connsiteX2" fmla="*/ 3230880 w 3810000"/>
              <a:gd name="connsiteY2" fmla="*/ 3749545 h 4023865"/>
              <a:gd name="connsiteX3" fmla="*/ 2763520 w 3810000"/>
              <a:gd name="connsiteY3" fmla="*/ 3932425 h 4023865"/>
              <a:gd name="connsiteX4" fmla="*/ 2407920 w 3810000"/>
              <a:gd name="connsiteY4" fmla="*/ 4013705 h 4023865"/>
              <a:gd name="connsiteX5" fmla="*/ 2204720 w 3810000"/>
              <a:gd name="connsiteY5" fmla="*/ 4023865 h 4023865"/>
              <a:gd name="connsiteX6" fmla="*/ 1869440 w 3810000"/>
              <a:gd name="connsiteY6" fmla="*/ 4013705 h 4023865"/>
              <a:gd name="connsiteX7" fmla="*/ 1483360 w 3810000"/>
              <a:gd name="connsiteY7" fmla="*/ 3942585 h 4023865"/>
              <a:gd name="connsiteX8" fmla="*/ 1259840 w 3810000"/>
              <a:gd name="connsiteY8" fmla="*/ 3871465 h 4023865"/>
              <a:gd name="connsiteX9" fmla="*/ 1056640 w 3810000"/>
              <a:gd name="connsiteY9" fmla="*/ 3780025 h 4023865"/>
              <a:gd name="connsiteX10" fmla="*/ 792480 w 3810000"/>
              <a:gd name="connsiteY10" fmla="*/ 3617465 h 4023865"/>
              <a:gd name="connsiteX11" fmla="*/ 355600 w 3810000"/>
              <a:gd name="connsiteY11" fmla="*/ 3018025 h 4023865"/>
              <a:gd name="connsiteX12" fmla="*/ 152400 w 3810000"/>
              <a:gd name="connsiteY12" fmla="*/ 2611625 h 4023865"/>
              <a:gd name="connsiteX13" fmla="*/ 30480 w 3810000"/>
              <a:gd name="connsiteY13" fmla="*/ 2205225 h 4023865"/>
              <a:gd name="connsiteX14" fmla="*/ 0 w 3810000"/>
              <a:gd name="connsiteY14" fmla="*/ 1981705 h 4023865"/>
              <a:gd name="connsiteX15" fmla="*/ 71120 w 3810000"/>
              <a:gd name="connsiteY15" fmla="*/ 1158745 h 4023865"/>
              <a:gd name="connsiteX16" fmla="*/ 132080 w 3810000"/>
              <a:gd name="connsiteY16" fmla="*/ 975865 h 4023865"/>
              <a:gd name="connsiteX17" fmla="*/ 294640 w 3810000"/>
              <a:gd name="connsiteY17" fmla="*/ 691385 h 4023865"/>
              <a:gd name="connsiteX18" fmla="*/ 751840 w 3810000"/>
              <a:gd name="connsiteY18" fmla="*/ 254505 h 4023865"/>
              <a:gd name="connsiteX19" fmla="*/ 1127760 w 3810000"/>
              <a:gd name="connsiteY19" fmla="*/ 71625 h 4023865"/>
              <a:gd name="connsiteX20" fmla="*/ 1625600 w 3810000"/>
              <a:gd name="connsiteY20" fmla="*/ 505 h 4023865"/>
              <a:gd name="connsiteX21" fmla="*/ 2407920 w 3810000"/>
              <a:gd name="connsiteY21" fmla="*/ 102105 h 4023865"/>
              <a:gd name="connsiteX22" fmla="*/ 3001978 w 3810000"/>
              <a:gd name="connsiteY22" fmla="*/ 422469 h 4023865"/>
              <a:gd name="connsiteX23" fmla="*/ 3359674 w 3810000"/>
              <a:gd name="connsiteY23" fmla="*/ 1223354 h 4023865"/>
              <a:gd name="connsiteX24" fmla="*/ 3436071 w 3810000"/>
              <a:gd name="connsiteY24" fmla="*/ 2266496 h 4023865"/>
              <a:gd name="connsiteX25" fmla="*/ 3373317 w 3810000"/>
              <a:gd name="connsiteY25" fmla="*/ 2712264 h 4023865"/>
              <a:gd name="connsiteX26" fmla="*/ 3306183 w 3810000"/>
              <a:gd name="connsiteY26" fmla="*/ 2963257 h 4023865"/>
              <a:gd name="connsiteX27" fmla="*/ 3277496 w 3810000"/>
              <a:gd name="connsiteY27" fmla="*/ 3059296 h 4023865"/>
              <a:gd name="connsiteX28" fmla="*/ 3809999 w 3810000"/>
              <a:gd name="connsiteY28" fmla="*/ 3288377 h 4023865"/>
              <a:gd name="connsiteX0" fmla="*/ 3810000 w 3810000"/>
              <a:gd name="connsiteY0" fmla="*/ 3281919 h 4033759"/>
              <a:gd name="connsiteX1" fmla="*/ 3474720 w 3810000"/>
              <a:gd name="connsiteY1" fmla="*/ 3586719 h 4033759"/>
              <a:gd name="connsiteX2" fmla="*/ 3230880 w 3810000"/>
              <a:gd name="connsiteY2" fmla="*/ 3759439 h 4033759"/>
              <a:gd name="connsiteX3" fmla="*/ 2763520 w 3810000"/>
              <a:gd name="connsiteY3" fmla="*/ 3942319 h 4033759"/>
              <a:gd name="connsiteX4" fmla="*/ 2407920 w 3810000"/>
              <a:gd name="connsiteY4" fmla="*/ 4023599 h 4033759"/>
              <a:gd name="connsiteX5" fmla="*/ 2204720 w 3810000"/>
              <a:gd name="connsiteY5" fmla="*/ 4033759 h 4033759"/>
              <a:gd name="connsiteX6" fmla="*/ 1869440 w 3810000"/>
              <a:gd name="connsiteY6" fmla="*/ 4023599 h 4033759"/>
              <a:gd name="connsiteX7" fmla="*/ 1483360 w 3810000"/>
              <a:gd name="connsiteY7" fmla="*/ 3952479 h 4033759"/>
              <a:gd name="connsiteX8" fmla="*/ 1259840 w 3810000"/>
              <a:gd name="connsiteY8" fmla="*/ 3881359 h 4033759"/>
              <a:gd name="connsiteX9" fmla="*/ 1056640 w 3810000"/>
              <a:gd name="connsiteY9" fmla="*/ 3789919 h 4033759"/>
              <a:gd name="connsiteX10" fmla="*/ 792480 w 3810000"/>
              <a:gd name="connsiteY10" fmla="*/ 3627359 h 4033759"/>
              <a:gd name="connsiteX11" fmla="*/ 355600 w 3810000"/>
              <a:gd name="connsiteY11" fmla="*/ 3027919 h 4033759"/>
              <a:gd name="connsiteX12" fmla="*/ 152400 w 3810000"/>
              <a:gd name="connsiteY12" fmla="*/ 2621519 h 4033759"/>
              <a:gd name="connsiteX13" fmla="*/ 30480 w 3810000"/>
              <a:gd name="connsiteY13" fmla="*/ 2215119 h 4033759"/>
              <a:gd name="connsiteX14" fmla="*/ 0 w 3810000"/>
              <a:gd name="connsiteY14" fmla="*/ 1991599 h 4033759"/>
              <a:gd name="connsiteX15" fmla="*/ 71120 w 3810000"/>
              <a:gd name="connsiteY15" fmla="*/ 1168639 h 4033759"/>
              <a:gd name="connsiteX16" fmla="*/ 132080 w 3810000"/>
              <a:gd name="connsiteY16" fmla="*/ 985759 h 4033759"/>
              <a:gd name="connsiteX17" fmla="*/ 294640 w 3810000"/>
              <a:gd name="connsiteY17" fmla="*/ 701279 h 4033759"/>
              <a:gd name="connsiteX18" fmla="*/ 1127760 w 3810000"/>
              <a:gd name="connsiteY18" fmla="*/ 81519 h 4033759"/>
              <a:gd name="connsiteX19" fmla="*/ 1625600 w 3810000"/>
              <a:gd name="connsiteY19" fmla="*/ 10399 h 4033759"/>
              <a:gd name="connsiteX20" fmla="*/ 2407920 w 3810000"/>
              <a:gd name="connsiteY20" fmla="*/ 111999 h 4033759"/>
              <a:gd name="connsiteX21" fmla="*/ 3001978 w 3810000"/>
              <a:gd name="connsiteY21" fmla="*/ 432363 h 4033759"/>
              <a:gd name="connsiteX22" fmla="*/ 3359674 w 3810000"/>
              <a:gd name="connsiteY22" fmla="*/ 1233248 h 4033759"/>
              <a:gd name="connsiteX23" fmla="*/ 3436071 w 3810000"/>
              <a:gd name="connsiteY23" fmla="*/ 2276390 h 4033759"/>
              <a:gd name="connsiteX24" fmla="*/ 3373317 w 3810000"/>
              <a:gd name="connsiteY24" fmla="*/ 2722158 h 4033759"/>
              <a:gd name="connsiteX25" fmla="*/ 3306183 w 3810000"/>
              <a:gd name="connsiteY25" fmla="*/ 2973151 h 4033759"/>
              <a:gd name="connsiteX26" fmla="*/ 3277496 w 3810000"/>
              <a:gd name="connsiteY26" fmla="*/ 3069190 h 4033759"/>
              <a:gd name="connsiteX27" fmla="*/ 3809999 w 3810000"/>
              <a:gd name="connsiteY27" fmla="*/ 3298271 h 4033759"/>
              <a:gd name="connsiteX0" fmla="*/ 3810000 w 3810000"/>
              <a:gd name="connsiteY0" fmla="*/ 3271645 h 4023485"/>
              <a:gd name="connsiteX1" fmla="*/ 3474720 w 3810000"/>
              <a:gd name="connsiteY1" fmla="*/ 3576445 h 4023485"/>
              <a:gd name="connsiteX2" fmla="*/ 3230880 w 3810000"/>
              <a:gd name="connsiteY2" fmla="*/ 3749165 h 4023485"/>
              <a:gd name="connsiteX3" fmla="*/ 2763520 w 3810000"/>
              <a:gd name="connsiteY3" fmla="*/ 3932045 h 4023485"/>
              <a:gd name="connsiteX4" fmla="*/ 2407920 w 3810000"/>
              <a:gd name="connsiteY4" fmla="*/ 4013325 h 4023485"/>
              <a:gd name="connsiteX5" fmla="*/ 2204720 w 3810000"/>
              <a:gd name="connsiteY5" fmla="*/ 4023485 h 4023485"/>
              <a:gd name="connsiteX6" fmla="*/ 1869440 w 3810000"/>
              <a:gd name="connsiteY6" fmla="*/ 4013325 h 4023485"/>
              <a:gd name="connsiteX7" fmla="*/ 1483360 w 3810000"/>
              <a:gd name="connsiteY7" fmla="*/ 3942205 h 4023485"/>
              <a:gd name="connsiteX8" fmla="*/ 1259840 w 3810000"/>
              <a:gd name="connsiteY8" fmla="*/ 3871085 h 4023485"/>
              <a:gd name="connsiteX9" fmla="*/ 1056640 w 3810000"/>
              <a:gd name="connsiteY9" fmla="*/ 3779645 h 4023485"/>
              <a:gd name="connsiteX10" fmla="*/ 792480 w 3810000"/>
              <a:gd name="connsiteY10" fmla="*/ 3617085 h 4023485"/>
              <a:gd name="connsiteX11" fmla="*/ 355600 w 3810000"/>
              <a:gd name="connsiteY11" fmla="*/ 3017645 h 4023485"/>
              <a:gd name="connsiteX12" fmla="*/ 152400 w 3810000"/>
              <a:gd name="connsiteY12" fmla="*/ 2611245 h 4023485"/>
              <a:gd name="connsiteX13" fmla="*/ 30480 w 3810000"/>
              <a:gd name="connsiteY13" fmla="*/ 2204845 h 4023485"/>
              <a:gd name="connsiteX14" fmla="*/ 0 w 3810000"/>
              <a:gd name="connsiteY14" fmla="*/ 1981325 h 4023485"/>
              <a:gd name="connsiteX15" fmla="*/ 71120 w 3810000"/>
              <a:gd name="connsiteY15" fmla="*/ 1158365 h 4023485"/>
              <a:gd name="connsiteX16" fmla="*/ 132080 w 3810000"/>
              <a:gd name="connsiteY16" fmla="*/ 975485 h 4023485"/>
              <a:gd name="connsiteX17" fmla="*/ 294640 w 3810000"/>
              <a:gd name="connsiteY17" fmla="*/ 691005 h 4023485"/>
              <a:gd name="connsiteX18" fmla="*/ 893683 w 3810000"/>
              <a:gd name="connsiteY18" fmla="*/ 261752 h 4023485"/>
              <a:gd name="connsiteX19" fmla="*/ 1625600 w 3810000"/>
              <a:gd name="connsiteY19" fmla="*/ 125 h 4023485"/>
              <a:gd name="connsiteX20" fmla="*/ 2407920 w 3810000"/>
              <a:gd name="connsiteY20" fmla="*/ 101725 h 4023485"/>
              <a:gd name="connsiteX21" fmla="*/ 3001978 w 3810000"/>
              <a:gd name="connsiteY21" fmla="*/ 422089 h 4023485"/>
              <a:gd name="connsiteX22" fmla="*/ 3359674 w 3810000"/>
              <a:gd name="connsiteY22" fmla="*/ 1222974 h 4023485"/>
              <a:gd name="connsiteX23" fmla="*/ 3436071 w 3810000"/>
              <a:gd name="connsiteY23" fmla="*/ 2266116 h 4023485"/>
              <a:gd name="connsiteX24" fmla="*/ 3373317 w 3810000"/>
              <a:gd name="connsiteY24" fmla="*/ 2711884 h 4023485"/>
              <a:gd name="connsiteX25" fmla="*/ 3306183 w 3810000"/>
              <a:gd name="connsiteY25" fmla="*/ 2962877 h 4023485"/>
              <a:gd name="connsiteX26" fmla="*/ 3277496 w 3810000"/>
              <a:gd name="connsiteY26" fmla="*/ 3058916 h 4023485"/>
              <a:gd name="connsiteX27" fmla="*/ 3809999 w 3810000"/>
              <a:gd name="connsiteY27" fmla="*/ 3287997 h 4023485"/>
              <a:gd name="connsiteX0" fmla="*/ 3810000 w 3810000"/>
              <a:gd name="connsiteY0" fmla="*/ 3220097 h 3971937"/>
              <a:gd name="connsiteX1" fmla="*/ 3474720 w 3810000"/>
              <a:gd name="connsiteY1" fmla="*/ 3524897 h 3971937"/>
              <a:gd name="connsiteX2" fmla="*/ 3230880 w 3810000"/>
              <a:gd name="connsiteY2" fmla="*/ 3697617 h 3971937"/>
              <a:gd name="connsiteX3" fmla="*/ 2763520 w 3810000"/>
              <a:gd name="connsiteY3" fmla="*/ 3880497 h 3971937"/>
              <a:gd name="connsiteX4" fmla="*/ 2407920 w 3810000"/>
              <a:gd name="connsiteY4" fmla="*/ 3961777 h 3971937"/>
              <a:gd name="connsiteX5" fmla="*/ 2204720 w 3810000"/>
              <a:gd name="connsiteY5" fmla="*/ 3971937 h 3971937"/>
              <a:gd name="connsiteX6" fmla="*/ 1869440 w 3810000"/>
              <a:gd name="connsiteY6" fmla="*/ 3961777 h 3971937"/>
              <a:gd name="connsiteX7" fmla="*/ 1483360 w 3810000"/>
              <a:gd name="connsiteY7" fmla="*/ 3890657 h 3971937"/>
              <a:gd name="connsiteX8" fmla="*/ 1259840 w 3810000"/>
              <a:gd name="connsiteY8" fmla="*/ 3819537 h 3971937"/>
              <a:gd name="connsiteX9" fmla="*/ 1056640 w 3810000"/>
              <a:gd name="connsiteY9" fmla="*/ 3728097 h 3971937"/>
              <a:gd name="connsiteX10" fmla="*/ 792480 w 3810000"/>
              <a:gd name="connsiteY10" fmla="*/ 3565537 h 3971937"/>
              <a:gd name="connsiteX11" fmla="*/ 355600 w 3810000"/>
              <a:gd name="connsiteY11" fmla="*/ 2966097 h 3971937"/>
              <a:gd name="connsiteX12" fmla="*/ 152400 w 3810000"/>
              <a:gd name="connsiteY12" fmla="*/ 2559697 h 3971937"/>
              <a:gd name="connsiteX13" fmla="*/ 30480 w 3810000"/>
              <a:gd name="connsiteY13" fmla="*/ 2153297 h 3971937"/>
              <a:gd name="connsiteX14" fmla="*/ 0 w 3810000"/>
              <a:gd name="connsiteY14" fmla="*/ 1929777 h 3971937"/>
              <a:gd name="connsiteX15" fmla="*/ 71120 w 3810000"/>
              <a:gd name="connsiteY15" fmla="*/ 1106817 h 3971937"/>
              <a:gd name="connsiteX16" fmla="*/ 132080 w 3810000"/>
              <a:gd name="connsiteY16" fmla="*/ 923937 h 3971937"/>
              <a:gd name="connsiteX17" fmla="*/ 294640 w 3810000"/>
              <a:gd name="connsiteY17" fmla="*/ 639457 h 3971937"/>
              <a:gd name="connsiteX18" fmla="*/ 893683 w 3810000"/>
              <a:gd name="connsiteY18" fmla="*/ 210204 h 3971937"/>
              <a:gd name="connsiteX19" fmla="*/ 1625600 w 3810000"/>
              <a:gd name="connsiteY19" fmla="*/ 172 h 3971937"/>
              <a:gd name="connsiteX20" fmla="*/ 2407920 w 3810000"/>
              <a:gd name="connsiteY20" fmla="*/ 50177 h 3971937"/>
              <a:gd name="connsiteX21" fmla="*/ 3001978 w 3810000"/>
              <a:gd name="connsiteY21" fmla="*/ 370541 h 3971937"/>
              <a:gd name="connsiteX22" fmla="*/ 3359674 w 3810000"/>
              <a:gd name="connsiteY22" fmla="*/ 1171426 h 3971937"/>
              <a:gd name="connsiteX23" fmla="*/ 3436071 w 3810000"/>
              <a:gd name="connsiteY23" fmla="*/ 2214568 h 3971937"/>
              <a:gd name="connsiteX24" fmla="*/ 3373317 w 3810000"/>
              <a:gd name="connsiteY24" fmla="*/ 2660336 h 3971937"/>
              <a:gd name="connsiteX25" fmla="*/ 3306183 w 3810000"/>
              <a:gd name="connsiteY25" fmla="*/ 2911329 h 3971937"/>
              <a:gd name="connsiteX26" fmla="*/ 3277496 w 3810000"/>
              <a:gd name="connsiteY26" fmla="*/ 3007368 h 3971937"/>
              <a:gd name="connsiteX27" fmla="*/ 3809999 w 3810000"/>
              <a:gd name="connsiteY27" fmla="*/ 3236449 h 3971937"/>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94640 w 3810000"/>
              <a:gd name="connsiteY17" fmla="*/ 639285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132080 w 3810000"/>
              <a:gd name="connsiteY16" fmla="*/ 923765 h 3971765"/>
              <a:gd name="connsiteX17" fmla="*/ 275913 w 3810000"/>
              <a:gd name="connsiteY17" fmla="*/ 940921 h 3971765"/>
              <a:gd name="connsiteX18" fmla="*/ 893683 w 3810000"/>
              <a:gd name="connsiteY18" fmla="*/ 210032 h 3971765"/>
              <a:gd name="connsiteX19" fmla="*/ 1625600 w 3810000"/>
              <a:gd name="connsiteY19" fmla="*/ 0 h 3971765"/>
              <a:gd name="connsiteX20" fmla="*/ 2407920 w 3810000"/>
              <a:gd name="connsiteY20" fmla="*/ 50005 h 3971765"/>
              <a:gd name="connsiteX21" fmla="*/ 3001978 w 3810000"/>
              <a:gd name="connsiteY21" fmla="*/ 370369 h 3971765"/>
              <a:gd name="connsiteX22" fmla="*/ 3359674 w 3810000"/>
              <a:gd name="connsiteY22" fmla="*/ 1171254 h 3971765"/>
              <a:gd name="connsiteX23" fmla="*/ 3436071 w 3810000"/>
              <a:gd name="connsiteY23" fmla="*/ 2214396 h 3971765"/>
              <a:gd name="connsiteX24" fmla="*/ 3373317 w 3810000"/>
              <a:gd name="connsiteY24" fmla="*/ 2660164 h 3971765"/>
              <a:gd name="connsiteX25" fmla="*/ 3306183 w 3810000"/>
              <a:gd name="connsiteY25" fmla="*/ 2911157 h 3971765"/>
              <a:gd name="connsiteX26" fmla="*/ 3277496 w 3810000"/>
              <a:gd name="connsiteY26" fmla="*/ 3007196 h 3971765"/>
              <a:gd name="connsiteX27" fmla="*/ 3809999 w 3810000"/>
              <a:gd name="connsiteY27"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71120 w 3810000"/>
              <a:gd name="connsiteY15" fmla="*/ 1106645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355600 w 3810000"/>
              <a:gd name="connsiteY11" fmla="*/ 2965925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792480 w 3810000"/>
              <a:gd name="connsiteY10" fmla="*/ 3565365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1056640 w 3810000"/>
              <a:gd name="connsiteY9" fmla="*/ 3727925 h 3971765"/>
              <a:gd name="connsiteX10" fmla="*/ 937609 w 3810000"/>
              <a:gd name="connsiteY10" fmla="*/ 3434392 h 3971765"/>
              <a:gd name="connsiteX11" fmla="*/ 266650 w 3810000"/>
              <a:gd name="connsiteY11" fmla="*/ 3001646 h 3971765"/>
              <a:gd name="connsiteX12" fmla="*/ 152400 w 3810000"/>
              <a:gd name="connsiteY12" fmla="*/ 2559525 h 3971765"/>
              <a:gd name="connsiteX13" fmla="*/ 30480 w 3810000"/>
              <a:gd name="connsiteY13" fmla="*/ 2153125 h 3971765"/>
              <a:gd name="connsiteX14" fmla="*/ 0 w 3810000"/>
              <a:gd name="connsiteY14" fmla="*/ 1929605 h 3971765"/>
              <a:gd name="connsiteX15" fmla="*/ 61757 w 3810000"/>
              <a:gd name="connsiteY15" fmla="*/ 1344779 h 3971765"/>
              <a:gd name="connsiteX16" fmla="*/ 275913 w 3810000"/>
              <a:gd name="connsiteY16" fmla="*/ 940921 h 3971765"/>
              <a:gd name="connsiteX17" fmla="*/ 893683 w 3810000"/>
              <a:gd name="connsiteY17" fmla="*/ 210032 h 3971765"/>
              <a:gd name="connsiteX18" fmla="*/ 1625600 w 3810000"/>
              <a:gd name="connsiteY18" fmla="*/ 0 h 3971765"/>
              <a:gd name="connsiteX19" fmla="*/ 2407920 w 3810000"/>
              <a:gd name="connsiteY19" fmla="*/ 50005 h 3971765"/>
              <a:gd name="connsiteX20" fmla="*/ 3001978 w 3810000"/>
              <a:gd name="connsiteY20" fmla="*/ 370369 h 3971765"/>
              <a:gd name="connsiteX21" fmla="*/ 3359674 w 3810000"/>
              <a:gd name="connsiteY21" fmla="*/ 1171254 h 3971765"/>
              <a:gd name="connsiteX22" fmla="*/ 3436071 w 3810000"/>
              <a:gd name="connsiteY22" fmla="*/ 2214396 h 3971765"/>
              <a:gd name="connsiteX23" fmla="*/ 3373317 w 3810000"/>
              <a:gd name="connsiteY23" fmla="*/ 2660164 h 3971765"/>
              <a:gd name="connsiteX24" fmla="*/ 3306183 w 3810000"/>
              <a:gd name="connsiteY24" fmla="*/ 2911157 h 3971765"/>
              <a:gd name="connsiteX25" fmla="*/ 3277496 w 3810000"/>
              <a:gd name="connsiteY25" fmla="*/ 3007196 h 3971765"/>
              <a:gd name="connsiteX26" fmla="*/ 3809999 w 3810000"/>
              <a:gd name="connsiteY26"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869440 w 3810000"/>
              <a:gd name="connsiteY6" fmla="*/ 3961605 h 3971765"/>
              <a:gd name="connsiteX7" fmla="*/ 1483360 w 3810000"/>
              <a:gd name="connsiteY7" fmla="*/ 3890485 h 3971765"/>
              <a:gd name="connsiteX8" fmla="*/ 1259840 w 3810000"/>
              <a:gd name="connsiteY8" fmla="*/ 3819365 h 3971765"/>
              <a:gd name="connsiteX9" fmla="*/ 937609 w 3810000"/>
              <a:gd name="connsiteY9" fmla="*/ 3434392 h 3971765"/>
              <a:gd name="connsiteX10" fmla="*/ 266650 w 3810000"/>
              <a:gd name="connsiteY10" fmla="*/ 3001646 h 3971765"/>
              <a:gd name="connsiteX11" fmla="*/ 152400 w 3810000"/>
              <a:gd name="connsiteY11" fmla="*/ 2559525 h 3971765"/>
              <a:gd name="connsiteX12" fmla="*/ 30480 w 3810000"/>
              <a:gd name="connsiteY12" fmla="*/ 2153125 h 3971765"/>
              <a:gd name="connsiteX13" fmla="*/ 0 w 3810000"/>
              <a:gd name="connsiteY13" fmla="*/ 1929605 h 3971765"/>
              <a:gd name="connsiteX14" fmla="*/ 61757 w 3810000"/>
              <a:gd name="connsiteY14" fmla="*/ 1344779 h 3971765"/>
              <a:gd name="connsiteX15" fmla="*/ 275913 w 3810000"/>
              <a:gd name="connsiteY15" fmla="*/ 940921 h 3971765"/>
              <a:gd name="connsiteX16" fmla="*/ 893683 w 3810000"/>
              <a:gd name="connsiteY16" fmla="*/ 210032 h 3971765"/>
              <a:gd name="connsiteX17" fmla="*/ 1625600 w 3810000"/>
              <a:gd name="connsiteY17" fmla="*/ 0 h 3971765"/>
              <a:gd name="connsiteX18" fmla="*/ 2407920 w 3810000"/>
              <a:gd name="connsiteY18" fmla="*/ 50005 h 3971765"/>
              <a:gd name="connsiteX19" fmla="*/ 3001978 w 3810000"/>
              <a:gd name="connsiteY19" fmla="*/ 370369 h 3971765"/>
              <a:gd name="connsiteX20" fmla="*/ 3359674 w 3810000"/>
              <a:gd name="connsiteY20" fmla="*/ 1171254 h 3971765"/>
              <a:gd name="connsiteX21" fmla="*/ 3436071 w 3810000"/>
              <a:gd name="connsiteY21" fmla="*/ 2214396 h 3971765"/>
              <a:gd name="connsiteX22" fmla="*/ 3373317 w 3810000"/>
              <a:gd name="connsiteY22" fmla="*/ 2660164 h 3971765"/>
              <a:gd name="connsiteX23" fmla="*/ 3306183 w 3810000"/>
              <a:gd name="connsiteY23" fmla="*/ 2911157 h 3971765"/>
              <a:gd name="connsiteX24" fmla="*/ 3277496 w 3810000"/>
              <a:gd name="connsiteY24" fmla="*/ 3007196 h 3971765"/>
              <a:gd name="connsiteX25" fmla="*/ 3809999 w 3810000"/>
              <a:gd name="connsiteY25"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483360 w 3810000"/>
              <a:gd name="connsiteY6" fmla="*/ 3890485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259840 w 3810000"/>
              <a:gd name="connsiteY7" fmla="*/ 3819365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1765"/>
              <a:gd name="connsiteX1" fmla="*/ 3474720 w 3810000"/>
              <a:gd name="connsiteY1" fmla="*/ 3524725 h 3971765"/>
              <a:gd name="connsiteX2" fmla="*/ 3230880 w 3810000"/>
              <a:gd name="connsiteY2" fmla="*/ 3697445 h 3971765"/>
              <a:gd name="connsiteX3" fmla="*/ 2763520 w 3810000"/>
              <a:gd name="connsiteY3" fmla="*/ 3880325 h 3971765"/>
              <a:gd name="connsiteX4" fmla="*/ 2407920 w 3810000"/>
              <a:gd name="connsiteY4" fmla="*/ 3961605 h 3971765"/>
              <a:gd name="connsiteX5" fmla="*/ 2204720 w 3810000"/>
              <a:gd name="connsiteY5" fmla="*/ 3971765 h 3971765"/>
              <a:gd name="connsiteX6" fmla="*/ 1665941 w 3810000"/>
              <a:gd name="connsiteY6" fmla="*/ 3644413 h 3971765"/>
              <a:gd name="connsiteX7" fmla="*/ 1372197 w 3810000"/>
              <a:gd name="connsiteY7" fmla="*/ 3581231 h 3971765"/>
              <a:gd name="connsiteX8" fmla="*/ 937609 w 3810000"/>
              <a:gd name="connsiteY8" fmla="*/ 3434392 h 3971765"/>
              <a:gd name="connsiteX9" fmla="*/ 266650 w 3810000"/>
              <a:gd name="connsiteY9" fmla="*/ 3001646 h 3971765"/>
              <a:gd name="connsiteX10" fmla="*/ 152400 w 3810000"/>
              <a:gd name="connsiteY10" fmla="*/ 2559525 h 3971765"/>
              <a:gd name="connsiteX11" fmla="*/ 30480 w 3810000"/>
              <a:gd name="connsiteY11" fmla="*/ 2153125 h 3971765"/>
              <a:gd name="connsiteX12" fmla="*/ 0 w 3810000"/>
              <a:gd name="connsiteY12" fmla="*/ 1929605 h 3971765"/>
              <a:gd name="connsiteX13" fmla="*/ 61757 w 3810000"/>
              <a:gd name="connsiteY13" fmla="*/ 1344779 h 3971765"/>
              <a:gd name="connsiteX14" fmla="*/ 275913 w 3810000"/>
              <a:gd name="connsiteY14" fmla="*/ 940921 h 3971765"/>
              <a:gd name="connsiteX15" fmla="*/ 893683 w 3810000"/>
              <a:gd name="connsiteY15" fmla="*/ 210032 h 3971765"/>
              <a:gd name="connsiteX16" fmla="*/ 1625600 w 3810000"/>
              <a:gd name="connsiteY16" fmla="*/ 0 h 3971765"/>
              <a:gd name="connsiteX17" fmla="*/ 2407920 w 3810000"/>
              <a:gd name="connsiteY17" fmla="*/ 50005 h 3971765"/>
              <a:gd name="connsiteX18" fmla="*/ 3001978 w 3810000"/>
              <a:gd name="connsiteY18" fmla="*/ 370369 h 3971765"/>
              <a:gd name="connsiteX19" fmla="*/ 3359674 w 3810000"/>
              <a:gd name="connsiteY19" fmla="*/ 1171254 h 3971765"/>
              <a:gd name="connsiteX20" fmla="*/ 3436071 w 3810000"/>
              <a:gd name="connsiteY20" fmla="*/ 2214396 h 3971765"/>
              <a:gd name="connsiteX21" fmla="*/ 3373317 w 3810000"/>
              <a:gd name="connsiteY21" fmla="*/ 2660164 h 3971765"/>
              <a:gd name="connsiteX22" fmla="*/ 3306183 w 3810000"/>
              <a:gd name="connsiteY22" fmla="*/ 2911157 h 3971765"/>
              <a:gd name="connsiteX23" fmla="*/ 3277496 w 3810000"/>
              <a:gd name="connsiteY23" fmla="*/ 3007196 h 3971765"/>
              <a:gd name="connsiteX24" fmla="*/ 3809999 w 3810000"/>
              <a:gd name="connsiteY24" fmla="*/ 3236277 h 3971765"/>
              <a:gd name="connsiteX0" fmla="*/ 3810000 w 3810000"/>
              <a:gd name="connsiteY0" fmla="*/ 3219925 h 3970326"/>
              <a:gd name="connsiteX1" fmla="*/ 3474720 w 3810000"/>
              <a:gd name="connsiteY1" fmla="*/ 3524725 h 3970326"/>
              <a:gd name="connsiteX2" fmla="*/ 3230880 w 3810000"/>
              <a:gd name="connsiteY2" fmla="*/ 3697445 h 3970326"/>
              <a:gd name="connsiteX3" fmla="*/ 2763520 w 3810000"/>
              <a:gd name="connsiteY3" fmla="*/ 3880325 h 3970326"/>
              <a:gd name="connsiteX4" fmla="*/ 2407920 w 3810000"/>
              <a:gd name="connsiteY4" fmla="*/ 3961605 h 3970326"/>
              <a:gd name="connsiteX5" fmla="*/ 1665941 w 3810000"/>
              <a:gd name="connsiteY5" fmla="*/ 3644413 h 3970326"/>
              <a:gd name="connsiteX6" fmla="*/ 1372197 w 3810000"/>
              <a:gd name="connsiteY6" fmla="*/ 3581231 h 3970326"/>
              <a:gd name="connsiteX7" fmla="*/ 937609 w 3810000"/>
              <a:gd name="connsiteY7" fmla="*/ 3434392 h 3970326"/>
              <a:gd name="connsiteX8" fmla="*/ 266650 w 3810000"/>
              <a:gd name="connsiteY8" fmla="*/ 3001646 h 3970326"/>
              <a:gd name="connsiteX9" fmla="*/ 152400 w 3810000"/>
              <a:gd name="connsiteY9" fmla="*/ 2559525 h 3970326"/>
              <a:gd name="connsiteX10" fmla="*/ 30480 w 3810000"/>
              <a:gd name="connsiteY10" fmla="*/ 2153125 h 3970326"/>
              <a:gd name="connsiteX11" fmla="*/ 0 w 3810000"/>
              <a:gd name="connsiteY11" fmla="*/ 1929605 h 3970326"/>
              <a:gd name="connsiteX12" fmla="*/ 61757 w 3810000"/>
              <a:gd name="connsiteY12" fmla="*/ 1344779 h 3970326"/>
              <a:gd name="connsiteX13" fmla="*/ 275913 w 3810000"/>
              <a:gd name="connsiteY13" fmla="*/ 940921 h 3970326"/>
              <a:gd name="connsiteX14" fmla="*/ 893683 w 3810000"/>
              <a:gd name="connsiteY14" fmla="*/ 210032 h 3970326"/>
              <a:gd name="connsiteX15" fmla="*/ 1625600 w 3810000"/>
              <a:gd name="connsiteY15" fmla="*/ 0 h 3970326"/>
              <a:gd name="connsiteX16" fmla="*/ 2407920 w 3810000"/>
              <a:gd name="connsiteY16" fmla="*/ 50005 h 3970326"/>
              <a:gd name="connsiteX17" fmla="*/ 3001978 w 3810000"/>
              <a:gd name="connsiteY17" fmla="*/ 370369 h 3970326"/>
              <a:gd name="connsiteX18" fmla="*/ 3359674 w 3810000"/>
              <a:gd name="connsiteY18" fmla="*/ 1171254 h 3970326"/>
              <a:gd name="connsiteX19" fmla="*/ 3436071 w 3810000"/>
              <a:gd name="connsiteY19" fmla="*/ 2214396 h 3970326"/>
              <a:gd name="connsiteX20" fmla="*/ 3373317 w 3810000"/>
              <a:gd name="connsiteY20" fmla="*/ 2660164 h 3970326"/>
              <a:gd name="connsiteX21" fmla="*/ 3306183 w 3810000"/>
              <a:gd name="connsiteY21" fmla="*/ 2911157 h 3970326"/>
              <a:gd name="connsiteX22" fmla="*/ 3277496 w 3810000"/>
              <a:gd name="connsiteY22" fmla="*/ 3007196 h 3970326"/>
              <a:gd name="connsiteX23" fmla="*/ 3809999 w 3810000"/>
              <a:gd name="connsiteY23" fmla="*/ 3236277 h 3970326"/>
              <a:gd name="connsiteX0" fmla="*/ 3810000 w 3810000"/>
              <a:gd name="connsiteY0" fmla="*/ 3219925 h 3880478"/>
              <a:gd name="connsiteX1" fmla="*/ 3474720 w 3810000"/>
              <a:gd name="connsiteY1" fmla="*/ 3524725 h 3880478"/>
              <a:gd name="connsiteX2" fmla="*/ 3230880 w 3810000"/>
              <a:gd name="connsiteY2" fmla="*/ 3697445 h 3880478"/>
              <a:gd name="connsiteX3" fmla="*/ 2763520 w 3810000"/>
              <a:gd name="connsiteY3" fmla="*/ 3880325 h 3880478"/>
              <a:gd name="connsiteX4" fmla="*/ 2384513 w 3810000"/>
              <a:gd name="connsiteY4" fmla="*/ 3727441 h 3880478"/>
              <a:gd name="connsiteX5" fmla="*/ 1665941 w 3810000"/>
              <a:gd name="connsiteY5" fmla="*/ 3644413 h 3880478"/>
              <a:gd name="connsiteX6" fmla="*/ 1372197 w 3810000"/>
              <a:gd name="connsiteY6" fmla="*/ 3581231 h 3880478"/>
              <a:gd name="connsiteX7" fmla="*/ 937609 w 3810000"/>
              <a:gd name="connsiteY7" fmla="*/ 3434392 h 3880478"/>
              <a:gd name="connsiteX8" fmla="*/ 266650 w 3810000"/>
              <a:gd name="connsiteY8" fmla="*/ 3001646 h 3880478"/>
              <a:gd name="connsiteX9" fmla="*/ 152400 w 3810000"/>
              <a:gd name="connsiteY9" fmla="*/ 2559525 h 3880478"/>
              <a:gd name="connsiteX10" fmla="*/ 30480 w 3810000"/>
              <a:gd name="connsiteY10" fmla="*/ 2153125 h 3880478"/>
              <a:gd name="connsiteX11" fmla="*/ 0 w 3810000"/>
              <a:gd name="connsiteY11" fmla="*/ 1929605 h 3880478"/>
              <a:gd name="connsiteX12" fmla="*/ 61757 w 3810000"/>
              <a:gd name="connsiteY12" fmla="*/ 1344779 h 3880478"/>
              <a:gd name="connsiteX13" fmla="*/ 275913 w 3810000"/>
              <a:gd name="connsiteY13" fmla="*/ 940921 h 3880478"/>
              <a:gd name="connsiteX14" fmla="*/ 893683 w 3810000"/>
              <a:gd name="connsiteY14" fmla="*/ 210032 h 3880478"/>
              <a:gd name="connsiteX15" fmla="*/ 1625600 w 3810000"/>
              <a:gd name="connsiteY15" fmla="*/ 0 h 3880478"/>
              <a:gd name="connsiteX16" fmla="*/ 2407920 w 3810000"/>
              <a:gd name="connsiteY16" fmla="*/ 50005 h 3880478"/>
              <a:gd name="connsiteX17" fmla="*/ 3001978 w 3810000"/>
              <a:gd name="connsiteY17" fmla="*/ 370369 h 3880478"/>
              <a:gd name="connsiteX18" fmla="*/ 3359674 w 3810000"/>
              <a:gd name="connsiteY18" fmla="*/ 1171254 h 3880478"/>
              <a:gd name="connsiteX19" fmla="*/ 3436071 w 3810000"/>
              <a:gd name="connsiteY19" fmla="*/ 2214396 h 3880478"/>
              <a:gd name="connsiteX20" fmla="*/ 3373317 w 3810000"/>
              <a:gd name="connsiteY20" fmla="*/ 2660164 h 3880478"/>
              <a:gd name="connsiteX21" fmla="*/ 3306183 w 3810000"/>
              <a:gd name="connsiteY21" fmla="*/ 2911157 h 3880478"/>
              <a:gd name="connsiteX22" fmla="*/ 3277496 w 3810000"/>
              <a:gd name="connsiteY22" fmla="*/ 3007196 h 3880478"/>
              <a:gd name="connsiteX23" fmla="*/ 3809999 w 3810000"/>
              <a:gd name="connsiteY23" fmla="*/ 3236277 h 3880478"/>
              <a:gd name="connsiteX0" fmla="*/ 3810000 w 3810000"/>
              <a:gd name="connsiteY0" fmla="*/ 3219925 h 3735785"/>
              <a:gd name="connsiteX1" fmla="*/ 3474720 w 3810000"/>
              <a:gd name="connsiteY1" fmla="*/ 3524725 h 3735785"/>
              <a:gd name="connsiteX2" fmla="*/ 3230880 w 3810000"/>
              <a:gd name="connsiteY2" fmla="*/ 3697445 h 3735785"/>
              <a:gd name="connsiteX3" fmla="*/ 2688614 w 3810000"/>
              <a:gd name="connsiteY3" fmla="*/ 3729507 h 3735785"/>
              <a:gd name="connsiteX4" fmla="*/ 2384513 w 3810000"/>
              <a:gd name="connsiteY4" fmla="*/ 3727441 h 3735785"/>
              <a:gd name="connsiteX5" fmla="*/ 1665941 w 3810000"/>
              <a:gd name="connsiteY5" fmla="*/ 3644413 h 3735785"/>
              <a:gd name="connsiteX6" fmla="*/ 1372197 w 3810000"/>
              <a:gd name="connsiteY6" fmla="*/ 3581231 h 3735785"/>
              <a:gd name="connsiteX7" fmla="*/ 937609 w 3810000"/>
              <a:gd name="connsiteY7" fmla="*/ 3434392 h 3735785"/>
              <a:gd name="connsiteX8" fmla="*/ 266650 w 3810000"/>
              <a:gd name="connsiteY8" fmla="*/ 3001646 h 3735785"/>
              <a:gd name="connsiteX9" fmla="*/ 152400 w 3810000"/>
              <a:gd name="connsiteY9" fmla="*/ 2559525 h 3735785"/>
              <a:gd name="connsiteX10" fmla="*/ 30480 w 3810000"/>
              <a:gd name="connsiteY10" fmla="*/ 2153125 h 3735785"/>
              <a:gd name="connsiteX11" fmla="*/ 0 w 3810000"/>
              <a:gd name="connsiteY11" fmla="*/ 1929605 h 3735785"/>
              <a:gd name="connsiteX12" fmla="*/ 61757 w 3810000"/>
              <a:gd name="connsiteY12" fmla="*/ 1344779 h 3735785"/>
              <a:gd name="connsiteX13" fmla="*/ 275913 w 3810000"/>
              <a:gd name="connsiteY13" fmla="*/ 940921 h 3735785"/>
              <a:gd name="connsiteX14" fmla="*/ 893683 w 3810000"/>
              <a:gd name="connsiteY14" fmla="*/ 210032 h 3735785"/>
              <a:gd name="connsiteX15" fmla="*/ 1625600 w 3810000"/>
              <a:gd name="connsiteY15" fmla="*/ 0 h 3735785"/>
              <a:gd name="connsiteX16" fmla="*/ 2407920 w 3810000"/>
              <a:gd name="connsiteY16" fmla="*/ 50005 h 3735785"/>
              <a:gd name="connsiteX17" fmla="*/ 3001978 w 3810000"/>
              <a:gd name="connsiteY17" fmla="*/ 370369 h 3735785"/>
              <a:gd name="connsiteX18" fmla="*/ 3359674 w 3810000"/>
              <a:gd name="connsiteY18" fmla="*/ 1171254 h 3735785"/>
              <a:gd name="connsiteX19" fmla="*/ 3436071 w 3810000"/>
              <a:gd name="connsiteY19" fmla="*/ 2214396 h 3735785"/>
              <a:gd name="connsiteX20" fmla="*/ 3373317 w 3810000"/>
              <a:gd name="connsiteY20" fmla="*/ 2660164 h 3735785"/>
              <a:gd name="connsiteX21" fmla="*/ 3306183 w 3810000"/>
              <a:gd name="connsiteY21" fmla="*/ 2911157 h 3735785"/>
              <a:gd name="connsiteX22" fmla="*/ 3277496 w 3810000"/>
              <a:gd name="connsiteY22" fmla="*/ 3007196 h 3735785"/>
              <a:gd name="connsiteX23" fmla="*/ 3809999 w 3810000"/>
              <a:gd name="connsiteY23" fmla="*/ 3236277 h 3735785"/>
              <a:gd name="connsiteX0" fmla="*/ 3810000 w 3810000"/>
              <a:gd name="connsiteY0" fmla="*/ 3219925 h 3736003"/>
              <a:gd name="connsiteX1" fmla="*/ 3474720 w 3810000"/>
              <a:gd name="connsiteY1" fmla="*/ 3524725 h 3736003"/>
              <a:gd name="connsiteX2" fmla="*/ 3062345 w 3810000"/>
              <a:gd name="connsiteY2" fmla="*/ 3693477 h 3736003"/>
              <a:gd name="connsiteX3" fmla="*/ 2688614 w 3810000"/>
              <a:gd name="connsiteY3" fmla="*/ 3729507 h 3736003"/>
              <a:gd name="connsiteX4" fmla="*/ 2384513 w 3810000"/>
              <a:gd name="connsiteY4" fmla="*/ 3727441 h 3736003"/>
              <a:gd name="connsiteX5" fmla="*/ 1665941 w 3810000"/>
              <a:gd name="connsiteY5" fmla="*/ 3644413 h 3736003"/>
              <a:gd name="connsiteX6" fmla="*/ 1372197 w 3810000"/>
              <a:gd name="connsiteY6" fmla="*/ 3581231 h 3736003"/>
              <a:gd name="connsiteX7" fmla="*/ 937609 w 3810000"/>
              <a:gd name="connsiteY7" fmla="*/ 3434392 h 3736003"/>
              <a:gd name="connsiteX8" fmla="*/ 266650 w 3810000"/>
              <a:gd name="connsiteY8" fmla="*/ 3001646 h 3736003"/>
              <a:gd name="connsiteX9" fmla="*/ 152400 w 3810000"/>
              <a:gd name="connsiteY9" fmla="*/ 2559525 h 3736003"/>
              <a:gd name="connsiteX10" fmla="*/ 30480 w 3810000"/>
              <a:gd name="connsiteY10" fmla="*/ 2153125 h 3736003"/>
              <a:gd name="connsiteX11" fmla="*/ 0 w 3810000"/>
              <a:gd name="connsiteY11" fmla="*/ 1929605 h 3736003"/>
              <a:gd name="connsiteX12" fmla="*/ 61757 w 3810000"/>
              <a:gd name="connsiteY12" fmla="*/ 1344779 h 3736003"/>
              <a:gd name="connsiteX13" fmla="*/ 275913 w 3810000"/>
              <a:gd name="connsiteY13" fmla="*/ 940921 h 3736003"/>
              <a:gd name="connsiteX14" fmla="*/ 893683 w 3810000"/>
              <a:gd name="connsiteY14" fmla="*/ 210032 h 3736003"/>
              <a:gd name="connsiteX15" fmla="*/ 1625600 w 3810000"/>
              <a:gd name="connsiteY15" fmla="*/ 0 h 3736003"/>
              <a:gd name="connsiteX16" fmla="*/ 2407920 w 3810000"/>
              <a:gd name="connsiteY16" fmla="*/ 50005 h 3736003"/>
              <a:gd name="connsiteX17" fmla="*/ 3001978 w 3810000"/>
              <a:gd name="connsiteY17" fmla="*/ 370369 h 3736003"/>
              <a:gd name="connsiteX18" fmla="*/ 3359674 w 3810000"/>
              <a:gd name="connsiteY18" fmla="*/ 1171254 h 3736003"/>
              <a:gd name="connsiteX19" fmla="*/ 3436071 w 3810000"/>
              <a:gd name="connsiteY19" fmla="*/ 2214396 h 3736003"/>
              <a:gd name="connsiteX20" fmla="*/ 3373317 w 3810000"/>
              <a:gd name="connsiteY20" fmla="*/ 2660164 h 3736003"/>
              <a:gd name="connsiteX21" fmla="*/ 3306183 w 3810000"/>
              <a:gd name="connsiteY21" fmla="*/ 2911157 h 3736003"/>
              <a:gd name="connsiteX22" fmla="*/ 3277496 w 3810000"/>
              <a:gd name="connsiteY22" fmla="*/ 3007196 h 3736003"/>
              <a:gd name="connsiteX23" fmla="*/ 3809999 w 3810000"/>
              <a:gd name="connsiteY23" fmla="*/ 3236277 h 3736003"/>
              <a:gd name="connsiteX0" fmla="*/ 3810000 w 3810000"/>
              <a:gd name="connsiteY0" fmla="*/ 3219925 h 3730351"/>
              <a:gd name="connsiteX1" fmla="*/ 3474720 w 3810000"/>
              <a:gd name="connsiteY1" fmla="*/ 3524725 h 3730351"/>
              <a:gd name="connsiteX2" fmla="*/ 3062345 w 3810000"/>
              <a:gd name="connsiteY2" fmla="*/ 3693477 h 3730351"/>
              <a:gd name="connsiteX3" fmla="*/ 2384513 w 3810000"/>
              <a:gd name="connsiteY3" fmla="*/ 3727441 h 3730351"/>
              <a:gd name="connsiteX4" fmla="*/ 1665941 w 3810000"/>
              <a:gd name="connsiteY4" fmla="*/ 3644413 h 3730351"/>
              <a:gd name="connsiteX5" fmla="*/ 1372197 w 3810000"/>
              <a:gd name="connsiteY5" fmla="*/ 3581231 h 3730351"/>
              <a:gd name="connsiteX6" fmla="*/ 937609 w 3810000"/>
              <a:gd name="connsiteY6" fmla="*/ 3434392 h 3730351"/>
              <a:gd name="connsiteX7" fmla="*/ 266650 w 3810000"/>
              <a:gd name="connsiteY7" fmla="*/ 3001646 h 3730351"/>
              <a:gd name="connsiteX8" fmla="*/ 152400 w 3810000"/>
              <a:gd name="connsiteY8" fmla="*/ 2559525 h 3730351"/>
              <a:gd name="connsiteX9" fmla="*/ 30480 w 3810000"/>
              <a:gd name="connsiteY9" fmla="*/ 2153125 h 3730351"/>
              <a:gd name="connsiteX10" fmla="*/ 0 w 3810000"/>
              <a:gd name="connsiteY10" fmla="*/ 1929605 h 3730351"/>
              <a:gd name="connsiteX11" fmla="*/ 61757 w 3810000"/>
              <a:gd name="connsiteY11" fmla="*/ 1344779 h 3730351"/>
              <a:gd name="connsiteX12" fmla="*/ 275913 w 3810000"/>
              <a:gd name="connsiteY12" fmla="*/ 940921 h 3730351"/>
              <a:gd name="connsiteX13" fmla="*/ 893683 w 3810000"/>
              <a:gd name="connsiteY13" fmla="*/ 210032 h 3730351"/>
              <a:gd name="connsiteX14" fmla="*/ 1625600 w 3810000"/>
              <a:gd name="connsiteY14" fmla="*/ 0 h 3730351"/>
              <a:gd name="connsiteX15" fmla="*/ 2407920 w 3810000"/>
              <a:gd name="connsiteY15" fmla="*/ 50005 h 3730351"/>
              <a:gd name="connsiteX16" fmla="*/ 3001978 w 3810000"/>
              <a:gd name="connsiteY16" fmla="*/ 370369 h 3730351"/>
              <a:gd name="connsiteX17" fmla="*/ 3359674 w 3810000"/>
              <a:gd name="connsiteY17" fmla="*/ 1171254 h 3730351"/>
              <a:gd name="connsiteX18" fmla="*/ 3436071 w 3810000"/>
              <a:gd name="connsiteY18" fmla="*/ 2214396 h 3730351"/>
              <a:gd name="connsiteX19" fmla="*/ 3373317 w 3810000"/>
              <a:gd name="connsiteY19" fmla="*/ 2660164 h 3730351"/>
              <a:gd name="connsiteX20" fmla="*/ 3306183 w 3810000"/>
              <a:gd name="connsiteY20" fmla="*/ 2911157 h 3730351"/>
              <a:gd name="connsiteX21" fmla="*/ 3277496 w 3810000"/>
              <a:gd name="connsiteY21" fmla="*/ 3007196 h 3730351"/>
              <a:gd name="connsiteX22" fmla="*/ 3809999 w 3810000"/>
              <a:gd name="connsiteY22" fmla="*/ 3236277 h 3730351"/>
              <a:gd name="connsiteX0" fmla="*/ 3810000 w 3810000"/>
              <a:gd name="connsiteY0" fmla="*/ 3219925 h 3729628"/>
              <a:gd name="connsiteX1" fmla="*/ 3474720 w 3810000"/>
              <a:gd name="connsiteY1" fmla="*/ 3524725 h 3729628"/>
              <a:gd name="connsiteX2" fmla="*/ 3020211 w 3810000"/>
              <a:gd name="connsiteY2" fmla="*/ 3689508 h 3729628"/>
              <a:gd name="connsiteX3" fmla="*/ 2384513 w 3810000"/>
              <a:gd name="connsiteY3" fmla="*/ 3727441 h 3729628"/>
              <a:gd name="connsiteX4" fmla="*/ 1665941 w 3810000"/>
              <a:gd name="connsiteY4" fmla="*/ 3644413 h 3729628"/>
              <a:gd name="connsiteX5" fmla="*/ 1372197 w 3810000"/>
              <a:gd name="connsiteY5" fmla="*/ 3581231 h 3729628"/>
              <a:gd name="connsiteX6" fmla="*/ 937609 w 3810000"/>
              <a:gd name="connsiteY6" fmla="*/ 3434392 h 3729628"/>
              <a:gd name="connsiteX7" fmla="*/ 266650 w 3810000"/>
              <a:gd name="connsiteY7" fmla="*/ 3001646 h 3729628"/>
              <a:gd name="connsiteX8" fmla="*/ 152400 w 3810000"/>
              <a:gd name="connsiteY8" fmla="*/ 2559525 h 3729628"/>
              <a:gd name="connsiteX9" fmla="*/ 30480 w 3810000"/>
              <a:gd name="connsiteY9" fmla="*/ 2153125 h 3729628"/>
              <a:gd name="connsiteX10" fmla="*/ 0 w 3810000"/>
              <a:gd name="connsiteY10" fmla="*/ 1929605 h 3729628"/>
              <a:gd name="connsiteX11" fmla="*/ 61757 w 3810000"/>
              <a:gd name="connsiteY11" fmla="*/ 1344779 h 3729628"/>
              <a:gd name="connsiteX12" fmla="*/ 275913 w 3810000"/>
              <a:gd name="connsiteY12" fmla="*/ 940921 h 3729628"/>
              <a:gd name="connsiteX13" fmla="*/ 893683 w 3810000"/>
              <a:gd name="connsiteY13" fmla="*/ 210032 h 3729628"/>
              <a:gd name="connsiteX14" fmla="*/ 1625600 w 3810000"/>
              <a:gd name="connsiteY14" fmla="*/ 0 h 3729628"/>
              <a:gd name="connsiteX15" fmla="*/ 2407920 w 3810000"/>
              <a:gd name="connsiteY15" fmla="*/ 50005 h 3729628"/>
              <a:gd name="connsiteX16" fmla="*/ 3001978 w 3810000"/>
              <a:gd name="connsiteY16" fmla="*/ 370369 h 3729628"/>
              <a:gd name="connsiteX17" fmla="*/ 3359674 w 3810000"/>
              <a:gd name="connsiteY17" fmla="*/ 1171254 h 3729628"/>
              <a:gd name="connsiteX18" fmla="*/ 3436071 w 3810000"/>
              <a:gd name="connsiteY18" fmla="*/ 2214396 h 3729628"/>
              <a:gd name="connsiteX19" fmla="*/ 3373317 w 3810000"/>
              <a:gd name="connsiteY19" fmla="*/ 2660164 h 3729628"/>
              <a:gd name="connsiteX20" fmla="*/ 3306183 w 3810000"/>
              <a:gd name="connsiteY20" fmla="*/ 2911157 h 3729628"/>
              <a:gd name="connsiteX21" fmla="*/ 3277496 w 3810000"/>
              <a:gd name="connsiteY21" fmla="*/ 3007196 h 3729628"/>
              <a:gd name="connsiteX22" fmla="*/ 3809999 w 3810000"/>
              <a:gd name="connsiteY22" fmla="*/ 3236277 h 3729628"/>
              <a:gd name="connsiteX0" fmla="*/ 3810000 w 3810000"/>
              <a:gd name="connsiteY0" fmla="*/ 3219925 h 3729629"/>
              <a:gd name="connsiteX1" fmla="*/ 3474720 w 3810000"/>
              <a:gd name="connsiteY1" fmla="*/ 3524725 h 3729629"/>
              <a:gd name="connsiteX2" fmla="*/ 3020211 w 3810000"/>
              <a:gd name="connsiteY2" fmla="*/ 3689508 h 3729629"/>
              <a:gd name="connsiteX3" fmla="*/ 2309608 w 3810000"/>
              <a:gd name="connsiteY3" fmla="*/ 3727442 h 3729629"/>
              <a:gd name="connsiteX4" fmla="*/ 1665941 w 3810000"/>
              <a:gd name="connsiteY4" fmla="*/ 3644413 h 3729629"/>
              <a:gd name="connsiteX5" fmla="*/ 1372197 w 3810000"/>
              <a:gd name="connsiteY5" fmla="*/ 3581231 h 3729629"/>
              <a:gd name="connsiteX6" fmla="*/ 937609 w 3810000"/>
              <a:gd name="connsiteY6" fmla="*/ 3434392 h 3729629"/>
              <a:gd name="connsiteX7" fmla="*/ 266650 w 3810000"/>
              <a:gd name="connsiteY7" fmla="*/ 3001646 h 3729629"/>
              <a:gd name="connsiteX8" fmla="*/ 152400 w 3810000"/>
              <a:gd name="connsiteY8" fmla="*/ 2559525 h 3729629"/>
              <a:gd name="connsiteX9" fmla="*/ 30480 w 3810000"/>
              <a:gd name="connsiteY9" fmla="*/ 2153125 h 3729629"/>
              <a:gd name="connsiteX10" fmla="*/ 0 w 3810000"/>
              <a:gd name="connsiteY10" fmla="*/ 1929605 h 3729629"/>
              <a:gd name="connsiteX11" fmla="*/ 61757 w 3810000"/>
              <a:gd name="connsiteY11" fmla="*/ 1344779 h 3729629"/>
              <a:gd name="connsiteX12" fmla="*/ 275913 w 3810000"/>
              <a:gd name="connsiteY12" fmla="*/ 940921 h 3729629"/>
              <a:gd name="connsiteX13" fmla="*/ 893683 w 3810000"/>
              <a:gd name="connsiteY13" fmla="*/ 210032 h 3729629"/>
              <a:gd name="connsiteX14" fmla="*/ 1625600 w 3810000"/>
              <a:gd name="connsiteY14" fmla="*/ 0 h 3729629"/>
              <a:gd name="connsiteX15" fmla="*/ 2407920 w 3810000"/>
              <a:gd name="connsiteY15" fmla="*/ 50005 h 3729629"/>
              <a:gd name="connsiteX16" fmla="*/ 3001978 w 3810000"/>
              <a:gd name="connsiteY16" fmla="*/ 370369 h 3729629"/>
              <a:gd name="connsiteX17" fmla="*/ 3359674 w 3810000"/>
              <a:gd name="connsiteY17" fmla="*/ 1171254 h 3729629"/>
              <a:gd name="connsiteX18" fmla="*/ 3436071 w 3810000"/>
              <a:gd name="connsiteY18" fmla="*/ 2214396 h 3729629"/>
              <a:gd name="connsiteX19" fmla="*/ 3373317 w 3810000"/>
              <a:gd name="connsiteY19" fmla="*/ 2660164 h 3729629"/>
              <a:gd name="connsiteX20" fmla="*/ 3306183 w 3810000"/>
              <a:gd name="connsiteY20" fmla="*/ 2911157 h 3729629"/>
              <a:gd name="connsiteX21" fmla="*/ 3277496 w 3810000"/>
              <a:gd name="connsiteY21" fmla="*/ 3007196 h 3729629"/>
              <a:gd name="connsiteX22" fmla="*/ 3809999 w 3810000"/>
              <a:gd name="connsiteY22" fmla="*/ 3236277 h 3729629"/>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152400 w 3810000"/>
              <a:gd name="connsiteY8" fmla="*/ 2559525 h 3729312"/>
              <a:gd name="connsiteX9" fmla="*/ 30480 w 3810000"/>
              <a:gd name="connsiteY9" fmla="*/ 2153125 h 3729312"/>
              <a:gd name="connsiteX10" fmla="*/ 0 w 3810000"/>
              <a:gd name="connsiteY10" fmla="*/ 1929605 h 3729312"/>
              <a:gd name="connsiteX11" fmla="*/ 61757 w 3810000"/>
              <a:gd name="connsiteY11" fmla="*/ 1344779 h 3729312"/>
              <a:gd name="connsiteX12" fmla="*/ 275913 w 3810000"/>
              <a:gd name="connsiteY12" fmla="*/ 940921 h 3729312"/>
              <a:gd name="connsiteX13" fmla="*/ 893683 w 3810000"/>
              <a:gd name="connsiteY13" fmla="*/ 210032 h 3729312"/>
              <a:gd name="connsiteX14" fmla="*/ 1625600 w 3810000"/>
              <a:gd name="connsiteY14" fmla="*/ 0 h 3729312"/>
              <a:gd name="connsiteX15" fmla="*/ 2407920 w 3810000"/>
              <a:gd name="connsiteY15" fmla="*/ 50005 h 3729312"/>
              <a:gd name="connsiteX16" fmla="*/ 3001978 w 3810000"/>
              <a:gd name="connsiteY16" fmla="*/ 370369 h 3729312"/>
              <a:gd name="connsiteX17" fmla="*/ 3359674 w 3810000"/>
              <a:gd name="connsiteY17" fmla="*/ 1171254 h 3729312"/>
              <a:gd name="connsiteX18" fmla="*/ 3436071 w 3810000"/>
              <a:gd name="connsiteY18" fmla="*/ 2214396 h 3729312"/>
              <a:gd name="connsiteX19" fmla="*/ 3373317 w 3810000"/>
              <a:gd name="connsiteY19" fmla="*/ 2660164 h 3729312"/>
              <a:gd name="connsiteX20" fmla="*/ 3306183 w 3810000"/>
              <a:gd name="connsiteY20" fmla="*/ 2911157 h 3729312"/>
              <a:gd name="connsiteX21" fmla="*/ 3277496 w 3810000"/>
              <a:gd name="connsiteY21" fmla="*/ 3007196 h 3729312"/>
              <a:gd name="connsiteX22" fmla="*/ 3809999 w 3810000"/>
              <a:gd name="connsiteY22"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66650 w 3810000"/>
              <a:gd name="connsiteY7" fmla="*/ 3001646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37609 w 3810000"/>
              <a:gd name="connsiteY6" fmla="*/ 3434392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15153 w 3810000"/>
              <a:gd name="connsiteY7" fmla="*/ 3009584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900157 w 3810000"/>
              <a:gd name="connsiteY6" fmla="*/ 3438361 h 3729312"/>
              <a:gd name="connsiteX7" fmla="*/ 243242 w 3810000"/>
              <a:gd name="connsiteY7" fmla="*/ 2950050 h 3729312"/>
              <a:gd name="connsiteX8" fmla="*/ 30480 w 3810000"/>
              <a:gd name="connsiteY8" fmla="*/ 2153125 h 3729312"/>
              <a:gd name="connsiteX9" fmla="*/ 0 w 3810000"/>
              <a:gd name="connsiteY9" fmla="*/ 1929605 h 3729312"/>
              <a:gd name="connsiteX10" fmla="*/ 61757 w 3810000"/>
              <a:gd name="connsiteY10" fmla="*/ 1344779 h 3729312"/>
              <a:gd name="connsiteX11" fmla="*/ 275913 w 3810000"/>
              <a:gd name="connsiteY11" fmla="*/ 940921 h 3729312"/>
              <a:gd name="connsiteX12" fmla="*/ 893683 w 3810000"/>
              <a:gd name="connsiteY12" fmla="*/ 210032 h 3729312"/>
              <a:gd name="connsiteX13" fmla="*/ 1625600 w 3810000"/>
              <a:gd name="connsiteY13" fmla="*/ 0 h 3729312"/>
              <a:gd name="connsiteX14" fmla="*/ 2407920 w 3810000"/>
              <a:gd name="connsiteY14" fmla="*/ 50005 h 3729312"/>
              <a:gd name="connsiteX15" fmla="*/ 3001978 w 3810000"/>
              <a:gd name="connsiteY15" fmla="*/ 370369 h 3729312"/>
              <a:gd name="connsiteX16" fmla="*/ 3359674 w 3810000"/>
              <a:gd name="connsiteY16" fmla="*/ 1171254 h 3729312"/>
              <a:gd name="connsiteX17" fmla="*/ 3436071 w 3810000"/>
              <a:gd name="connsiteY17" fmla="*/ 2214396 h 3729312"/>
              <a:gd name="connsiteX18" fmla="*/ 3373317 w 3810000"/>
              <a:gd name="connsiteY18" fmla="*/ 2660164 h 3729312"/>
              <a:gd name="connsiteX19" fmla="*/ 3306183 w 3810000"/>
              <a:gd name="connsiteY19" fmla="*/ 2911157 h 3729312"/>
              <a:gd name="connsiteX20" fmla="*/ 3277496 w 3810000"/>
              <a:gd name="connsiteY20" fmla="*/ 3007196 h 3729312"/>
              <a:gd name="connsiteX21" fmla="*/ 3809999 w 3810000"/>
              <a:gd name="connsiteY21"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372197 w 3810000"/>
              <a:gd name="connsiteY5" fmla="*/ 3581231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10000 w 3810000"/>
              <a:gd name="connsiteY0" fmla="*/ 3219925 h 3729312"/>
              <a:gd name="connsiteX1" fmla="*/ 3395133 w 3810000"/>
              <a:gd name="connsiteY1" fmla="*/ 3548539 h 3729312"/>
              <a:gd name="connsiteX2" fmla="*/ 3020211 w 3810000"/>
              <a:gd name="connsiteY2" fmla="*/ 3689508 h 3729312"/>
              <a:gd name="connsiteX3" fmla="*/ 2309608 w 3810000"/>
              <a:gd name="connsiteY3" fmla="*/ 3727442 h 3729312"/>
              <a:gd name="connsiteX4" fmla="*/ 1665941 w 3810000"/>
              <a:gd name="connsiteY4" fmla="*/ 3644413 h 3729312"/>
              <a:gd name="connsiteX5" fmla="*/ 1021080 w 3810000"/>
              <a:gd name="connsiteY5" fmla="*/ 3462165 h 3729312"/>
              <a:gd name="connsiteX6" fmla="*/ 243242 w 3810000"/>
              <a:gd name="connsiteY6" fmla="*/ 2950050 h 3729312"/>
              <a:gd name="connsiteX7" fmla="*/ 30480 w 3810000"/>
              <a:gd name="connsiteY7" fmla="*/ 2153125 h 3729312"/>
              <a:gd name="connsiteX8" fmla="*/ 0 w 3810000"/>
              <a:gd name="connsiteY8" fmla="*/ 1929605 h 3729312"/>
              <a:gd name="connsiteX9" fmla="*/ 61757 w 3810000"/>
              <a:gd name="connsiteY9" fmla="*/ 1344779 h 3729312"/>
              <a:gd name="connsiteX10" fmla="*/ 275913 w 3810000"/>
              <a:gd name="connsiteY10" fmla="*/ 940921 h 3729312"/>
              <a:gd name="connsiteX11" fmla="*/ 893683 w 3810000"/>
              <a:gd name="connsiteY11" fmla="*/ 210032 h 3729312"/>
              <a:gd name="connsiteX12" fmla="*/ 1625600 w 3810000"/>
              <a:gd name="connsiteY12" fmla="*/ 0 h 3729312"/>
              <a:gd name="connsiteX13" fmla="*/ 2407920 w 3810000"/>
              <a:gd name="connsiteY13" fmla="*/ 50005 h 3729312"/>
              <a:gd name="connsiteX14" fmla="*/ 3001978 w 3810000"/>
              <a:gd name="connsiteY14" fmla="*/ 370369 h 3729312"/>
              <a:gd name="connsiteX15" fmla="*/ 3359674 w 3810000"/>
              <a:gd name="connsiteY15" fmla="*/ 1171254 h 3729312"/>
              <a:gd name="connsiteX16" fmla="*/ 3436071 w 3810000"/>
              <a:gd name="connsiteY16" fmla="*/ 2214396 h 3729312"/>
              <a:gd name="connsiteX17" fmla="*/ 3373317 w 3810000"/>
              <a:gd name="connsiteY17" fmla="*/ 2660164 h 3729312"/>
              <a:gd name="connsiteX18" fmla="*/ 3306183 w 3810000"/>
              <a:gd name="connsiteY18" fmla="*/ 2911157 h 3729312"/>
              <a:gd name="connsiteX19" fmla="*/ 3277496 w 3810000"/>
              <a:gd name="connsiteY19" fmla="*/ 3007196 h 3729312"/>
              <a:gd name="connsiteX20" fmla="*/ 3809999 w 38100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83357 w 3831600"/>
              <a:gd name="connsiteY9" fmla="*/ 1344779 h 3729312"/>
              <a:gd name="connsiteX10" fmla="*/ 297513 w 3831600"/>
              <a:gd name="connsiteY10" fmla="*/ 940921 h 3729312"/>
              <a:gd name="connsiteX11" fmla="*/ 915283 w 3831600"/>
              <a:gd name="connsiteY11" fmla="*/ 210032 h 3729312"/>
              <a:gd name="connsiteX12" fmla="*/ 1647200 w 3831600"/>
              <a:gd name="connsiteY12" fmla="*/ 0 h 3729312"/>
              <a:gd name="connsiteX13" fmla="*/ 2429520 w 3831600"/>
              <a:gd name="connsiteY13" fmla="*/ 50005 h 3729312"/>
              <a:gd name="connsiteX14" fmla="*/ 3023578 w 3831600"/>
              <a:gd name="connsiteY14" fmla="*/ 370369 h 3729312"/>
              <a:gd name="connsiteX15" fmla="*/ 3381274 w 3831600"/>
              <a:gd name="connsiteY15" fmla="*/ 1171254 h 3729312"/>
              <a:gd name="connsiteX16" fmla="*/ 3457671 w 3831600"/>
              <a:gd name="connsiteY16" fmla="*/ 2214396 h 3729312"/>
              <a:gd name="connsiteX17" fmla="*/ 3394917 w 3831600"/>
              <a:gd name="connsiteY17" fmla="*/ 2660164 h 3729312"/>
              <a:gd name="connsiteX18" fmla="*/ 3327783 w 3831600"/>
              <a:gd name="connsiteY18" fmla="*/ 2911157 h 3729312"/>
              <a:gd name="connsiteX19" fmla="*/ 3299096 w 3831600"/>
              <a:gd name="connsiteY19" fmla="*/ 3007196 h 3729312"/>
              <a:gd name="connsiteX20" fmla="*/ 3831599 w 3831600"/>
              <a:gd name="connsiteY20"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929605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297513 w 3831600"/>
              <a:gd name="connsiteY9" fmla="*/ 940921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31600 w 3831600"/>
              <a:gd name="connsiteY0" fmla="*/ 3219925 h 3729312"/>
              <a:gd name="connsiteX1" fmla="*/ 3416733 w 3831600"/>
              <a:gd name="connsiteY1" fmla="*/ 3548539 h 3729312"/>
              <a:gd name="connsiteX2" fmla="*/ 3041811 w 3831600"/>
              <a:gd name="connsiteY2" fmla="*/ 3689508 h 3729312"/>
              <a:gd name="connsiteX3" fmla="*/ 2331208 w 3831600"/>
              <a:gd name="connsiteY3" fmla="*/ 3727442 h 3729312"/>
              <a:gd name="connsiteX4" fmla="*/ 1687541 w 3831600"/>
              <a:gd name="connsiteY4" fmla="*/ 3644413 h 3729312"/>
              <a:gd name="connsiteX5" fmla="*/ 1042680 w 3831600"/>
              <a:gd name="connsiteY5" fmla="*/ 3462165 h 3729312"/>
              <a:gd name="connsiteX6" fmla="*/ 264842 w 3831600"/>
              <a:gd name="connsiteY6" fmla="*/ 2950050 h 3729312"/>
              <a:gd name="connsiteX7" fmla="*/ 14628 w 3831600"/>
              <a:gd name="connsiteY7" fmla="*/ 2200752 h 3729312"/>
              <a:gd name="connsiteX8" fmla="*/ 21600 w 3831600"/>
              <a:gd name="connsiteY8" fmla="*/ 1854197 h 3729312"/>
              <a:gd name="connsiteX9" fmla="*/ 311558 w 3831600"/>
              <a:gd name="connsiteY9" fmla="*/ 841700 h 3729312"/>
              <a:gd name="connsiteX10" fmla="*/ 915283 w 3831600"/>
              <a:gd name="connsiteY10" fmla="*/ 210032 h 3729312"/>
              <a:gd name="connsiteX11" fmla="*/ 1647200 w 3831600"/>
              <a:gd name="connsiteY11" fmla="*/ 0 h 3729312"/>
              <a:gd name="connsiteX12" fmla="*/ 2429520 w 3831600"/>
              <a:gd name="connsiteY12" fmla="*/ 50005 h 3729312"/>
              <a:gd name="connsiteX13" fmla="*/ 3023578 w 3831600"/>
              <a:gd name="connsiteY13" fmla="*/ 370369 h 3729312"/>
              <a:gd name="connsiteX14" fmla="*/ 3381274 w 3831600"/>
              <a:gd name="connsiteY14" fmla="*/ 1171254 h 3729312"/>
              <a:gd name="connsiteX15" fmla="*/ 3457671 w 3831600"/>
              <a:gd name="connsiteY15" fmla="*/ 2214396 h 3729312"/>
              <a:gd name="connsiteX16" fmla="*/ 3394917 w 3831600"/>
              <a:gd name="connsiteY16" fmla="*/ 2660164 h 3729312"/>
              <a:gd name="connsiteX17" fmla="*/ 3327783 w 3831600"/>
              <a:gd name="connsiteY17" fmla="*/ 2911157 h 3729312"/>
              <a:gd name="connsiteX18" fmla="*/ 3299096 w 3831600"/>
              <a:gd name="connsiteY18" fmla="*/ 3007196 h 3729312"/>
              <a:gd name="connsiteX19" fmla="*/ 3831599 w 3831600"/>
              <a:gd name="connsiteY19" fmla="*/ 3236277 h 3729312"/>
              <a:gd name="connsiteX0" fmla="*/ 3827607 w 3827607"/>
              <a:gd name="connsiteY0" fmla="*/ 3219925 h 3729312"/>
              <a:gd name="connsiteX1" fmla="*/ 3412740 w 3827607"/>
              <a:gd name="connsiteY1" fmla="*/ 3548539 h 3729312"/>
              <a:gd name="connsiteX2" fmla="*/ 3037818 w 3827607"/>
              <a:gd name="connsiteY2" fmla="*/ 3689508 h 3729312"/>
              <a:gd name="connsiteX3" fmla="*/ 2327215 w 3827607"/>
              <a:gd name="connsiteY3" fmla="*/ 3727442 h 3729312"/>
              <a:gd name="connsiteX4" fmla="*/ 1683548 w 3827607"/>
              <a:gd name="connsiteY4" fmla="*/ 3644413 h 3729312"/>
              <a:gd name="connsiteX5" fmla="*/ 1038687 w 3827607"/>
              <a:gd name="connsiteY5" fmla="*/ 3462165 h 3729312"/>
              <a:gd name="connsiteX6" fmla="*/ 260849 w 3827607"/>
              <a:gd name="connsiteY6" fmla="*/ 2950050 h 3729312"/>
              <a:gd name="connsiteX7" fmla="*/ 10635 w 3827607"/>
              <a:gd name="connsiteY7" fmla="*/ 2200752 h 3729312"/>
              <a:gd name="connsiteX8" fmla="*/ 17607 w 3827607"/>
              <a:gd name="connsiteY8" fmla="*/ 1854197 h 3729312"/>
              <a:gd name="connsiteX9" fmla="*/ 307565 w 3827607"/>
              <a:gd name="connsiteY9" fmla="*/ 841700 h 3729312"/>
              <a:gd name="connsiteX10" fmla="*/ 911290 w 3827607"/>
              <a:gd name="connsiteY10" fmla="*/ 210032 h 3729312"/>
              <a:gd name="connsiteX11" fmla="*/ 1643207 w 3827607"/>
              <a:gd name="connsiteY11" fmla="*/ 0 h 3729312"/>
              <a:gd name="connsiteX12" fmla="*/ 2425527 w 3827607"/>
              <a:gd name="connsiteY12" fmla="*/ 50005 h 3729312"/>
              <a:gd name="connsiteX13" fmla="*/ 3019585 w 3827607"/>
              <a:gd name="connsiteY13" fmla="*/ 370369 h 3729312"/>
              <a:gd name="connsiteX14" fmla="*/ 3377281 w 3827607"/>
              <a:gd name="connsiteY14" fmla="*/ 1171254 h 3729312"/>
              <a:gd name="connsiteX15" fmla="*/ 3453678 w 3827607"/>
              <a:gd name="connsiteY15" fmla="*/ 2214396 h 3729312"/>
              <a:gd name="connsiteX16" fmla="*/ 3390924 w 3827607"/>
              <a:gd name="connsiteY16" fmla="*/ 2660164 h 3729312"/>
              <a:gd name="connsiteX17" fmla="*/ 3323790 w 3827607"/>
              <a:gd name="connsiteY17" fmla="*/ 2911157 h 3729312"/>
              <a:gd name="connsiteX18" fmla="*/ 3295103 w 3827607"/>
              <a:gd name="connsiteY18" fmla="*/ 3007196 h 3729312"/>
              <a:gd name="connsiteX19" fmla="*/ 3827606 w 3827607"/>
              <a:gd name="connsiteY19" fmla="*/ 3236277 h 3729312"/>
              <a:gd name="connsiteX0" fmla="*/ 3833194 w 3833194"/>
              <a:gd name="connsiteY0" fmla="*/ 3219925 h 3729312"/>
              <a:gd name="connsiteX1" fmla="*/ 3418327 w 3833194"/>
              <a:gd name="connsiteY1" fmla="*/ 3548539 h 3729312"/>
              <a:gd name="connsiteX2" fmla="*/ 3043405 w 3833194"/>
              <a:gd name="connsiteY2" fmla="*/ 3689508 h 3729312"/>
              <a:gd name="connsiteX3" fmla="*/ 2332802 w 3833194"/>
              <a:gd name="connsiteY3" fmla="*/ 3727442 h 3729312"/>
              <a:gd name="connsiteX4" fmla="*/ 1689135 w 3833194"/>
              <a:gd name="connsiteY4" fmla="*/ 3644413 h 3729312"/>
              <a:gd name="connsiteX5" fmla="*/ 1044274 w 3833194"/>
              <a:gd name="connsiteY5" fmla="*/ 3462165 h 3729312"/>
              <a:gd name="connsiteX6" fmla="*/ 266436 w 3833194"/>
              <a:gd name="connsiteY6" fmla="*/ 2950050 h 3729312"/>
              <a:gd name="connsiteX7" fmla="*/ 16222 w 3833194"/>
              <a:gd name="connsiteY7" fmla="*/ 2200752 h 3729312"/>
              <a:gd name="connsiteX8" fmla="*/ 23194 w 3833194"/>
              <a:gd name="connsiteY8" fmla="*/ 1854197 h 3729312"/>
              <a:gd name="connsiteX9" fmla="*/ 313152 w 3833194"/>
              <a:gd name="connsiteY9" fmla="*/ 841700 h 3729312"/>
              <a:gd name="connsiteX10" fmla="*/ 916877 w 3833194"/>
              <a:gd name="connsiteY10" fmla="*/ 210032 h 3729312"/>
              <a:gd name="connsiteX11" fmla="*/ 1648794 w 3833194"/>
              <a:gd name="connsiteY11" fmla="*/ 0 h 3729312"/>
              <a:gd name="connsiteX12" fmla="*/ 2431114 w 3833194"/>
              <a:gd name="connsiteY12" fmla="*/ 50005 h 3729312"/>
              <a:gd name="connsiteX13" fmla="*/ 3025172 w 3833194"/>
              <a:gd name="connsiteY13" fmla="*/ 370369 h 3729312"/>
              <a:gd name="connsiteX14" fmla="*/ 3382868 w 3833194"/>
              <a:gd name="connsiteY14" fmla="*/ 1171254 h 3729312"/>
              <a:gd name="connsiteX15" fmla="*/ 3459265 w 3833194"/>
              <a:gd name="connsiteY15" fmla="*/ 2214396 h 3729312"/>
              <a:gd name="connsiteX16" fmla="*/ 3396511 w 3833194"/>
              <a:gd name="connsiteY16" fmla="*/ 2660164 h 3729312"/>
              <a:gd name="connsiteX17" fmla="*/ 3329377 w 3833194"/>
              <a:gd name="connsiteY17" fmla="*/ 2911157 h 3729312"/>
              <a:gd name="connsiteX18" fmla="*/ 3300690 w 3833194"/>
              <a:gd name="connsiteY18" fmla="*/ 3007196 h 3729312"/>
              <a:gd name="connsiteX19" fmla="*/ 3833193 w 3833194"/>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15574 w 3835616"/>
              <a:gd name="connsiteY9" fmla="*/ 841700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919299 w 3835616"/>
              <a:gd name="connsiteY10" fmla="*/ 210032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236277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35615 w 3835616"/>
              <a:gd name="connsiteY19" fmla="*/ 3171595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829746 w 3835616"/>
              <a:gd name="connsiteY19" fmla="*/ 3216376 h 3729312"/>
              <a:gd name="connsiteX0" fmla="*/ 3835616 w 3841659"/>
              <a:gd name="connsiteY0" fmla="*/ 3219925 h 3729312"/>
              <a:gd name="connsiteX1" fmla="*/ 3420749 w 3841659"/>
              <a:gd name="connsiteY1" fmla="*/ 3548539 h 3729312"/>
              <a:gd name="connsiteX2" fmla="*/ 3045827 w 3841659"/>
              <a:gd name="connsiteY2" fmla="*/ 3689508 h 3729312"/>
              <a:gd name="connsiteX3" fmla="*/ 2335224 w 3841659"/>
              <a:gd name="connsiteY3" fmla="*/ 3727442 h 3729312"/>
              <a:gd name="connsiteX4" fmla="*/ 1691557 w 3841659"/>
              <a:gd name="connsiteY4" fmla="*/ 3644413 h 3729312"/>
              <a:gd name="connsiteX5" fmla="*/ 1046696 w 3841659"/>
              <a:gd name="connsiteY5" fmla="*/ 3462165 h 3729312"/>
              <a:gd name="connsiteX6" fmla="*/ 268858 w 3841659"/>
              <a:gd name="connsiteY6" fmla="*/ 2950050 h 3729312"/>
              <a:gd name="connsiteX7" fmla="*/ 18644 w 3841659"/>
              <a:gd name="connsiteY7" fmla="*/ 2200752 h 3729312"/>
              <a:gd name="connsiteX8" fmla="*/ 30297 w 3841659"/>
              <a:gd name="connsiteY8" fmla="*/ 1762911 h 3729312"/>
              <a:gd name="connsiteX9" fmla="*/ 301529 w 3841659"/>
              <a:gd name="connsiteY9" fmla="*/ 901232 h 3729312"/>
              <a:gd name="connsiteX10" fmla="*/ 717992 w 3841659"/>
              <a:gd name="connsiteY10" fmla="*/ 341005 h 3729312"/>
              <a:gd name="connsiteX11" fmla="*/ 1651216 w 3841659"/>
              <a:gd name="connsiteY11" fmla="*/ 0 h 3729312"/>
              <a:gd name="connsiteX12" fmla="*/ 2433536 w 3841659"/>
              <a:gd name="connsiteY12" fmla="*/ 50005 h 3729312"/>
              <a:gd name="connsiteX13" fmla="*/ 3027594 w 3841659"/>
              <a:gd name="connsiteY13" fmla="*/ 370369 h 3729312"/>
              <a:gd name="connsiteX14" fmla="*/ 3385290 w 3841659"/>
              <a:gd name="connsiteY14" fmla="*/ 1171254 h 3729312"/>
              <a:gd name="connsiteX15" fmla="*/ 3461687 w 3841659"/>
              <a:gd name="connsiteY15" fmla="*/ 2214396 h 3729312"/>
              <a:gd name="connsiteX16" fmla="*/ 3398933 w 3841659"/>
              <a:gd name="connsiteY16" fmla="*/ 2660164 h 3729312"/>
              <a:gd name="connsiteX17" fmla="*/ 3331799 w 3841659"/>
              <a:gd name="connsiteY17" fmla="*/ 2911157 h 3729312"/>
              <a:gd name="connsiteX18" fmla="*/ 3303112 w 3841659"/>
              <a:gd name="connsiteY18" fmla="*/ 3007196 h 3729312"/>
              <a:gd name="connsiteX19" fmla="*/ 3841659 w 3841659"/>
              <a:gd name="connsiteY19" fmla="*/ 3223109 h 3729312"/>
              <a:gd name="connsiteX0" fmla="*/ 3835616 w 3835616"/>
              <a:gd name="connsiteY0" fmla="*/ 3219925 h 3729312"/>
              <a:gd name="connsiteX1" fmla="*/ 3420749 w 3835616"/>
              <a:gd name="connsiteY1" fmla="*/ 3548539 h 3729312"/>
              <a:gd name="connsiteX2" fmla="*/ 3045827 w 3835616"/>
              <a:gd name="connsiteY2" fmla="*/ 3689508 h 3729312"/>
              <a:gd name="connsiteX3" fmla="*/ 2335224 w 3835616"/>
              <a:gd name="connsiteY3" fmla="*/ 3727442 h 3729312"/>
              <a:gd name="connsiteX4" fmla="*/ 1691557 w 3835616"/>
              <a:gd name="connsiteY4" fmla="*/ 3644413 h 3729312"/>
              <a:gd name="connsiteX5" fmla="*/ 1046696 w 3835616"/>
              <a:gd name="connsiteY5" fmla="*/ 3462165 h 3729312"/>
              <a:gd name="connsiteX6" fmla="*/ 268858 w 3835616"/>
              <a:gd name="connsiteY6" fmla="*/ 2950050 h 3729312"/>
              <a:gd name="connsiteX7" fmla="*/ 18644 w 3835616"/>
              <a:gd name="connsiteY7" fmla="*/ 2200752 h 3729312"/>
              <a:gd name="connsiteX8" fmla="*/ 30297 w 3835616"/>
              <a:gd name="connsiteY8" fmla="*/ 1762911 h 3729312"/>
              <a:gd name="connsiteX9" fmla="*/ 301529 w 3835616"/>
              <a:gd name="connsiteY9" fmla="*/ 901232 h 3729312"/>
              <a:gd name="connsiteX10" fmla="*/ 717992 w 3835616"/>
              <a:gd name="connsiteY10" fmla="*/ 341005 h 3729312"/>
              <a:gd name="connsiteX11" fmla="*/ 1651216 w 3835616"/>
              <a:gd name="connsiteY11" fmla="*/ 0 h 3729312"/>
              <a:gd name="connsiteX12" fmla="*/ 2433536 w 3835616"/>
              <a:gd name="connsiteY12" fmla="*/ 50005 h 3729312"/>
              <a:gd name="connsiteX13" fmla="*/ 3027594 w 3835616"/>
              <a:gd name="connsiteY13" fmla="*/ 370369 h 3729312"/>
              <a:gd name="connsiteX14" fmla="*/ 3385290 w 3835616"/>
              <a:gd name="connsiteY14" fmla="*/ 1171254 h 3729312"/>
              <a:gd name="connsiteX15" fmla="*/ 3461687 w 3835616"/>
              <a:gd name="connsiteY15" fmla="*/ 2214396 h 3729312"/>
              <a:gd name="connsiteX16" fmla="*/ 3398933 w 3835616"/>
              <a:gd name="connsiteY16" fmla="*/ 2660164 h 3729312"/>
              <a:gd name="connsiteX17" fmla="*/ 3331799 w 3835616"/>
              <a:gd name="connsiteY17" fmla="*/ 2911157 h 3729312"/>
              <a:gd name="connsiteX18" fmla="*/ 3303112 w 3835616"/>
              <a:gd name="connsiteY18" fmla="*/ 3007196 h 3729312"/>
              <a:gd name="connsiteX19" fmla="*/ 3762243 w 3835616"/>
              <a:gd name="connsiteY19" fmla="*/ 3112020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03112 w 3841661"/>
              <a:gd name="connsiteY18" fmla="*/ 3007196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322966 w 3841661"/>
              <a:gd name="connsiteY18" fmla="*/ 3024028 h 3729312"/>
              <a:gd name="connsiteX19" fmla="*/ 3841661 w 3841661"/>
              <a:gd name="connsiteY19"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41661"/>
              <a:gd name="connsiteY0" fmla="*/ 3219925 h 3729312"/>
              <a:gd name="connsiteX1" fmla="*/ 3420749 w 3841661"/>
              <a:gd name="connsiteY1" fmla="*/ 3548539 h 3729312"/>
              <a:gd name="connsiteX2" fmla="*/ 3045827 w 3841661"/>
              <a:gd name="connsiteY2" fmla="*/ 3689508 h 3729312"/>
              <a:gd name="connsiteX3" fmla="*/ 2335224 w 3841661"/>
              <a:gd name="connsiteY3" fmla="*/ 3727442 h 3729312"/>
              <a:gd name="connsiteX4" fmla="*/ 1691557 w 3841661"/>
              <a:gd name="connsiteY4" fmla="*/ 3644413 h 3729312"/>
              <a:gd name="connsiteX5" fmla="*/ 1046696 w 3841661"/>
              <a:gd name="connsiteY5" fmla="*/ 3462165 h 3729312"/>
              <a:gd name="connsiteX6" fmla="*/ 268858 w 3841661"/>
              <a:gd name="connsiteY6" fmla="*/ 2950050 h 3729312"/>
              <a:gd name="connsiteX7" fmla="*/ 18644 w 3841661"/>
              <a:gd name="connsiteY7" fmla="*/ 2200752 h 3729312"/>
              <a:gd name="connsiteX8" fmla="*/ 30297 w 3841661"/>
              <a:gd name="connsiteY8" fmla="*/ 1762911 h 3729312"/>
              <a:gd name="connsiteX9" fmla="*/ 301529 w 3841661"/>
              <a:gd name="connsiteY9" fmla="*/ 901232 h 3729312"/>
              <a:gd name="connsiteX10" fmla="*/ 717992 w 3841661"/>
              <a:gd name="connsiteY10" fmla="*/ 341005 h 3729312"/>
              <a:gd name="connsiteX11" fmla="*/ 1651216 w 3841661"/>
              <a:gd name="connsiteY11" fmla="*/ 0 h 3729312"/>
              <a:gd name="connsiteX12" fmla="*/ 2433536 w 3841661"/>
              <a:gd name="connsiteY12" fmla="*/ 50005 h 3729312"/>
              <a:gd name="connsiteX13" fmla="*/ 3027594 w 3841661"/>
              <a:gd name="connsiteY13" fmla="*/ 370369 h 3729312"/>
              <a:gd name="connsiteX14" fmla="*/ 3385290 w 3841661"/>
              <a:gd name="connsiteY14" fmla="*/ 1171254 h 3729312"/>
              <a:gd name="connsiteX15" fmla="*/ 3461687 w 3841661"/>
              <a:gd name="connsiteY15" fmla="*/ 2214396 h 3729312"/>
              <a:gd name="connsiteX16" fmla="*/ 3398933 w 3841661"/>
              <a:gd name="connsiteY16" fmla="*/ 2660164 h 3729312"/>
              <a:gd name="connsiteX17" fmla="*/ 3331799 w 3841661"/>
              <a:gd name="connsiteY17" fmla="*/ 2911157 h 3729312"/>
              <a:gd name="connsiteX18" fmla="*/ 3841661 w 3841661"/>
              <a:gd name="connsiteY18" fmla="*/ 3216378 h 3729312"/>
              <a:gd name="connsiteX0" fmla="*/ 3835616 w 3865486"/>
              <a:gd name="connsiteY0" fmla="*/ 3219925 h 3729312"/>
              <a:gd name="connsiteX1" fmla="*/ 3420749 w 3865486"/>
              <a:gd name="connsiteY1" fmla="*/ 3548539 h 3729312"/>
              <a:gd name="connsiteX2" fmla="*/ 3045827 w 3865486"/>
              <a:gd name="connsiteY2" fmla="*/ 3689508 h 3729312"/>
              <a:gd name="connsiteX3" fmla="*/ 2335224 w 3865486"/>
              <a:gd name="connsiteY3" fmla="*/ 3727442 h 3729312"/>
              <a:gd name="connsiteX4" fmla="*/ 1691557 w 3865486"/>
              <a:gd name="connsiteY4" fmla="*/ 3644413 h 3729312"/>
              <a:gd name="connsiteX5" fmla="*/ 1046696 w 3865486"/>
              <a:gd name="connsiteY5" fmla="*/ 3462165 h 3729312"/>
              <a:gd name="connsiteX6" fmla="*/ 268858 w 3865486"/>
              <a:gd name="connsiteY6" fmla="*/ 2950050 h 3729312"/>
              <a:gd name="connsiteX7" fmla="*/ 18644 w 3865486"/>
              <a:gd name="connsiteY7" fmla="*/ 2200752 h 3729312"/>
              <a:gd name="connsiteX8" fmla="*/ 30297 w 3865486"/>
              <a:gd name="connsiteY8" fmla="*/ 1762911 h 3729312"/>
              <a:gd name="connsiteX9" fmla="*/ 301529 w 3865486"/>
              <a:gd name="connsiteY9" fmla="*/ 901232 h 3729312"/>
              <a:gd name="connsiteX10" fmla="*/ 717992 w 3865486"/>
              <a:gd name="connsiteY10" fmla="*/ 341005 h 3729312"/>
              <a:gd name="connsiteX11" fmla="*/ 1651216 w 3865486"/>
              <a:gd name="connsiteY11" fmla="*/ 0 h 3729312"/>
              <a:gd name="connsiteX12" fmla="*/ 2433536 w 3865486"/>
              <a:gd name="connsiteY12" fmla="*/ 50005 h 3729312"/>
              <a:gd name="connsiteX13" fmla="*/ 3027594 w 3865486"/>
              <a:gd name="connsiteY13" fmla="*/ 370369 h 3729312"/>
              <a:gd name="connsiteX14" fmla="*/ 3385290 w 3865486"/>
              <a:gd name="connsiteY14" fmla="*/ 1171254 h 3729312"/>
              <a:gd name="connsiteX15" fmla="*/ 3461687 w 3865486"/>
              <a:gd name="connsiteY15" fmla="*/ 2214396 h 3729312"/>
              <a:gd name="connsiteX16" fmla="*/ 3398933 w 3865486"/>
              <a:gd name="connsiteY16" fmla="*/ 2660164 h 3729312"/>
              <a:gd name="connsiteX17" fmla="*/ 3331799 w 3865486"/>
              <a:gd name="connsiteY17" fmla="*/ 2911157 h 3729312"/>
              <a:gd name="connsiteX18" fmla="*/ 3865486 w 3865486"/>
              <a:gd name="connsiteY18" fmla="*/ 313895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331799 w 3837690"/>
              <a:gd name="connsiteY17" fmla="*/ 2911157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398933 w 3837690"/>
              <a:gd name="connsiteY16" fmla="*/ 2660164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312"/>
              <a:gd name="connsiteX1" fmla="*/ 3420749 w 3837690"/>
              <a:gd name="connsiteY1" fmla="*/ 3548539 h 3729312"/>
              <a:gd name="connsiteX2" fmla="*/ 3045827 w 3837690"/>
              <a:gd name="connsiteY2" fmla="*/ 3689508 h 3729312"/>
              <a:gd name="connsiteX3" fmla="*/ 2335224 w 3837690"/>
              <a:gd name="connsiteY3" fmla="*/ 3727442 h 3729312"/>
              <a:gd name="connsiteX4" fmla="*/ 1691557 w 3837690"/>
              <a:gd name="connsiteY4" fmla="*/ 3644413 h 3729312"/>
              <a:gd name="connsiteX5" fmla="*/ 1046696 w 3837690"/>
              <a:gd name="connsiteY5" fmla="*/ 3462165 h 3729312"/>
              <a:gd name="connsiteX6" fmla="*/ 268858 w 3837690"/>
              <a:gd name="connsiteY6" fmla="*/ 2950050 h 3729312"/>
              <a:gd name="connsiteX7" fmla="*/ 18644 w 3837690"/>
              <a:gd name="connsiteY7" fmla="*/ 2200752 h 3729312"/>
              <a:gd name="connsiteX8" fmla="*/ 30297 w 3837690"/>
              <a:gd name="connsiteY8" fmla="*/ 1762911 h 3729312"/>
              <a:gd name="connsiteX9" fmla="*/ 301529 w 3837690"/>
              <a:gd name="connsiteY9" fmla="*/ 901232 h 3729312"/>
              <a:gd name="connsiteX10" fmla="*/ 717992 w 3837690"/>
              <a:gd name="connsiteY10" fmla="*/ 341005 h 3729312"/>
              <a:gd name="connsiteX11" fmla="*/ 1651216 w 3837690"/>
              <a:gd name="connsiteY11" fmla="*/ 0 h 3729312"/>
              <a:gd name="connsiteX12" fmla="*/ 2433536 w 3837690"/>
              <a:gd name="connsiteY12" fmla="*/ 50005 h 3729312"/>
              <a:gd name="connsiteX13" fmla="*/ 3027594 w 3837690"/>
              <a:gd name="connsiteY13" fmla="*/ 370369 h 3729312"/>
              <a:gd name="connsiteX14" fmla="*/ 3385290 w 3837690"/>
              <a:gd name="connsiteY14" fmla="*/ 1171254 h 3729312"/>
              <a:gd name="connsiteX15" fmla="*/ 3461687 w 3837690"/>
              <a:gd name="connsiteY15" fmla="*/ 2214396 h 3729312"/>
              <a:gd name="connsiteX16" fmla="*/ 3430700 w 3837690"/>
              <a:gd name="connsiteY16" fmla="*/ 2656798 h 3729312"/>
              <a:gd name="connsiteX17" fmla="*/ 3292091 w 3837690"/>
              <a:gd name="connsiteY17" fmla="*/ 2978484 h 3729312"/>
              <a:gd name="connsiteX18" fmla="*/ 3837690 w 3837690"/>
              <a:gd name="connsiteY18" fmla="*/ 3213012 h 3729312"/>
              <a:gd name="connsiteX0" fmla="*/ 3835616 w 3837690"/>
              <a:gd name="connsiteY0" fmla="*/ 3219925 h 3729576"/>
              <a:gd name="connsiteX1" fmla="*/ 3416779 w 3837690"/>
              <a:gd name="connsiteY1" fmla="*/ 3528340 h 3729576"/>
              <a:gd name="connsiteX2" fmla="*/ 3045827 w 3837690"/>
              <a:gd name="connsiteY2" fmla="*/ 3689508 h 3729576"/>
              <a:gd name="connsiteX3" fmla="*/ 2335224 w 3837690"/>
              <a:gd name="connsiteY3" fmla="*/ 3727442 h 3729576"/>
              <a:gd name="connsiteX4" fmla="*/ 1691557 w 3837690"/>
              <a:gd name="connsiteY4" fmla="*/ 3644413 h 3729576"/>
              <a:gd name="connsiteX5" fmla="*/ 1046696 w 3837690"/>
              <a:gd name="connsiteY5" fmla="*/ 3462165 h 3729576"/>
              <a:gd name="connsiteX6" fmla="*/ 268858 w 3837690"/>
              <a:gd name="connsiteY6" fmla="*/ 2950050 h 3729576"/>
              <a:gd name="connsiteX7" fmla="*/ 18644 w 3837690"/>
              <a:gd name="connsiteY7" fmla="*/ 2200752 h 3729576"/>
              <a:gd name="connsiteX8" fmla="*/ 30297 w 3837690"/>
              <a:gd name="connsiteY8" fmla="*/ 1762911 h 3729576"/>
              <a:gd name="connsiteX9" fmla="*/ 301529 w 3837690"/>
              <a:gd name="connsiteY9" fmla="*/ 901232 h 3729576"/>
              <a:gd name="connsiteX10" fmla="*/ 717992 w 3837690"/>
              <a:gd name="connsiteY10" fmla="*/ 341005 h 3729576"/>
              <a:gd name="connsiteX11" fmla="*/ 1651216 w 3837690"/>
              <a:gd name="connsiteY11" fmla="*/ 0 h 3729576"/>
              <a:gd name="connsiteX12" fmla="*/ 2433536 w 3837690"/>
              <a:gd name="connsiteY12" fmla="*/ 50005 h 3729576"/>
              <a:gd name="connsiteX13" fmla="*/ 3027594 w 3837690"/>
              <a:gd name="connsiteY13" fmla="*/ 370369 h 3729576"/>
              <a:gd name="connsiteX14" fmla="*/ 3385290 w 3837690"/>
              <a:gd name="connsiteY14" fmla="*/ 1171254 h 3729576"/>
              <a:gd name="connsiteX15" fmla="*/ 3461687 w 3837690"/>
              <a:gd name="connsiteY15" fmla="*/ 2214396 h 3729576"/>
              <a:gd name="connsiteX16" fmla="*/ 3430700 w 3837690"/>
              <a:gd name="connsiteY16" fmla="*/ 2656798 h 3729576"/>
              <a:gd name="connsiteX17" fmla="*/ 3292091 w 3837690"/>
              <a:gd name="connsiteY17" fmla="*/ 2978484 h 3729576"/>
              <a:gd name="connsiteX18" fmla="*/ 3837690 w 3837690"/>
              <a:gd name="connsiteY18" fmla="*/ 3213012 h 3729576"/>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13012 h 3727718"/>
              <a:gd name="connsiteX0" fmla="*/ 3835616 w 3837690"/>
              <a:gd name="connsiteY0" fmla="*/ 3219925 h 3727718"/>
              <a:gd name="connsiteX1" fmla="*/ 3416779 w 3837690"/>
              <a:gd name="connsiteY1" fmla="*/ 3528340 h 3727718"/>
              <a:gd name="connsiteX2" fmla="*/ 2986264 w 3837690"/>
              <a:gd name="connsiteY2" fmla="*/ 3665944 h 3727718"/>
              <a:gd name="connsiteX3" fmla="*/ 2335224 w 3837690"/>
              <a:gd name="connsiteY3" fmla="*/ 3727442 h 3727718"/>
              <a:gd name="connsiteX4" fmla="*/ 1691557 w 3837690"/>
              <a:gd name="connsiteY4" fmla="*/ 3644413 h 3727718"/>
              <a:gd name="connsiteX5" fmla="*/ 1046696 w 3837690"/>
              <a:gd name="connsiteY5" fmla="*/ 3462165 h 3727718"/>
              <a:gd name="connsiteX6" fmla="*/ 268858 w 3837690"/>
              <a:gd name="connsiteY6" fmla="*/ 2950050 h 3727718"/>
              <a:gd name="connsiteX7" fmla="*/ 18644 w 3837690"/>
              <a:gd name="connsiteY7" fmla="*/ 2200752 h 3727718"/>
              <a:gd name="connsiteX8" fmla="*/ 30297 w 3837690"/>
              <a:gd name="connsiteY8" fmla="*/ 1762911 h 3727718"/>
              <a:gd name="connsiteX9" fmla="*/ 301529 w 3837690"/>
              <a:gd name="connsiteY9" fmla="*/ 901232 h 3727718"/>
              <a:gd name="connsiteX10" fmla="*/ 717992 w 3837690"/>
              <a:gd name="connsiteY10" fmla="*/ 341005 h 3727718"/>
              <a:gd name="connsiteX11" fmla="*/ 1651216 w 3837690"/>
              <a:gd name="connsiteY11" fmla="*/ 0 h 3727718"/>
              <a:gd name="connsiteX12" fmla="*/ 2433536 w 3837690"/>
              <a:gd name="connsiteY12" fmla="*/ 50005 h 3727718"/>
              <a:gd name="connsiteX13" fmla="*/ 3027594 w 3837690"/>
              <a:gd name="connsiteY13" fmla="*/ 370369 h 3727718"/>
              <a:gd name="connsiteX14" fmla="*/ 3385290 w 3837690"/>
              <a:gd name="connsiteY14" fmla="*/ 1171254 h 3727718"/>
              <a:gd name="connsiteX15" fmla="*/ 3461687 w 3837690"/>
              <a:gd name="connsiteY15" fmla="*/ 2214396 h 3727718"/>
              <a:gd name="connsiteX16" fmla="*/ 3430700 w 3837690"/>
              <a:gd name="connsiteY16" fmla="*/ 2656798 h 3727718"/>
              <a:gd name="connsiteX17" fmla="*/ 3292091 w 3837690"/>
              <a:gd name="connsiteY17" fmla="*/ 2978484 h 3727718"/>
              <a:gd name="connsiteX18" fmla="*/ 3837690 w 3837690"/>
              <a:gd name="connsiteY18" fmla="*/ 3223110 h 3727718"/>
              <a:gd name="connsiteX0" fmla="*/ 3835616 w 3837690"/>
              <a:gd name="connsiteY0" fmla="*/ 3219925 h 3729804"/>
              <a:gd name="connsiteX1" fmla="*/ 3416779 w 3837690"/>
              <a:gd name="connsiteY1" fmla="*/ 3528340 h 3729804"/>
              <a:gd name="connsiteX2" fmla="*/ 2964477 w 3837690"/>
              <a:gd name="connsiteY2" fmla="*/ 3558897 h 3729804"/>
              <a:gd name="connsiteX3" fmla="*/ 2335224 w 3837690"/>
              <a:gd name="connsiteY3" fmla="*/ 3727442 h 3729804"/>
              <a:gd name="connsiteX4" fmla="*/ 1691557 w 3837690"/>
              <a:gd name="connsiteY4" fmla="*/ 3644413 h 3729804"/>
              <a:gd name="connsiteX5" fmla="*/ 1046696 w 3837690"/>
              <a:gd name="connsiteY5" fmla="*/ 3462165 h 3729804"/>
              <a:gd name="connsiteX6" fmla="*/ 268858 w 3837690"/>
              <a:gd name="connsiteY6" fmla="*/ 2950050 h 3729804"/>
              <a:gd name="connsiteX7" fmla="*/ 18644 w 3837690"/>
              <a:gd name="connsiteY7" fmla="*/ 2200752 h 3729804"/>
              <a:gd name="connsiteX8" fmla="*/ 30297 w 3837690"/>
              <a:gd name="connsiteY8" fmla="*/ 1762911 h 3729804"/>
              <a:gd name="connsiteX9" fmla="*/ 301529 w 3837690"/>
              <a:gd name="connsiteY9" fmla="*/ 901232 h 3729804"/>
              <a:gd name="connsiteX10" fmla="*/ 717992 w 3837690"/>
              <a:gd name="connsiteY10" fmla="*/ 341005 h 3729804"/>
              <a:gd name="connsiteX11" fmla="*/ 1651216 w 3837690"/>
              <a:gd name="connsiteY11" fmla="*/ 0 h 3729804"/>
              <a:gd name="connsiteX12" fmla="*/ 2433536 w 3837690"/>
              <a:gd name="connsiteY12" fmla="*/ 50005 h 3729804"/>
              <a:gd name="connsiteX13" fmla="*/ 3027594 w 3837690"/>
              <a:gd name="connsiteY13" fmla="*/ 370369 h 3729804"/>
              <a:gd name="connsiteX14" fmla="*/ 3385290 w 3837690"/>
              <a:gd name="connsiteY14" fmla="*/ 1171254 h 3729804"/>
              <a:gd name="connsiteX15" fmla="*/ 3461687 w 3837690"/>
              <a:gd name="connsiteY15" fmla="*/ 2214396 h 3729804"/>
              <a:gd name="connsiteX16" fmla="*/ 3430700 w 3837690"/>
              <a:gd name="connsiteY16" fmla="*/ 2656798 h 3729804"/>
              <a:gd name="connsiteX17" fmla="*/ 3292091 w 3837690"/>
              <a:gd name="connsiteY17" fmla="*/ 2978484 h 3729804"/>
              <a:gd name="connsiteX18" fmla="*/ 3837690 w 3837690"/>
              <a:gd name="connsiteY18" fmla="*/ 3223110 h 3729804"/>
              <a:gd name="connsiteX0" fmla="*/ 3835616 w 3837690"/>
              <a:gd name="connsiteY0" fmla="*/ 3219925 h 3728640"/>
              <a:gd name="connsiteX1" fmla="*/ 3416779 w 3837690"/>
              <a:gd name="connsiteY1" fmla="*/ 3528340 h 3728640"/>
              <a:gd name="connsiteX2" fmla="*/ 2964477 w 3837690"/>
              <a:gd name="connsiteY2" fmla="*/ 3558897 h 3728640"/>
              <a:gd name="connsiteX3" fmla="*/ 2335224 w 3837690"/>
              <a:gd name="connsiteY3" fmla="*/ 3727442 h 3728640"/>
              <a:gd name="connsiteX4" fmla="*/ 1046696 w 3837690"/>
              <a:gd name="connsiteY4" fmla="*/ 3462165 h 3728640"/>
              <a:gd name="connsiteX5" fmla="*/ 268858 w 3837690"/>
              <a:gd name="connsiteY5" fmla="*/ 2950050 h 3728640"/>
              <a:gd name="connsiteX6" fmla="*/ 18644 w 3837690"/>
              <a:gd name="connsiteY6" fmla="*/ 2200752 h 3728640"/>
              <a:gd name="connsiteX7" fmla="*/ 30297 w 3837690"/>
              <a:gd name="connsiteY7" fmla="*/ 1762911 h 3728640"/>
              <a:gd name="connsiteX8" fmla="*/ 301529 w 3837690"/>
              <a:gd name="connsiteY8" fmla="*/ 901232 h 3728640"/>
              <a:gd name="connsiteX9" fmla="*/ 717992 w 3837690"/>
              <a:gd name="connsiteY9" fmla="*/ 341005 h 3728640"/>
              <a:gd name="connsiteX10" fmla="*/ 1651216 w 3837690"/>
              <a:gd name="connsiteY10" fmla="*/ 0 h 3728640"/>
              <a:gd name="connsiteX11" fmla="*/ 2433536 w 3837690"/>
              <a:gd name="connsiteY11" fmla="*/ 50005 h 3728640"/>
              <a:gd name="connsiteX12" fmla="*/ 3027594 w 3837690"/>
              <a:gd name="connsiteY12" fmla="*/ 370369 h 3728640"/>
              <a:gd name="connsiteX13" fmla="*/ 3385290 w 3837690"/>
              <a:gd name="connsiteY13" fmla="*/ 1171254 h 3728640"/>
              <a:gd name="connsiteX14" fmla="*/ 3461687 w 3837690"/>
              <a:gd name="connsiteY14" fmla="*/ 2214396 h 3728640"/>
              <a:gd name="connsiteX15" fmla="*/ 3430700 w 3837690"/>
              <a:gd name="connsiteY15" fmla="*/ 2656798 h 3728640"/>
              <a:gd name="connsiteX16" fmla="*/ 3292091 w 3837690"/>
              <a:gd name="connsiteY16" fmla="*/ 2978484 h 3728640"/>
              <a:gd name="connsiteX17" fmla="*/ 3837690 w 3837690"/>
              <a:gd name="connsiteY17" fmla="*/ 3223110 h 3728640"/>
              <a:gd name="connsiteX0" fmla="*/ 3835616 w 3837690"/>
              <a:gd name="connsiteY0" fmla="*/ 3219925 h 3728656"/>
              <a:gd name="connsiteX1" fmla="*/ 3417487 w 3837690"/>
              <a:gd name="connsiteY1" fmla="*/ 3513956 h 3728656"/>
              <a:gd name="connsiteX2" fmla="*/ 2964477 w 3837690"/>
              <a:gd name="connsiteY2" fmla="*/ 3558897 h 3728656"/>
              <a:gd name="connsiteX3" fmla="*/ 2335224 w 3837690"/>
              <a:gd name="connsiteY3" fmla="*/ 3727442 h 3728656"/>
              <a:gd name="connsiteX4" fmla="*/ 1046696 w 3837690"/>
              <a:gd name="connsiteY4" fmla="*/ 3462165 h 3728656"/>
              <a:gd name="connsiteX5" fmla="*/ 268858 w 3837690"/>
              <a:gd name="connsiteY5" fmla="*/ 2950050 h 3728656"/>
              <a:gd name="connsiteX6" fmla="*/ 18644 w 3837690"/>
              <a:gd name="connsiteY6" fmla="*/ 2200752 h 3728656"/>
              <a:gd name="connsiteX7" fmla="*/ 30297 w 3837690"/>
              <a:gd name="connsiteY7" fmla="*/ 1762911 h 3728656"/>
              <a:gd name="connsiteX8" fmla="*/ 301529 w 3837690"/>
              <a:gd name="connsiteY8" fmla="*/ 901232 h 3728656"/>
              <a:gd name="connsiteX9" fmla="*/ 717992 w 3837690"/>
              <a:gd name="connsiteY9" fmla="*/ 341005 h 3728656"/>
              <a:gd name="connsiteX10" fmla="*/ 1651216 w 3837690"/>
              <a:gd name="connsiteY10" fmla="*/ 0 h 3728656"/>
              <a:gd name="connsiteX11" fmla="*/ 2433536 w 3837690"/>
              <a:gd name="connsiteY11" fmla="*/ 50005 h 3728656"/>
              <a:gd name="connsiteX12" fmla="*/ 3027594 w 3837690"/>
              <a:gd name="connsiteY12" fmla="*/ 370369 h 3728656"/>
              <a:gd name="connsiteX13" fmla="*/ 3385290 w 3837690"/>
              <a:gd name="connsiteY13" fmla="*/ 1171254 h 3728656"/>
              <a:gd name="connsiteX14" fmla="*/ 3461687 w 3837690"/>
              <a:gd name="connsiteY14" fmla="*/ 2214396 h 3728656"/>
              <a:gd name="connsiteX15" fmla="*/ 3430700 w 3837690"/>
              <a:gd name="connsiteY15" fmla="*/ 2656798 h 3728656"/>
              <a:gd name="connsiteX16" fmla="*/ 3292091 w 3837690"/>
              <a:gd name="connsiteY16" fmla="*/ 2978484 h 3728656"/>
              <a:gd name="connsiteX17" fmla="*/ 3837690 w 3837690"/>
              <a:gd name="connsiteY17" fmla="*/ 3223110 h 3728656"/>
              <a:gd name="connsiteX0" fmla="*/ 3835616 w 3835616"/>
              <a:gd name="connsiteY0" fmla="*/ 3219925 h 3728656"/>
              <a:gd name="connsiteX1" fmla="*/ 3417487 w 3835616"/>
              <a:gd name="connsiteY1" fmla="*/ 3513956 h 3728656"/>
              <a:gd name="connsiteX2" fmla="*/ 2964477 w 3835616"/>
              <a:gd name="connsiteY2" fmla="*/ 3558897 h 3728656"/>
              <a:gd name="connsiteX3" fmla="*/ 2335224 w 3835616"/>
              <a:gd name="connsiteY3" fmla="*/ 3727442 h 3728656"/>
              <a:gd name="connsiteX4" fmla="*/ 1046696 w 3835616"/>
              <a:gd name="connsiteY4" fmla="*/ 3462165 h 3728656"/>
              <a:gd name="connsiteX5" fmla="*/ 268858 w 3835616"/>
              <a:gd name="connsiteY5" fmla="*/ 2950050 h 3728656"/>
              <a:gd name="connsiteX6" fmla="*/ 18644 w 3835616"/>
              <a:gd name="connsiteY6" fmla="*/ 2200752 h 3728656"/>
              <a:gd name="connsiteX7" fmla="*/ 30297 w 3835616"/>
              <a:gd name="connsiteY7" fmla="*/ 1762911 h 3728656"/>
              <a:gd name="connsiteX8" fmla="*/ 301529 w 3835616"/>
              <a:gd name="connsiteY8" fmla="*/ 901232 h 3728656"/>
              <a:gd name="connsiteX9" fmla="*/ 717992 w 3835616"/>
              <a:gd name="connsiteY9" fmla="*/ 341005 h 3728656"/>
              <a:gd name="connsiteX10" fmla="*/ 1651216 w 3835616"/>
              <a:gd name="connsiteY10" fmla="*/ 0 h 3728656"/>
              <a:gd name="connsiteX11" fmla="*/ 2433536 w 3835616"/>
              <a:gd name="connsiteY11" fmla="*/ 50005 h 3728656"/>
              <a:gd name="connsiteX12" fmla="*/ 3027594 w 3835616"/>
              <a:gd name="connsiteY12" fmla="*/ 370369 h 3728656"/>
              <a:gd name="connsiteX13" fmla="*/ 3385290 w 3835616"/>
              <a:gd name="connsiteY13" fmla="*/ 1171254 h 3728656"/>
              <a:gd name="connsiteX14" fmla="*/ 3461687 w 3835616"/>
              <a:gd name="connsiteY14" fmla="*/ 2214396 h 3728656"/>
              <a:gd name="connsiteX15" fmla="*/ 3430700 w 3835616"/>
              <a:gd name="connsiteY15" fmla="*/ 2656798 h 3728656"/>
              <a:gd name="connsiteX16" fmla="*/ 3292091 w 3835616"/>
              <a:gd name="connsiteY16" fmla="*/ 2978484 h 3728656"/>
              <a:gd name="connsiteX17" fmla="*/ 3751780 w 3835616"/>
              <a:gd name="connsiteY17" fmla="*/ 3256428 h 3728656"/>
              <a:gd name="connsiteX0" fmla="*/ 3835616 w 3835616"/>
              <a:gd name="connsiteY0" fmla="*/ 3219925 h 3729924"/>
              <a:gd name="connsiteX1" fmla="*/ 3417487 w 3835616"/>
              <a:gd name="connsiteY1" fmla="*/ 3513956 h 3729924"/>
              <a:gd name="connsiteX2" fmla="*/ 2964477 w 3835616"/>
              <a:gd name="connsiteY2" fmla="*/ 3558897 h 3729924"/>
              <a:gd name="connsiteX3" fmla="*/ 2222800 w 3835616"/>
              <a:gd name="connsiteY3" fmla="*/ 3728717 h 3729924"/>
              <a:gd name="connsiteX4" fmla="*/ 1046696 w 3835616"/>
              <a:gd name="connsiteY4" fmla="*/ 3462165 h 3729924"/>
              <a:gd name="connsiteX5" fmla="*/ 268858 w 3835616"/>
              <a:gd name="connsiteY5" fmla="*/ 2950050 h 3729924"/>
              <a:gd name="connsiteX6" fmla="*/ 18644 w 3835616"/>
              <a:gd name="connsiteY6" fmla="*/ 2200752 h 3729924"/>
              <a:gd name="connsiteX7" fmla="*/ 30297 w 3835616"/>
              <a:gd name="connsiteY7" fmla="*/ 1762911 h 3729924"/>
              <a:gd name="connsiteX8" fmla="*/ 301529 w 3835616"/>
              <a:gd name="connsiteY8" fmla="*/ 901232 h 3729924"/>
              <a:gd name="connsiteX9" fmla="*/ 717992 w 3835616"/>
              <a:gd name="connsiteY9" fmla="*/ 341005 h 3729924"/>
              <a:gd name="connsiteX10" fmla="*/ 1651216 w 3835616"/>
              <a:gd name="connsiteY10" fmla="*/ 0 h 3729924"/>
              <a:gd name="connsiteX11" fmla="*/ 2433536 w 3835616"/>
              <a:gd name="connsiteY11" fmla="*/ 50005 h 3729924"/>
              <a:gd name="connsiteX12" fmla="*/ 3027594 w 3835616"/>
              <a:gd name="connsiteY12" fmla="*/ 370369 h 3729924"/>
              <a:gd name="connsiteX13" fmla="*/ 3385290 w 3835616"/>
              <a:gd name="connsiteY13" fmla="*/ 1171254 h 3729924"/>
              <a:gd name="connsiteX14" fmla="*/ 3461687 w 3835616"/>
              <a:gd name="connsiteY14" fmla="*/ 2214396 h 3729924"/>
              <a:gd name="connsiteX15" fmla="*/ 3430700 w 3835616"/>
              <a:gd name="connsiteY15" fmla="*/ 2656798 h 3729924"/>
              <a:gd name="connsiteX16" fmla="*/ 3292091 w 3835616"/>
              <a:gd name="connsiteY16" fmla="*/ 2978484 h 3729924"/>
              <a:gd name="connsiteX17" fmla="*/ 3751780 w 3835616"/>
              <a:gd name="connsiteY17" fmla="*/ 3256428 h 3729924"/>
              <a:gd name="connsiteX0" fmla="*/ 3835616 w 3835616"/>
              <a:gd name="connsiteY0" fmla="*/ 3219925 h 3731978"/>
              <a:gd name="connsiteX1" fmla="*/ 3417487 w 3835616"/>
              <a:gd name="connsiteY1" fmla="*/ 3513956 h 3731978"/>
              <a:gd name="connsiteX2" fmla="*/ 2964477 w 3835616"/>
              <a:gd name="connsiteY2" fmla="*/ 3558897 h 3731978"/>
              <a:gd name="connsiteX3" fmla="*/ 2222800 w 3835616"/>
              <a:gd name="connsiteY3" fmla="*/ 3728717 h 3731978"/>
              <a:gd name="connsiteX4" fmla="*/ 1046696 w 3835616"/>
              <a:gd name="connsiteY4" fmla="*/ 3462165 h 3731978"/>
              <a:gd name="connsiteX5" fmla="*/ 268858 w 3835616"/>
              <a:gd name="connsiteY5" fmla="*/ 2950050 h 3731978"/>
              <a:gd name="connsiteX6" fmla="*/ 18644 w 3835616"/>
              <a:gd name="connsiteY6" fmla="*/ 2200752 h 3731978"/>
              <a:gd name="connsiteX7" fmla="*/ 30297 w 3835616"/>
              <a:gd name="connsiteY7" fmla="*/ 1762911 h 3731978"/>
              <a:gd name="connsiteX8" fmla="*/ 301529 w 3835616"/>
              <a:gd name="connsiteY8" fmla="*/ 901232 h 3731978"/>
              <a:gd name="connsiteX9" fmla="*/ 717992 w 3835616"/>
              <a:gd name="connsiteY9" fmla="*/ 341005 h 3731978"/>
              <a:gd name="connsiteX10" fmla="*/ 1651216 w 3835616"/>
              <a:gd name="connsiteY10" fmla="*/ 0 h 3731978"/>
              <a:gd name="connsiteX11" fmla="*/ 2433536 w 3835616"/>
              <a:gd name="connsiteY11" fmla="*/ 50005 h 3731978"/>
              <a:gd name="connsiteX12" fmla="*/ 3027594 w 3835616"/>
              <a:gd name="connsiteY12" fmla="*/ 370369 h 3731978"/>
              <a:gd name="connsiteX13" fmla="*/ 3385290 w 3835616"/>
              <a:gd name="connsiteY13" fmla="*/ 1171254 h 3731978"/>
              <a:gd name="connsiteX14" fmla="*/ 3461687 w 3835616"/>
              <a:gd name="connsiteY14" fmla="*/ 2214396 h 3731978"/>
              <a:gd name="connsiteX15" fmla="*/ 3430700 w 3835616"/>
              <a:gd name="connsiteY15" fmla="*/ 2656798 h 3731978"/>
              <a:gd name="connsiteX16" fmla="*/ 3292091 w 3835616"/>
              <a:gd name="connsiteY16" fmla="*/ 2978484 h 3731978"/>
              <a:gd name="connsiteX17" fmla="*/ 3751780 w 3835616"/>
              <a:gd name="connsiteY17" fmla="*/ 3256428 h 3731978"/>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717992 w 3835616"/>
              <a:gd name="connsiteY8" fmla="*/ 34100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5616 w 3835616"/>
              <a:gd name="connsiteY0" fmla="*/ 3219925 h 3731979"/>
              <a:gd name="connsiteX1" fmla="*/ 3417487 w 3835616"/>
              <a:gd name="connsiteY1" fmla="*/ 3513956 h 3731979"/>
              <a:gd name="connsiteX2" fmla="*/ 2964477 w 3835616"/>
              <a:gd name="connsiteY2" fmla="*/ 3558897 h 3731979"/>
              <a:gd name="connsiteX3" fmla="*/ 2222800 w 3835616"/>
              <a:gd name="connsiteY3" fmla="*/ 3728717 h 3731979"/>
              <a:gd name="connsiteX4" fmla="*/ 1046696 w 3835616"/>
              <a:gd name="connsiteY4" fmla="*/ 3462165 h 3731979"/>
              <a:gd name="connsiteX5" fmla="*/ 268858 w 3835616"/>
              <a:gd name="connsiteY5" fmla="*/ 2950050 h 3731979"/>
              <a:gd name="connsiteX6" fmla="*/ 18644 w 3835616"/>
              <a:gd name="connsiteY6" fmla="*/ 2200752 h 3731979"/>
              <a:gd name="connsiteX7" fmla="*/ 30297 w 3835616"/>
              <a:gd name="connsiteY7" fmla="*/ 1762911 h 3731979"/>
              <a:gd name="connsiteX8" fmla="*/ 542523 w 3835616"/>
              <a:gd name="connsiteY8" fmla="*/ 291475 h 3731979"/>
              <a:gd name="connsiteX9" fmla="*/ 1651216 w 3835616"/>
              <a:gd name="connsiteY9" fmla="*/ 0 h 3731979"/>
              <a:gd name="connsiteX10" fmla="*/ 2433536 w 3835616"/>
              <a:gd name="connsiteY10" fmla="*/ 50005 h 3731979"/>
              <a:gd name="connsiteX11" fmla="*/ 3027594 w 3835616"/>
              <a:gd name="connsiteY11" fmla="*/ 370369 h 3731979"/>
              <a:gd name="connsiteX12" fmla="*/ 3385290 w 3835616"/>
              <a:gd name="connsiteY12" fmla="*/ 1171254 h 3731979"/>
              <a:gd name="connsiteX13" fmla="*/ 3461687 w 3835616"/>
              <a:gd name="connsiteY13" fmla="*/ 2214396 h 3731979"/>
              <a:gd name="connsiteX14" fmla="*/ 3430700 w 3835616"/>
              <a:gd name="connsiteY14" fmla="*/ 2656798 h 3731979"/>
              <a:gd name="connsiteX15" fmla="*/ 3292091 w 3835616"/>
              <a:gd name="connsiteY15" fmla="*/ 2978484 h 3731979"/>
              <a:gd name="connsiteX16" fmla="*/ 3751780 w 3835616"/>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553 w 3833553"/>
              <a:gd name="connsiteY0" fmla="*/ 3219925 h 3731979"/>
              <a:gd name="connsiteX1" fmla="*/ 3415424 w 3833553"/>
              <a:gd name="connsiteY1" fmla="*/ 3513956 h 3731979"/>
              <a:gd name="connsiteX2" fmla="*/ 2962414 w 3833553"/>
              <a:gd name="connsiteY2" fmla="*/ 3558897 h 3731979"/>
              <a:gd name="connsiteX3" fmla="*/ 2220737 w 3833553"/>
              <a:gd name="connsiteY3" fmla="*/ 3728717 h 3731979"/>
              <a:gd name="connsiteX4" fmla="*/ 1044633 w 3833553"/>
              <a:gd name="connsiteY4" fmla="*/ 3462165 h 3731979"/>
              <a:gd name="connsiteX5" fmla="*/ 266795 w 3833553"/>
              <a:gd name="connsiteY5" fmla="*/ 2950050 h 3731979"/>
              <a:gd name="connsiteX6" fmla="*/ 16581 w 3833553"/>
              <a:gd name="connsiteY6" fmla="*/ 2200752 h 3731979"/>
              <a:gd name="connsiteX7" fmla="*/ 34598 w 3833553"/>
              <a:gd name="connsiteY7" fmla="*/ 1633447 h 3731979"/>
              <a:gd name="connsiteX8" fmla="*/ 540460 w 3833553"/>
              <a:gd name="connsiteY8" fmla="*/ 291475 h 3731979"/>
              <a:gd name="connsiteX9" fmla="*/ 1649153 w 3833553"/>
              <a:gd name="connsiteY9" fmla="*/ 0 h 3731979"/>
              <a:gd name="connsiteX10" fmla="*/ 2431473 w 3833553"/>
              <a:gd name="connsiteY10" fmla="*/ 50005 h 3731979"/>
              <a:gd name="connsiteX11" fmla="*/ 3025531 w 3833553"/>
              <a:gd name="connsiteY11" fmla="*/ 370369 h 3731979"/>
              <a:gd name="connsiteX12" fmla="*/ 3383227 w 3833553"/>
              <a:gd name="connsiteY12" fmla="*/ 1171254 h 3731979"/>
              <a:gd name="connsiteX13" fmla="*/ 3459624 w 3833553"/>
              <a:gd name="connsiteY13" fmla="*/ 2214396 h 3731979"/>
              <a:gd name="connsiteX14" fmla="*/ 3428637 w 3833553"/>
              <a:gd name="connsiteY14" fmla="*/ 2656798 h 3731979"/>
              <a:gd name="connsiteX15" fmla="*/ 3290028 w 3833553"/>
              <a:gd name="connsiteY15" fmla="*/ 2978484 h 3731979"/>
              <a:gd name="connsiteX16" fmla="*/ 3749717 w 3833553"/>
              <a:gd name="connsiteY16" fmla="*/ 3256428 h 3731979"/>
              <a:gd name="connsiteX0" fmla="*/ 3833188 w 3833188"/>
              <a:gd name="connsiteY0" fmla="*/ 3219925 h 3731979"/>
              <a:gd name="connsiteX1" fmla="*/ 3415059 w 3833188"/>
              <a:gd name="connsiteY1" fmla="*/ 3513956 h 3731979"/>
              <a:gd name="connsiteX2" fmla="*/ 2962049 w 3833188"/>
              <a:gd name="connsiteY2" fmla="*/ 3558897 h 3731979"/>
              <a:gd name="connsiteX3" fmla="*/ 2220372 w 3833188"/>
              <a:gd name="connsiteY3" fmla="*/ 3728717 h 3731979"/>
              <a:gd name="connsiteX4" fmla="*/ 1044268 w 3833188"/>
              <a:gd name="connsiteY4" fmla="*/ 3462165 h 3731979"/>
              <a:gd name="connsiteX5" fmla="*/ 261479 w 3833188"/>
              <a:gd name="connsiteY5" fmla="*/ 3050740 h 3731979"/>
              <a:gd name="connsiteX6" fmla="*/ 16216 w 3833188"/>
              <a:gd name="connsiteY6" fmla="*/ 2200752 h 3731979"/>
              <a:gd name="connsiteX7" fmla="*/ 34233 w 3833188"/>
              <a:gd name="connsiteY7" fmla="*/ 1633447 h 3731979"/>
              <a:gd name="connsiteX8" fmla="*/ 540095 w 3833188"/>
              <a:gd name="connsiteY8" fmla="*/ 291475 h 3731979"/>
              <a:gd name="connsiteX9" fmla="*/ 1648788 w 3833188"/>
              <a:gd name="connsiteY9" fmla="*/ 0 h 3731979"/>
              <a:gd name="connsiteX10" fmla="*/ 2431108 w 3833188"/>
              <a:gd name="connsiteY10" fmla="*/ 50005 h 3731979"/>
              <a:gd name="connsiteX11" fmla="*/ 3025166 w 3833188"/>
              <a:gd name="connsiteY11" fmla="*/ 370369 h 3731979"/>
              <a:gd name="connsiteX12" fmla="*/ 3382862 w 3833188"/>
              <a:gd name="connsiteY12" fmla="*/ 1171254 h 3731979"/>
              <a:gd name="connsiteX13" fmla="*/ 3459259 w 3833188"/>
              <a:gd name="connsiteY13" fmla="*/ 2214396 h 3731979"/>
              <a:gd name="connsiteX14" fmla="*/ 3428272 w 3833188"/>
              <a:gd name="connsiteY14" fmla="*/ 2656798 h 3731979"/>
              <a:gd name="connsiteX15" fmla="*/ 3289663 w 3833188"/>
              <a:gd name="connsiteY15" fmla="*/ 2978484 h 3731979"/>
              <a:gd name="connsiteX16" fmla="*/ 3749352 w 3833188"/>
              <a:gd name="connsiteY16" fmla="*/ 3256428 h 3731979"/>
              <a:gd name="connsiteX0" fmla="*/ 3833188 w 3833188"/>
              <a:gd name="connsiteY0" fmla="*/ 3219925 h 3729118"/>
              <a:gd name="connsiteX1" fmla="*/ 3415059 w 3833188"/>
              <a:gd name="connsiteY1" fmla="*/ 3513956 h 3729118"/>
              <a:gd name="connsiteX2" fmla="*/ 2962049 w 3833188"/>
              <a:gd name="connsiteY2" fmla="*/ 3558897 h 3729118"/>
              <a:gd name="connsiteX3" fmla="*/ 2220372 w 3833188"/>
              <a:gd name="connsiteY3" fmla="*/ 3728717 h 3729118"/>
              <a:gd name="connsiteX4" fmla="*/ 1042147 w 3833188"/>
              <a:gd name="connsiteY4" fmla="*/ 3505319 h 3729118"/>
              <a:gd name="connsiteX5" fmla="*/ 261479 w 3833188"/>
              <a:gd name="connsiteY5" fmla="*/ 3050740 h 3729118"/>
              <a:gd name="connsiteX6" fmla="*/ 16216 w 3833188"/>
              <a:gd name="connsiteY6" fmla="*/ 2200752 h 3729118"/>
              <a:gd name="connsiteX7" fmla="*/ 34233 w 3833188"/>
              <a:gd name="connsiteY7" fmla="*/ 1633447 h 3729118"/>
              <a:gd name="connsiteX8" fmla="*/ 540095 w 3833188"/>
              <a:gd name="connsiteY8" fmla="*/ 291475 h 3729118"/>
              <a:gd name="connsiteX9" fmla="*/ 1648788 w 3833188"/>
              <a:gd name="connsiteY9" fmla="*/ 0 h 3729118"/>
              <a:gd name="connsiteX10" fmla="*/ 2431108 w 3833188"/>
              <a:gd name="connsiteY10" fmla="*/ 50005 h 3729118"/>
              <a:gd name="connsiteX11" fmla="*/ 3025166 w 3833188"/>
              <a:gd name="connsiteY11" fmla="*/ 370369 h 3729118"/>
              <a:gd name="connsiteX12" fmla="*/ 3382862 w 3833188"/>
              <a:gd name="connsiteY12" fmla="*/ 1171254 h 3729118"/>
              <a:gd name="connsiteX13" fmla="*/ 3459259 w 3833188"/>
              <a:gd name="connsiteY13" fmla="*/ 2214396 h 3729118"/>
              <a:gd name="connsiteX14" fmla="*/ 3428272 w 3833188"/>
              <a:gd name="connsiteY14" fmla="*/ 2656798 h 3729118"/>
              <a:gd name="connsiteX15" fmla="*/ 3289663 w 3833188"/>
              <a:gd name="connsiteY15" fmla="*/ 2978484 h 3729118"/>
              <a:gd name="connsiteX16" fmla="*/ 3749352 w 3833188"/>
              <a:gd name="connsiteY16" fmla="*/ 3256428 h 3729118"/>
              <a:gd name="connsiteX0" fmla="*/ 3755903 w 3755903"/>
              <a:gd name="connsiteY0" fmla="*/ 3264410 h 3729117"/>
              <a:gd name="connsiteX1" fmla="*/ 3415059 w 3755903"/>
              <a:gd name="connsiteY1" fmla="*/ 3513956 h 3729117"/>
              <a:gd name="connsiteX2" fmla="*/ 2962049 w 3755903"/>
              <a:gd name="connsiteY2" fmla="*/ 3558897 h 3729117"/>
              <a:gd name="connsiteX3" fmla="*/ 2220372 w 3755903"/>
              <a:gd name="connsiteY3" fmla="*/ 3728717 h 3729117"/>
              <a:gd name="connsiteX4" fmla="*/ 1042147 w 3755903"/>
              <a:gd name="connsiteY4" fmla="*/ 3505319 h 3729117"/>
              <a:gd name="connsiteX5" fmla="*/ 261479 w 3755903"/>
              <a:gd name="connsiteY5" fmla="*/ 3050740 h 3729117"/>
              <a:gd name="connsiteX6" fmla="*/ 16216 w 3755903"/>
              <a:gd name="connsiteY6" fmla="*/ 2200752 h 3729117"/>
              <a:gd name="connsiteX7" fmla="*/ 34233 w 3755903"/>
              <a:gd name="connsiteY7" fmla="*/ 1633447 h 3729117"/>
              <a:gd name="connsiteX8" fmla="*/ 540095 w 3755903"/>
              <a:gd name="connsiteY8" fmla="*/ 291475 h 3729117"/>
              <a:gd name="connsiteX9" fmla="*/ 1648788 w 3755903"/>
              <a:gd name="connsiteY9" fmla="*/ 0 h 3729117"/>
              <a:gd name="connsiteX10" fmla="*/ 2431108 w 3755903"/>
              <a:gd name="connsiteY10" fmla="*/ 50005 h 3729117"/>
              <a:gd name="connsiteX11" fmla="*/ 3025166 w 3755903"/>
              <a:gd name="connsiteY11" fmla="*/ 370369 h 3729117"/>
              <a:gd name="connsiteX12" fmla="*/ 3382862 w 3755903"/>
              <a:gd name="connsiteY12" fmla="*/ 1171254 h 3729117"/>
              <a:gd name="connsiteX13" fmla="*/ 3459259 w 3755903"/>
              <a:gd name="connsiteY13" fmla="*/ 2214396 h 3729117"/>
              <a:gd name="connsiteX14" fmla="*/ 3428272 w 3755903"/>
              <a:gd name="connsiteY14" fmla="*/ 2656798 h 3729117"/>
              <a:gd name="connsiteX15" fmla="*/ 3289663 w 3755903"/>
              <a:gd name="connsiteY15" fmla="*/ 2978484 h 3729117"/>
              <a:gd name="connsiteX16" fmla="*/ 3749352 w 3755903"/>
              <a:gd name="connsiteY16" fmla="*/ 3256428 h 3729117"/>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8272 w 3755903"/>
              <a:gd name="connsiteY14" fmla="*/ 2656798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59259 w 3755903"/>
              <a:gd name="connsiteY13" fmla="*/ 2214396 h 3729114"/>
              <a:gd name="connsiteX14" fmla="*/ 3422529 w 3755903"/>
              <a:gd name="connsiteY14" fmla="*/ 2656123 h 3729114"/>
              <a:gd name="connsiteX15" fmla="*/ 3289663 w 3755903"/>
              <a:gd name="connsiteY15" fmla="*/ 2978484 h 3729114"/>
              <a:gd name="connsiteX16" fmla="*/ 3749352 w 3755903"/>
              <a:gd name="connsiteY16"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22529 w 3755903"/>
              <a:gd name="connsiteY13" fmla="*/ 2656123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9114"/>
              <a:gd name="connsiteX1" fmla="*/ 3391649 w 3755903"/>
              <a:gd name="connsiteY1" fmla="*/ 3520134 h 3729114"/>
              <a:gd name="connsiteX2" fmla="*/ 2962049 w 3755903"/>
              <a:gd name="connsiteY2" fmla="*/ 3558897 h 3729114"/>
              <a:gd name="connsiteX3" fmla="*/ 2220372 w 3755903"/>
              <a:gd name="connsiteY3" fmla="*/ 3728717 h 3729114"/>
              <a:gd name="connsiteX4" fmla="*/ 1042147 w 3755903"/>
              <a:gd name="connsiteY4" fmla="*/ 3505319 h 3729114"/>
              <a:gd name="connsiteX5" fmla="*/ 261479 w 3755903"/>
              <a:gd name="connsiteY5" fmla="*/ 3050740 h 3729114"/>
              <a:gd name="connsiteX6" fmla="*/ 16216 w 3755903"/>
              <a:gd name="connsiteY6" fmla="*/ 2200752 h 3729114"/>
              <a:gd name="connsiteX7" fmla="*/ 34233 w 3755903"/>
              <a:gd name="connsiteY7" fmla="*/ 1633447 h 3729114"/>
              <a:gd name="connsiteX8" fmla="*/ 540095 w 3755903"/>
              <a:gd name="connsiteY8" fmla="*/ 291475 h 3729114"/>
              <a:gd name="connsiteX9" fmla="*/ 1648788 w 3755903"/>
              <a:gd name="connsiteY9" fmla="*/ 0 h 3729114"/>
              <a:gd name="connsiteX10" fmla="*/ 2431108 w 3755903"/>
              <a:gd name="connsiteY10" fmla="*/ 50005 h 3729114"/>
              <a:gd name="connsiteX11" fmla="*/ 3025166 w 3755903"/>
              <a:gd name="connsiteY11" fmla="*/ 370369 h 3729114"/>
              <a:gd name="connsiteX12" fmla="*/ 3382862 w 3755903"/>
              <a:gd name="connsiteY12" fmla="*/ 1171254 h 3729114"/>
              <a:gd name="connsiteX13" fmla="*/ 3430454 w 3755903"/>
              <a:gd name="connsiteY13" fmla="*/ 2612424 h 3729114"/>
              <a:gd name="connsiteX14" fmla="*/ 3289663 w 3755903"/>
              <a:gd name="connsiteY14" fmla="*/ 2978484 h 3729114"/>
              <a:gd name="connsiteX15" fmla="*/ 3749352 w 3755903"/>
              <a:gd name="connsiteY15" fmla="*/ 3256428 h 3729114"/>
              <a:gd name="connsiteX0" fmla="*/ 3755903 w 3755903"/>
              <a:gd name="connsiteY0" fmla="*/ 3264410 h 3728881"/>
              <a:gd name="connsiteX1" fmla="*/ 3391649 w 3755903"/>
              <a:gd name="connsiteY1" fmla="*/ 3520134 h 3728881"/>
              <a:gd name="connsiteX2" fmla="*/ 2962922 w 3755903"/>
              <a:gd name="connsiteY2" fmla="*/ 3541149 h 3728881"/>
              <a:gd name="connsiteX3" fmla="*/ 2220372 w 3755903"/>
              <a:gd name="connsiteY3" fmla="*/ 3728717 h 3728881"/>
              <a:gd name="connsiteX4" fmla="*/ 1042147 w 3755903"/>
              <a:gd name="connsiteY4" fmla="*/ 3505319 h 3728881"/>
              <a:gd name="connsiteX5" fmla="*/ 261479 w 3755903"/>
              <a:gd name="connsiteY5" fmla="*/ 3050740 h 3728881"/>
              <a:gd name="connsiteX6" fmla="*/ 16216 w 3755903"/>
              <a:gd name="connsiteY6" fmla="*/ 2200752 h 3728881"/>
              <a:gd name="connsiteX7" fmla="*/ 34233 w 3755903"/>
              <a:gd name="connsiteY7" fmla="*/ 1633447 h 3728881"/>
              <a:gd name="connsiteX8" fmla="*/ 540095 w 3755903"/>
              <a:gd name="connsiteY8" fmla="*/ 291475 h 3728881"/>
              <a:gd name="connsiteX9" fmla="*/ 1648788 w 3755903"/>
              <a:gd name="connsiteY9" fmla="*/ 0 h 3728881"/>
              <a:gd name="connsiteX10" fmla="*/ 2431108 w 3755903"/>
              <a:gd name="connsiteY10" fmla="*/ 50005 h 3728881"/>
              <a:gd name="connsiteX11" fmla="*/ 3025166 w 3755903"/>
              <a:gd name="connsiteY11" fmla="*/ 370369 h 3728881"/>
              <a:gd name="connsiteX12" fmla="*/ 3382862 w 3755903"/>
              <a:gd name="connsiteY12" fmla="*/ 1171254 h 3728881"/>
              <a:gd name="connsiteX13" fmla="*/ 3430454 w 3755903"/>
              <a:gd name="connsiteY13" fmla="*/ 2612424 h 3728881"/>
              <a:gd name="connsiteX14" fmla="*/ 3289663 w 3755903"/>
              <a:gd name="connsiteY14" fmla="*/ 2978484 h 3728881"/>
              <a:gd name="connsiteX15" fmla="*/ 3749352 w 3755903"/>
              <a:gd name="connsiteY15" fmla="*/ 3256428 h 3728881"/>
              <a:gd name="connsiteX0" fmla="*/ 3755903 w 3755903"/>
              <a:gd name="connsiteY0" fmla="*/ 3264410 h 3728816"/>
              <a:gd name="connsiteX1" fmla="*/ 3391649 w 3755903"/>
              <a:gd name="connsiteY1" fmla="*/ 3520134 h 3728816"/>
              <a:gd name="connsiteX2" fmla="*/ 2962922 w 3755903"/>
              <a:gd name="connsiteY2" fmla="*/ 3541149 h 3728816"/>
              <a:gd name="connsiteX3" fmla="*/ 2220372 w 3755903"/>
              <a:gd name="connsiteY3" fmla="*/ 3728717 h 3728816"/>
              <a:gd name="connsiteX4" fmla="*/ 1039530 w 3755903"/>
              <a:gd name="connsiteY4" fmla="*/ 3558566 h 3728816"/>
              <a:gd name="connsiteX5" fmla="*/ 261479 w 3755903"/>
              <a:gd name="connsiteY5" fmla="*/ 3050740 h 3728816"/>
              <a:gd name="connsiteX6" fmla="*/ 16216 w 3755903"/>
              <a:gd name="connsiteY6" fmla="*/ 2200752 h 3728816"/>
              <a:gd name="connsiteX7" fmla="*/ 34233 w 3755903"/>
              <a:gd name="connsiteY7" fmla="*/ 1633447 h 3728816"/>
              <a:gd name="connsiteX8" fmla="*/ 540095 w 3755903"/>
              <a:gd name="connsiteY8" fmla="*/ 291475 h 3728816"/>
              <a:gd name="connsiteX9" fmla="*/ 1648788 w 3755903"/>
              <a:gd name="connsiteY9" fmla="*/ 0 h 3728816"/>
              <a:gd name="connsiteX10" fmla="*/ 2431108 w 3755903"/>
              <a:gd name="connsiteY10" fmla="*/ 50005 h 3728816"/>
              <a:gd name="connsiteX11" fmla="*/ 3025166 w 3755903"/>
              <a:gd name="connsiteY11" fmla="*/ 370369 h 3728816"/>
              <a:gd name="connsiteX12" fmla="*/ 3382862 w 3755903"/>
              <a:gd name="connsiteY12" fmla="*/ 1171254 h 3728816"/>
              <a:gd name="connsiteX13" fmla="*/ 3430454 w 3755903"/>
              <a:gd name="connsiteY13" fmla="*/ 2612424 h 3728816"/>
              <a:gd name="connsiteX14" fmla="*/ 3289663 w 3755903"/>
              <a:gd name="connsiteY14" fmla="*/ 2978484 h 3728816"/>
              <a:gd name="connsiteX15" fmla="*/ 3749352 w 3755903"/>
              <a:gd name="connsiteY15" fmla="*/ 3256428 h 3728816"/>
              <a:gd name="connsiteX0" fmla="*/ 3750266 w 3750266"/>
              <a:gd name="connsiteY0" fmla="*/ 3264410 h 3728817"/>
              <a:gd name="connsiteX1" fmla="*/ 3386012 w 3750266"/>
              <a:gd name="connsiteY1" fmla="*/ 3520134 h 3728817"/>
              <a:gd name="connsiteX2" fmla="*/ 2957285 w 3750266"/>
              <a:gd name="connsiteY2" fmla="*/ 3541149 h 3728817"/>
              <a:gd name="connsiteX3" fmla="*/ 2214735 w 3750266"/>
              <a:gd name="connsiteY3" fmla="*/ 3728717 h 3728817"/>
              <a:gd name="connsiteX4" fmla="*/ 1033893 w 3750266"/>
              <a:gd name="connsiteY4" fmla="*/ 3558566 h 3728817"/>
              <a:gd name="connsiteX5" fmla="*/ 255842 w 3750266"/>
              <a:gd name="connsiteY5" fmla="*/ 3050740 h 3728817"/>
              <a:gd name="connsiteX6" fmla="*/ 18139 w 3750266"/>
              <a:gd name="connsiteY6" fmla="*/ 2281973 h 3728817"/>
              <a:gd name="connsiteX7" fmla="*/ 28596 w 3750266"/>
              <a:gd name="connsiteY7" fmla="*/ 1633447 h 3728817"/>
              <a:gd name="connsiteX8" fmla="*/ 534458 w 3750266"/>
              <a:gd name="connsiteY8" fmla="*/ 291475 h 3728817"/>
              <a:gd name="connsiteX9" fmla="*/ 1643151 w 3750266"/>
              <a:gd name="connsiteY9" fmla="*/ 0 h 3728817"/>
              <a:gd name="connsiteX10" fmla="*/ 2425471 w 3750266"/>
              <a:gd name="connsiteY10" fmla="*/ 50005 h 3728817"/>
              <a:gd name="connsiteX11" fmla="*/ 3019529 w 3750266"/>
              <a:gd name="connsiteY11" fmla="*/ 370369 h 3728817"/>
              <a:gd name="connsiteX12" fmla="*/ 3377225 w 3750266"/>
              <a:gd name="connsiteY12" fmla="*/ 1171254 h 3728817"/>
              <a:gd name="connsiteX13" fmla="*/ 3424817 w 3750266"/>
              <a:gd name="connsiteY13" fmla="*/ 2612424 h 3728817"/>
              <a:gd name="connsiteX14" fmla="*/ 3284026 w 3750266"/>
              <a:gd name="connsiteY14" fmla="*/ 2978484 h 3728817"/>
              <a:gd name="connsiteX15" fmla="*/ 3743715 w 3750266"/>
              <a:gd name="connsiteY15" fmla="*/ 3256428 h 3728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50266" h="3728817">
                <a:moveTo>
                  <a:pt x="3750266" y="3264410"/>
                </a:moveTo>
                <a:cubicBezTo>
                  <a:pt x="3737566" y="3279227"/>
                  <a:pt x="3518175" y="3474011"/>
                  <a:pt x="3386012" y="3520134"/>
                </a:cubicBezTo>
                <a:cubicBezTo>
                  <a:pt x="3253849" y="3566257"/>
                  <a:pt x="3152498" y="3506385"/>
                  <a:pt x="2957285" y="3541149"/>
                </a:cubicBezTo>
                <a:cubicBezTo>
                  <a:pt x="2762072" y="3575913"/>
                  <a:pt x="2535300" y="3725814"/>
                  <a:pt x="2214735" y="3728717"/>
                </a:cubicBezTo>
                <a:cubicBezTo>
                  <a:pt x="1894170" y="3731620"/>
                  <a:pt x="1360375" y="3671562"/>
                  <a:pt x="1033893" y="3558566"/>
                </a:cubicBezTo>
                <a:cubicBezTo>
                  <a:pt x="707411" y="3445570"/>
                  <a:pt x="425134" y="3263505"/>
                  <a:pt x="255842" y="3050740"/>
                </a:cubicBezTo>
                <a:cubicBezTo>
                  <a:pt x="86550" y="2837975"/>
                  <a:pt x="56013" y="2518188"/>
                  <a:pt x="18139" y="2281973"/>
                </a:cubicBezTo>
                <a:cubicBezTo>
                  <a:pt x="-19735" y="2045758"/>
                  <a:pt x="10668" y="1759550"/>
                  <a:pt x="28596" y="1633447"/>
                </a:cubicBezTo>
                <a:cubicBezTo>
                  <a:pt x="109920" y="1087868"/>
                  <a:pt x="265366" y="563716"/>
                  <a:pt x="534458" y="291475"/>
                </a:cubicBezTo>
                <a:cubicBezTo>
                  <a:pt x="803551" y="19234"/>
                  <a:pt x="1289344" y="6827"/>
                  <a:pt x="1643151" y="0"/>
                </a:cubicBezTo>
                <a:cubicBezTo>
                  <a:pt x="1856511" y="5080"/>
                  <a:pt x="2196075" y="-11723"/>
                  <a:pt x="2425471" y="50005"/>
                </a:cubicBezTo>
                <a:cubicBezTo>
                  <a:pt x="2654867" y="111733"/>
                  <a:pt x="2860903" y="183494"/>
                  <a:pt x="3019529" y="370369"/>
                </a:cubicBezTo>
                <a:cubicBezTo>
                  <a:pt x="3178155" y="557244"/>
                  <a:pt x="3309677" y="797578"/>
                  <a:pt x="3377225" y="1171254"/>
                </a:cubicBezTo>
                <a:cubicBezTo>
                  <a:pt x="3444773" y="1544930"/>
                  <a:pt x="3548826" y="1984764"/>
                  <a:pt x="3424817" y="2612424"/>
                </a:cubicBezTo>
                <a:cubicBezTo>
                  <a:pt x="3389203" y="2718531"/>
                  <a:pt x="3367291" y="2865644"/>
                  <a:pt x="3284026" y="2978484"/>
                </a:cubicBezTo>
                <a:cubicBezTo>
                  <a:pt x="3298252" y="3020691"/>
                  <a:pt x="3403215" y="3263535"/>
                  <a:pt x="3743715" y="3256428"/>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04806-FCB5-A706-1BBC-C71BF678D233}"/>
              </a:ext>
            </a:extLst>
          </p:cNvPr>
          <p:cNvSpPr>
            <a:spLocks noGrp="1"/>
          </p:cNvSpPr>
          <p:nvPr>
            <p:ph type="title"/>
          </p:nvPr>
        </p:nvSpPr>
        <p:spPr>
          <a:xfrm>
            <a:off x="983343" y="750899"/>
            <a:ext cx="3169109" cy="2046090"/>
          </a:xfrm>
        </p:spPr>
        <p:txBody>
          <a:bodyPr>
            <a:normAutofit/>
          </a:bodyPr>
          <a:lstStyle/>
          <a:p>
            <a:pPr algn="ctr"/>
            <a:r>
              <a:rPr lang="en-GB" sz="1800" b="0" dirty="0">
                <a:latin typeface="Calibri"/>
                <a:cs typeface="Calibri"/>
              </a:rPr>
              <a:t>In C#, objects are created using the "new" keyword followed by the name of the class to be instantiated</a:t>
            </a:r>
            <a:br>
              <a:rPr lang="en-GB" sz="1800" b="0" dirty="0">
                <a:latin typeface="Calibri"/>
                <a:cs typeface="Calibri"/>
              </a:rPr>
            </a:br>
            <a:endParaRPr lang="en-GB" sz="2400" b="0">
              <a:latin typeface="Calibri"/>
              <a:cs typeface="Calibri"/>
            </a:endParaRPr>
          </a:p>
        </p:txBody>
      </p:sp>
      <p:sp>
        <p:nvSpPr>
          <p:cNvPr id="15" name="Content Placeholder 14">
            <a:extLst>
              <a:ext uri="{FF2B5EF4-FFF2-40B4-BE49-F238E27FC236}">
                <a16:creationId xmlns:a16="http://schemas.microsoft.com/office/drawing/2014/main" id="{F0D518AA-157B-9EBA-9855-C475C9522B93}"/>
              </a:ext>
            </a:extLst>
          </p:cNvPr>
          <p:cNvSpPr>
            <a:spLocks noGrp="1"/>
          </p:cNvSpPr>
          <p:nvPr>
            <p:ph idx="1"/>
          </p:nvPr>
        </p:nvSpPr>
        <p:spPr>
          <a:xfrm>
            <a:off x="351971" y="3146747"/>
            <a:ext cx="4209142" cy="1427052"/>
          </a:xfrm>
        </p:spPr>
        <p:txBody>
          <a:bodyPr anchor="ctr">
            <a:normAutofit/>
          </a:bodyPr>
          <a:lstStyle/>
          <a:p>
            <a:pPr>
              <a:spcBef>
                <a:spcPct val="0"/>
              </a:spcBef>
            </a:pPr>
            <a:r>
              <a:rPr lang="en-GB" sz="1600" b="0" dirty="0">
                <a:latin typeface="Calibri"/>
                <a:cs typeface="Calibri"/>
              </a:rPr>
              <a:t>Syntax:-</a:t>
            </a:r>
            <a:br>
              <a:rPr lang="en-GB" sz="1600" b="0" dirty="0">
                <a:latin typeface="Calibri"/>
                <a:cs typeface="Calibri"/>
              </a:rPr>
            </a:br>
            <a:r>
              <a:rPr lang="en-GB" sz="1600" b="0" dirty="0">
                <a:latin typeface="Calibri"/>
                <a:cs typeface="Calibri"/>
              </a:rPr>
              <a:t>Class name object name =new constructor()</a:t>
            </a:r>
            <a:r>
              <a:rPr lang="en-GB" sz="2200" b="0" dirty="0">
                <a:latin typeface="Calibri"/>
                <a:cs typeface="Calibri"/>
              </a:rPr>
              <a:t>;</a:t>
            </a:r>
            <a:endParaRPr lang="en-US" dirty="0"/>
          </a:p>
          <a:p>
            <a:pPr algn="ctr">
              <a:spcBef>
                <a:spcPct val="0"/>
              </a:spcBef>
            </a:pPr>
            <a:endParaRPr lang="en-GB" sz="1600" b="0" dirty="0">
              <a:latin typeface="Calibri"/>
              <a:cs typeface="Calibri"/>
            </a:endParaRPr>
          </a:p>
          <a:p>
            <a:pPr algn="ctr"/>
            <a:endParaRPr lang="en-US" dirty="0"/>
          </a:p>
        </p:txBody>
      </p:sp>
    </p:spTree>
    <p:extLst>
      <p:ext uri="{BB962C8B-B14F-4D97-AF65-F5344CB8AC3E}">
        <p14:creationId xmlns:p14="http://schemas.microsoft.com/office/powerpoint/2010/main" val="1610369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8642-9122-4584-77A2-3AAD02F2686B}"/>
              </a:ext>
            </a:extLst>
          </p:cNvPr>
          <p:cNvSpPr>
            <a:spLocks noGrp="1"/>
          </p:cNvSpPr>
          <p:nvPr>
            <p:ph type="title"/>
          </p:nvPr>
        </p:nvSpPr>
        <p:spPr/>
        <p:txBody>
          <a:bodyPr/>
          <a:lstStyle/>
          <a:p>
            <a:r>
              <a:rPr lang="en-GB" dirty="0"/>
              <a:t>inheritance</a:t>
            </a:r>
          </a:p>
        </p:txBody>
      </p:sp>
      <p:sp>
        <p:nvSpPr>
          <p:cNvPr id="3" name="Content Placeholder 2">
            <a:extLst>
              <a:ext uri="{FF2B5EF4-FFF2-40B4-BE49-F238E27FC236}">
                <a16:creationId xmlns:a16="http://schemas.microsoft.com/office/drawing/2014/main" id="{D125FED0-6F69-6271-D2AC-459047FE5556}"/>
              </a:ext>
            </a:extLst>
          </p:cNvPr>
          <p:cNvSpPr>
            <a:spLocks noGrp="1"/>
          </p:cNvSpPr>
          <p:nvPr>
            <p:ph idx="1"/>
          </p:nvPr>
        </p:nvSpPr>
        <p:spPr/>
        <p:txBody>
          <a:bodyPr vert="horz" lIns="91440" tIns="45720" rIns="91440" bIns="45720" rtlCol="0" anchor="t">
            <a:normAutofit/>
          </a:bodyPr>
          <a:lstStyle/>
          <a:p>
            <a:pPr algn="just"/>
            <a:r>
              <a:rPr lang="en-GB" sz="2000" b="0" dirty="0">
                <a:latin typeface="Arial"/>
                <a:cs typeface="Arial"/>
              </a:rPr>
              <a:t>•</a:t>
            </a:r>
            <a:r>
              <a:rPr lang="en-GB" sz="2000" b="0" dirty="0">
                <a:latin typeface="Calibri"/>
                <a:cs typeface="Calibri"/>
              </a:rPr>
              <a:t>Inheritance can be defined as the process where one class acquires the properties of another. </a:t>
            </a:r>
            <a:endParaRPr lang="en-US" dirty="0"/>
          </a:p>
          <a:p>
            <a:pPr algn="just"/>
            <a:r>
              <a:rPr lang="en-GB" sz="2000" b="0" dirty="0">
                <a:latin typeface="Arial"/>
                <a:cs typeface="Arial"/>
              </a:rPr>
              <a:t>•</a:t>
            </a:r>
            <a:r>
              <a:rPr lang="en-GB" sz="2000" b="0" dirty="0">
                <a:latin typeface="Calibri"/>
                <a:cs typeface="Calibri"/>
              </a:rPr>
              <a:t>A subclass(child) is a specialized version of a class, which  inherits attributes and </a:t>
            </a:r>
            <a:r>
              <a:rPr lang="en-GB" sz="2000" b="0" dirty="0" err="1">
                <a:latin typeface="Calibri"/>
                <a:cs typeface="Calibri"/>
              </a:rPr>
              <a:t>behaviors</a:t>
            </a:r>
            <a:r>
              <a:rPr lang="en-GB" sz="2000" b="0" dirty="0">
                <a:latin typeface="Calibri"/>
                <a:cs typeface="Calibri"/>
              </a:rPr>
              <a:t> from the parent class</a:t>
            </a:r>
            <a:endParaRPr lang="en-GB" dirty="0"/>
          </a:p>
          <a:p>
            <a:pPr algn="just"/>
            <a:r>
              <a:rPr lang="en-GB" sz="2000" b="0" dirty="0">
                <a:latin typeface="Arial"/>
                <a:cs typeface="Arial"/>
              </a:rPr>
              <a:t>•</a:t>
            </a:r>
            <a:r>
              <a:rPr lang="en-GB" sz="2000" b="0" dirty="0">
                <a:latin typeface="Calibri"/>
                <a:cs typeface="Calibri"/>
              </a:rPr>
              <a:t>A child may also have additional unique </a:t>
            </a:r>
            <a:r>
              <a:rPr lang="en-GB" sz="2000" b="0" dirty="0" err="1">
                <a:latin typeface="Calibri"/>
                <a:cs typeface="Calibri"/>
              </a:rPr>
              <a:t>behaviors</a:t>
            </a:r>
            <a:r>
              <a:rPr lang="en-GB" sz="2000" b="0" dirty="0">
                <a:latin typeface="Calibri"/>
                <a:cs typeface="Calibri"/>
              </a:rPr>
              <a:t> and properties of its own that its parent does not have.</a:t>
            </a:r>
            <a:endParaRPr lang="en-GB" dirty="0"/>
          </a:p>
          <a:p>
            <a:pPr algn="just"/>
            <a:endParaRPr lang="en-GB" dirty="0"/>
          </a:p>
        </p:txBody>
      </p:sp>
    </p:spTree>
    <p:extLst>
      <p:ext uri="{BB962C8B-B14F-4D97-AF65-F5344CB8AC3E}">
        <p14:creationId xmlns:p14="http://schemas.microsoft.com/office/powerpoint/2010/main" val="3676355684"/>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emplate>office theme</Template>
  <TotalTime>666</TotalTime>
  <Words>717</Words>
  <Application>Microsoft Office PowerPoint</Application>
  <PresentationFormat>Widescreen</PresentationFormat>
  <Paragraphs>69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The Hand</vt:lpstr>
      <vt:lpstr>The Serif Hand</vt:lpstr>
      <vt:lpstr>ChitchatVTI</vt:lpstr>
      <vt:lpstr>Object oriented programming</vt:lpstr>
      <vt:lpstr>What is Object oriented programming (oopS)</vt:lpstr>
      <vt:lpstr>Why? oops</vt:lpstr>
      <vt:lpstr>Concepts of oop</vt:lpstr>
      <vt:lpstr>class</vt:lpstr>
      <vt:lpstr>Examplle for class</vt:lpstr>
      <vt:lpstr>Object </vt:lpstr>
      <vt:lpstr>In C#, objects are created using the "new" keyword followed by the name of the class to be instantiated </vt:lpstr>
      <vt:lpstr>inheritance</vt:lpstr>
      <vt:lpstr>PowerPoint Presentation</vt:lpstr>
      <vt:lpstr>PowerPoint Presentation</vt:lpstr>
      <vt:lpstr>abstraction</vt:lpstr>
      <vt:lpstr>PowerPoint Presentation</vt:lpstr>
      <vt:lpstr>encapsulation</vt:lpstr>
      <vt:lpstr>polymorphism</vt:lpstr>
      <vt:lpstr>Method over loading</vt:lpstr>
      <vt:lpstr>PowerPoint Presentation</vt:lpstr>
      <vt:lpstr>Method overriding</vt:lpstr>
      <vt:lpstr>PowerPoint Presentation</vt:lpstr>
      <vt:lpstr>PowerPoint Presentation</vt:lpstr>
      <vt:lpstr>Abstract class</vt:lpstr>
      <vt:lpstr>interface</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ck shahid shahid</cp:lastModifiedBy>
  <cp:revision>220</cp:revision>
  <dcterms:created xsi:type="dcterms:W3CDTF">2024-05-09T18:28:50Z</dcterms:created>
  <dcterms:modified xsi:type="dcterms:W3CDTF">2024-05-15T05:19:27Z</dcterms:modified>
</cp:coreProperties>
</file>