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546D58-6E2C-4556-9EB5-D0B5EE376162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84B0AC-F48B-475D-AAEB-386B399F006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546D58-6E2C-4556-9EB5-D0B5EE376162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84B0AC-F48B-475D-AAEB-386B399F006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546D58-6E2C-4556-9EB5-D0B5EE376162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84B0AC-F48B-475D-AAEB-386B399F006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546D58-6E2C-4556-9EB5-D0B5EE376162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84B0AC-F48B-475D-AAEB-386B399F006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546D58-6E2C-4556-9EB5-D0B5EE376162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84B0AC-F48B-475D-AAEB-386B399F006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546D58-6E2C-4556-9EB5-D0B5EE376162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84B0AC-F48B-475D-AAEB-386B399F006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546D58-6E2C-4556-9EB5-D0B5EE376162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84B0AC-F48B-475D-AAEB-386B399F006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546D58-6E2C-4556-9EB5-D0B5EE376162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84B0AC-F48B-475D-AAEB-386B399F006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546D58-6E2C-4556-9EB5-D0B5EE376162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84B0AC-F48B-475D-AAEB-386B399F006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546D58-6E2C-4556-9EB5-D0B5EE376162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84B0AC-F48B-475D-AAEB-386B399F006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546D58-6E2C-4556-9EB5-D0B5EE376162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84B0AC-F48B-475D-AAEB-386B399F0067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9546D58-6E2C-4556-9EB5-D0B5EE376162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D84B0AC-F48B-475D-AAEB-386B399F006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60648"/>
            <a:ext cx="8352928" cy="64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33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8183562" cy="5616624"/>
          </a:xfrm>
        </p:spPr>
      </p:pic>
    </p:spTree>
    <p:extLst>
      <p:ext uri="{BB962C8B-B14F-4D97-AF65-F5344CB8AC3E}">
        <p14:creationId xmlns:p14="http://schemas.microsoft.com/office/powerpoint/2010/main" val="73433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3"/>
                </a:solidFill>
              </a:rPr>
              <a:t>DIGITAL MARKETING</a:t>
            </a:r>
            <a:endParaRPr lang="en-IN" sz="4800" dirty="0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820206"/>
            <a:ext cx="7667192" cy="1248754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Autofit/>
          </a:bodyPr>
          <a:lstStyle/>
          <a:p>
            <a:r>
              <a:rPr lang="en-US" sz="4800" i="1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WEB DEVELOPMENT</a:t>
            </a:r>
            <a:endParaRPr lang="en-IN" sz="4800" i="1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61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30225"/>
            <a:ext cx="8208912" cy="5491063"/>
          </a:xfrm>
        </p:spPr>
      </p:pic>
    </p:spTree>
    <p:extLst>
      <p:ext uri="{BB962C8B-B14F-4D97-AF65-F5344CB8AC3E}">
        <p14:creationId xmlns:p14="http://schemas.microsoft.com/office/powerpoint/2010/main" val="324762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48680"/>
            <a:ext cx="8208912" cy="5419055"/>
          </a:xfrm>
        </p:spPr>
      </p:pic>
    </p:spTree>
    <p:extLst>
      <p:ext uri="{BB962C8B-B14F-4D97-AF65-F5344CB8AC3E}">
        <p14:creationId xmlns:p14="http://schemas.microsoft.com/office/powerpoint/2010/main" val="37697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30225"/>
            <a:ext cx="8136904" cy="5419055"/>
          </a:xfrm>
        </p:spPr>
      </p:pic>
    </p:spTree>
    <p:extLst>
      <p:ext uri="{BB962C8B-B14F-4D97-AF65-F5344CB8AC3E}">
        <p14:creationId xmlns:p14="http://schemas.microsoft.com/office/powerpoint/2010/main" val="42332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30225"/>
            <a:ext cx="8064896" cy="5491063"/>
          </a:xfrm>
        </p:spPr>
      </p:pic>
    </p:spTree>
    <p:extLst>
      <p:ext uri="{BB962C8B-B14F-4D97-AF65-F5344CB8AC3E}">
        <p14:creationId xmlns:p14="http://schemas.microsoft.com/office/powerpoint/2010/main" val="3436310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30225"/>
            <a:ext cx="8280920" cy="5275039"/>
          </a:xfrm>
        </p:spPr>
      </p:pic>
    </p:spTree>
    <p:extLst>
      <p:ext uri="{BB962C8B-B14F-4D97-AF65-F5344CB8AC3E}">
        <p14:creationId xmlns:p14="http://schemas.microsoft.com/office/powerpoint/2010/main" val="3494789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30225"/>
            <a:ext cx="8136904" cy="5203031"/>
          </a:xfrm>
        </p:spPr>
      </p:pic>
    </p:spTree>
    <p:extLst>
      <p:ext uri="{BB962C8B-B14F-4D97-AF65-F5344CB8AC3E}">
        <p14:creationId xmlns:p14="http://schemas.microsoft.com/office/powerpoint/2010/main" val="3664048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30225"/>
            <a:ext cx="8136904" cy="5275039"/>
          </a:xfrm>
        </p:spPr>
      </p:pic>
    </p:spTree>
    <p:extLst>
      <p:ext uri="{BB962C8B-B14F-4D97-AF65-F5344CB8AC3E}">
        <p14:creationId xmlns:p14="http://schemas.microsoft.com/office/powerpoint/2010/main" val="973538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298</TotalTime>
  <Words>4</Words>
  <Application>Microsoft Office PowerPoint</Application>
  <PresentationFormat>On-screen Show (4:3)</PresentationFormat>
  <Paragraphs>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Aspect</vt:lpstr>
      <vt:lpstr>PowerPoint Presentation</vt:lpstr>
      <vt:lpstr>WEB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INDIA</dc:creator>
  <cp:lastModifiedBy>INDIA</cp:lastModifiedBy>
  <cp:revision>6</cp:revision>
  <dcterms:created xsi:type="dcterms:W3CDTF">2023-03-13T09:44:35Z</dcterms:created>
  <dcterms:modified xsi:type="dcterms:W3CDTF">2023-03-13T14:43:11Z</dcterms:modified>
</cp:coreProperties>
</file>