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4"/>
  </p:notesMasterIdLst>
  <p:sldIdLst>
    <p:sldId id="268" r:id="rId2"/>
    <p:sldId id="262" r:id="rId3"/>
    <p:sldId id="272" r:id="rId4"/>
    <p:sldId id="258" r:id="rId5"/>
    <p:sldId id="269" r:id="rId6"/>
    <p:sldId id="274" r:id="rId7"/>
    <p:sldId id="273" r:id="rId8"/>
    <p:sldId id="266" r:id="rId9"/>
    <p:sldId id="267" r:id="rId10"/>
    <p:sldId id="263" r:id="rId11"/>
    <p:sldId id="260" r:id="rId12"/>
    <p:sldId id="27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D"/>
    <a:srgbClr val="00D2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6</a:t>
            </a:fld>
            <a:endParaRPr lang="en-US" dirty="0"/>
          </a:p>
        </p:txBody>
      </p:sp>
    </p:spTree>
    <p:extLst>
      <p:ext uri="{BB962C8B-B14F-4D97-AF65-F5344CB8AC3E}">
        <p14:creationId xmlns:p14="http://schemas.microsoft.com/office/powerpoint/2010/main" val="69754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7</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999474590"/>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rot="20584952">
            <a:off x="4470129" y="3165869"/>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449417281"/>
              </p:ext>
            </p:extLst>
          </p:nvPr>
        </p:nvGraphicFramePr>
        <p:xfrm>
          <a:off x="322023" y="1124858"/>
          <a:ext cx="11426632" cy="4992782"/>
        </p:xfrm>
        <a:graphic>
          <a:graphicData uri="http://schemas.openxmlformats.org/drawingml/2006/table">
            <a:tbl>
              <a:tblPr>
                <a:tableStyleId>{35758FB7-9AC5-4552-8A53-C91805E547FA}</a:tableStyleId>
              </a:tblPr>
              <a:tblGrid>
                <a:gridCol w="458680"/>
                <a:gridCol w="447493"/>
                <a:gridCol w="790571"/>
                <a:gridCol w="820403"/>
                <a:gridCol w="745822"/>
                <a:gridCol w="775654"/>
                <a:gridCol w="860060"/>
                <a:gridCol w="650477"/>
                <a:gridCol w="803741"/>
                <a:gridCol w="807305"/>
                <a:gridCol w="844730"/>
                <a:gridCol w="855424"/>
                <a:gridCol w="855424"/>
                <a:gridCol w="934993"/>
                <a:gridCol w="775855"/>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3889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6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October 10-12</a:t>
                      </a:r>
                      <a:endParaRPr kumimoji="0" lang="ja-JP" altLang="en-US"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 </a:t>
                      </a:r>
                      <a:r>
                        <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rPr>
                        <a:t>Japan ?</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209800"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4496135"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6870739"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9" name="TextBox 31"/>
          <p:cNvSpPr txBox="1"/>
          <p:nvPr/>
        </p:nvSpPr>
        <p:spPr>
          <a:xfrm>
            <a:off x="9372366"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046768" y="5401524"/>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139914"/>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501840"/>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175109"/>
            <a:ext cx="124104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Web seminar</a:t>
            </a:r>
          </a:p>
        </p:txBody>
      </p:sp>
      <p:sp>
        <p:nvSpPr>
          <p:cNvPr id="15" name="TextBox 31"/>
          <p:cNvSpPr txBox="1"/>
          <p:nvPr/>
        </p:nvSpPr>
        <p:spPr>
          <a:xfrm>
            <a:off x="6895091" y="4423799"/>
            <a:ext cx="300915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 </a:t>
            </a:r>
            <a:endParaRPr lang="en-US" altLang="ja-JP" sz="1100" b="1" dirty="0">
              <a:latin typeface="Arial" charset="0"/>
              <a:ea typeface="Arial" charset="0"/>
              <a:cs typeface="Arial" charset="0"/>
            </a:endParaRPr>
          </a:p>
        </p:txBody>
      </p:sp>
      <p:sp>
        <p:nvSpPr>
          <p:cNvPr id="16" name="TextBox 31"/>
          <p:cNvSpPr txBox="1"/>
          <p:nvPr/>
        </p:nvSpPr>
        <p:spPr>
          <a:xfrm>
            <a:off x="3631782" y="2913499"/>
            <a:ext cx="2064989"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S</a:t>
            </a:r>
            <a:r>
              <a:rPr lang="en-US" altLang="ja-JP" sz="1100" b="1" dirty="0" smtClean="0">
                <a:latin typeface="Arial" charset="0"/>
                <a:ea typeface="Arial" charset="0"/>
                <a:cs typeface="Arial" charset="0"/>
              </a:rPr>
              <a:t>eminar/w </a:t>
            </a:r>
            <a:r>
              <a:rPr lang="en-US" altLang="ja-JP" sz="1100" b="1" dirty="0" err="1" smtClean="0">
                <a:latin typeface="Arial" charset="0"/>
                <a:ea typeface="Arial" charset="0"/>
                <a:cs typeface="Arial" charset="0"/>
              </a:rPr>
              <a:t>TechAcademy</a:t>
            </a:r>
            <a:endParaRPr lang="en-US" altLang="ja-JP" sz="1100" b="1" dirty="0" smtClean="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193457017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u="none" strike="noStrike" dirty="0" smtClean="0">
                          <a:effectLst/>
                          <a:latin typeface="Arial" charset="0"/>
                          <a:ea typeface="Arial" charset="0"/>
                          <a:cs typeface="Arial" charset="0"/>
                        </a:rPr>
                        <a:t>XX</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Required Pipeline (x4)</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Required </a:t>
                      </a:r>
                      <a:r>
                        <a:rPr lang="en-US" sz="2000" u="none" strike="noStrike" dirty="0" err="1">
                          <a:effectLst/>
                          <a:latin typeface="Arial" charset="0"/>
                          <a:ea typeface="Arial" charset="0"/>
                          <a:cs typeface="Arial" charset="0"/>
                        </a:rPr>
                        <a:t>Oppty</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Beginning Pipeline Inventory</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Pipeline Generation needed (=PPL Gap)</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Marketing Contribution (K$)</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a:effectLst/>
                          <a:latin typeface="Arial" charset="0"/>
                          <a:ea typeface="Arial" charset="0"/>
                          <a:cs typeface="Arial" charset="0"/>
                        </a:rPr>
                        <a:t>Marketing Contribution (# Oppty)</a:t>
                      </a:r>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6</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8" name="Rectangle 9"/>
          <p:cNvSpPr/>
          <p:nvPr/>
        </p:nvSpPr>
        <p:spPr>
          <a:xfrm>
            <a:off x="11800154" y="67489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6</a:t>
            </a:fld>
            <a:endParaRPr kumimoji="0" lang="en-US" sz="900" dirty="0">
              <a:solidFill>
                <a:srgbClr val="5A5A5A"/>
              </a:solidFill>
              <a:latin typeface="Arial" charset="0"/>
              <a:ea typeface="Arial" charset="0"/>
              <a:cs typeface="Arial" charset="0"/>
            </a:endParaRPr>
          </a:p>
        </p:txBody>
      </p:sp>
      <p:sp>
        <p:nvSpPr>
          <p:cNvPr id="10" name="角丸四角形 9"/>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2679</TotalTime>
  <Words>1344</Words>
  <Application>Microsoft Macintosh PowerPoint</Application>
  <PresentationFormat>ワイド画面</PresentationFormat>
  <Paragraphs>279</Paragraphs>
  <Slides>12</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Calibri</vt:lpstr>
      <vt:lpstr>ＭＳ Ｐゴシック</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2017 Japan Revenue Target &amp; Marketing Contribution</vt:lpstr>
      <vt:lpstr>2017Q2 Japan Marketing  Budgeting</vt:lpstr>
      <vt:lpstr>Questions</vt:lpstr>
      <vt:lpstr>PowerPoint プレゼンテーション</vt:lpstr>
      <vt:lpstr>Persona</vt:lpstr>
      <vt:lpstr>Value Proposition</vt:lpstr>
      <vt:lpstr>Japan Applications Development and Deployment Market Forecast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263</cp:revision>
  <cp:lastPrinted>2017-03-07T00:25:33Z</cp:lastPrinted>
  <dcterms:created xsi:type="dcterms:W3CDTF">2017-01-13T16:11:11Z</dcterms:created>
  <dcterms:modified xsi:type="dcterms:W3CDTF">2017-03-14T07:47:44Z</dcterms:modified>
</cp:coreProperties>
</file>