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7"/>
  </p:notesMasterIdLst>
  <p:sldIdLst>
    <p:sldId id="277" r:id="rId2"/>
    <p:sldId id="268" r:id="rId3"/>
    <p:sldId id="260" r:id="rId4"/>
    <p:sldId id="263" r:id="rId5"/>
    <p:sldId id="262" r:id="rId6"/>
    <p:sldId id="272" r:id="rId7"/>
    <p:sldId id="258" r:id="rId8"/>
    <p:sldId id="269" r:id="rId9"/>
    <p:sldId id="273" r:id="rId10"/>
    <p:sldId id="266" r:id="rId11"/>
    <p:sldId id="267" r:id="rId12"/>
    <p:sldId id="275" r:id="rId13"/>
    <p:sldId id="276" r:id="rId14"/>
    <p:sldId id="271" r:id="rId15"/>
    <p:sldId id="274"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6</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7</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9</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15</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u="sng"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a:solidFill>
                  <a:schemeClr val="tx1"/>
                </a:solidFill>
                <a:latin typeface="Arial" charset="0"/>
                <a:ea typeface="Arial" charset="0"/>
                <a:cs typeface="Arial" charset="0"/>
              </a:rPr>
              <a:t>Product Driven </a:t>
            </a:r>
            <a:r>
              <a:rPr lang="en-US" altLang="ja-JP" sz="2000" dirty="0" smtClean="0">
                <a:solidFill>
                  <a:schemeClr val="tx1"/>
                </a:solidFill>
                <a:latin typeface="Arial" charset="0"/>
                <a:ea typeface="Arial" charset="0"/>
                <a:cs typeface="Arial" charset="0"/>
              </a:rPr>
              <a:t>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15</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423559354"/>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a:t>
                      </a:r>
                      <a:r>
                        <a:rPr kumimoji="1" lang="en-US" altLang="ja-JP" sz="1700" baseline="0" dirty="0" smtClean="0">
                          <a:latin typeface="Arial" charset="0"/>
                          <a:ea typeface="Arial" charset="0"/>
                          <a:cs typeface="Arial" charset="0"/>
                        </a:rPr>
                        <a:t>Enterprise</a:t>
                      </a:r>
                      <a:endParaRPr kumimoji="1" lang="en-US" altLang="ja-JP" sz="1700" baseline="0" dirty="0" smtClean="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303236338"/>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24449788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3238</TotalTime>
  <Words>1673</Words>
  <Application>Microsoft Macintosh PowerPoint</Application>
  <PresentationFormat>ワイド画面</PresentationFormat>
  <Paragraphs>320</Paragraphs>
  <Slides>15</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Calibri</vt:lpstr>
      <vt:lpstr>ＭＳ Ｐゴシック</vt:lpstr>
      <vt:lpstr>Wingdings</vt:lpstr>
      <vt:lpstr>Yu Gothic</vt:lpstr>
      <vt:lpstr>Yu Gothic Light</vt:lpstr>
      <vt:lpstr>Arial</vt:lpstr>
      <vt:lpstr>デザインの設定</vt:lpstr>
      <vt:lpstr>Why GitHub?</vt:lpstr>
      <vt:lpstr>PowerPoint プレゼンテーション</vt:lpstr>
      <vt:lpstr>Value Proposition</vt:lpstr>
      <vt:lpstr>Persona</vt:lpstr>
      <vt:lpstr>Japan Market Assessment Highlights (1/2) Market Condition Highlights :</vt:lpstr>
      <vt:lpstr>Japan Market Assessment Highlights (2/2) Competitive Landscape Highlights : </vt:lpstr>
      <vt:lpstr>Executive Summary: Go to Market Strategy </vt:lpstr>
      <vt:lpstr>FY17-18 Timeline</vt:lpstr>
      <vt:lpstr>2017Q2 Japan Marketing  Budgeting</vt:lpstr>
      <vt:lpstr>Questions</vt:lpstr>
      <vt:lpstr>PowerPoint プレゼンテーション</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303</cp:revision>
  <cp:lastPrinted>2017-03-07T00:25:33Z</cp:lastPrinted>
  <dcterms:created xsi:type="dcterms:W3CDTF">2017-01-13T16:11:11Z</dcterms:created>
  <dcterms:modified xsi:type="dcterms:W3CDTF">2017-05-09T07:07:19Z</dcterms:modified>
</cp:coreProperties>
</file>