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6"/>
  </p:notesMasterIdLst>
  <p:sldIdLst>
    <p:sldId id="268" r:id="rId2"/>
    <p:sldId id="262" r:id="rId3"/>
    <p:sldId id="272" r:id="rId4"/>
    <p:sldId id="258" r:id="rId5"/>
    <p:sldId id="269" r:id="rId6"/>
    <p:sldId id="273" r:id="rId7"/>
    <p:sldId id="266" r:id="rId8"/>
    <p:sldId id="267" r:id="rId9"/>
    <p:sldId id="263" r:id="rId10"/>
    <p:sldId id="260" r:id="rId11"/>
    <p:sldId id="275" r:id="rId12"/>
    <p:sldId id="276" r:id="rId13"/>
    <p:sldId id="271" r:id="rId14"/>
    <p:sldId id="27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6565"/>
  </p:normalViewPr>
  <p:slideViewPr>
    <p:cSldViewPr snapToGrid="0" snapToObjects="1">
      <p:cViewPr>
        <p:scale>
          <a:sx n="120" d="100"/>
          <a:sy n="120" d="100"/>
        </p:scale>
        <p:origin x="600"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2017/4/3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2017/4/3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811096976"/>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a:latin typeface="Arial" charset="0"/>
                <a:ea typeface="Arial" charset="0"/>
                <a:cs typeface="Arial" charset="0"/>
              </a:rPr>
              <a:t>DevOps Days Tokyo 2017(</a:t>
            </a:r>
            <a:r>
              <a:rPr lang="en-US" altLang="ja-JP" sz="1100" b="1" dirty="0" smtClean="0">
                <a:latin typeface="Arial" charset="0"/>
                <a:ea typeface="Arial" charset="0"/>
                <a:cs typeface="Arial" charset="0"/>
              </a:rPr>
              <a:t>Apr25</a:t>
            </a:r>
            <a:r>
              <a:rPr lang="en-US" altLang="ja-JP" sz="1100" b="1" dirty="0" smtClean="0">
                <a:latin typeface="Arial" charset="0"/>
                <a:ea typeface="Arial" charset="0"/>
                <a:cs typeface="Arial" charset="0"/>
              </a:rPr>
              <a:t>)</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3104</TotalTime>
  <Words>1597</Words>
  <Application>Microsoft Macintosh PowerPoint</Application>
  <PresentationFormat>ワイド画面</PresentationFormat>
  <Paragraphs>313</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Arial</vt:lpstr>
      <vt:lpstr>Calibri</vt:lpstr>
      <vt:lpstr>ＭＳ Ｐゴシック</vt:lpstr>
      <vt:lpstr>Wingdings</vt:lpstr>
      <vt:lpstr>Yu Gothic</vt:lpstr>
      <vt:lpstr>Yu Gothic Light</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Persona</vt:lpstr>
      <vt:lpstr>Value Proposition</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287</cp:revision>
  <cp:lastPrinted>2017-03-07T00:25:33Z</cp:lastPrinted>
  <dcterms:created xsi:type="dcterms:W3CDTF">2017-01-13T16:11:11Z</dcterms:created>
  <dcterms:modified xsi:type="dcterms:W3CDTF">2017-04-03T06:41:17Z</dcterms:modified>
</cp:coreProperties>
</file>