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4"/>
  </p:notesMasterIdLst>
  <p:sldIdLst>
    <p:sldId id="268" r:id="rId2"/>
    <p:sldId id="262" r:id="rId3"/>
    <p:sldId id="272" r:id="rId4"/>
    <p:sldId id="258" r:id="rId5"/>
    <p:sldId id="269" r:id="rId6"/>
    <p:sldId id="274" r:id="rId7"/>
    <p:sldId id="273" r:id="rId8"/>
    <p:sldId id="266" r:id="rId9"/>
    <p:sldId id="267" r:id="rId10"/>
    <p:sldId id="263" r:id="rId11"/>
    <p:sldId id="260" r:id="rId12"/>
    <p:sldId id="27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69754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7</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999474590"/>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rot="20584952">
            <a:off x="4470129" y="3165869"/>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a:t>
                      </a: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Universe 2017</a:t>
                      </a: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endParaRPr kumimoji="0" lang="en-US" altLang="ja-JP" sz="1200" b="1"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5117148" y="4134121"/>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endParaRPr lang="en-US" altLang="ja-JP" sz="1100" b="1" dirty="0" smtClean="0">
              <a:latin typeface="Arial" charset="0"/>
              <a:ea typeface="Arial" charset="0"/>
              <a:cs typeface="Arial" charset="0"/>
            </a:endParaRP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a:t>
            </a:r>
            <a:r>
              <a:rPr lang="en-US" altLang="ja-JP" sz="1100" b="1" dirty="0" smtClean="0">
                <a:latin typeface="Arial" charset="0"/>
                <a:ea typeface="Arial" charset="0"/>
                <a:cs typeface="Arial" charset="0"/>
              </a:rPr>
              <a:t>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a:t>
            </a:r>
            <a:r>
              <a:rPr lang="en-US" altLang="ja-JP" sz="1100" b="1" dirty="0" smtClean="0">
                <a:latin typeface="Arial" charset="0"/>
                <a:ea typeface="Arial" charset="0"/>
                <a:cs typeface="Arial" charset="0"/>
              </a:rPr>
              <a:t>IBM</a:t>
            </a:r>
            <a:endParaRPr lang="en-US" altLang="ja-JP" sz="1100" b="1" dirty="0" smtClean="0">
              <a:latin typeface="Arial" charset="0"/>
              <a:ea typeface="Arial" charset="0"/>
              <a:cs typeface="Arial" charset="0"/>
            </a:endParaRP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a:t>
            </a:r>
            <a:r>
              <a:rPr lang="en-US" altLang="ja-JP" sz="1100" b="1" dirty="0" smtClean="0">
                <a:latin typeface="Arial" charset="0"/>
                <a:ea typeface="Arial" charset="0"/>
                <a:cs typeface="Arial" charset="0"/>
              </a:rPr>
              <a:t>IBM</a:t>
            </a:r>
            <a:endParaRPr lang="en-US" altLang="ja-JP" sz="1100" b="1" dirty="0" smtClean="0">
              <a:latin typeface="Arial" charset="0"/>
              <a:ea typeface="Arial" charset="0"/>
              <a:cs typeface="Arial" charset="0"/>
            </a:endParaRP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193457017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u="none" strike="noStrike" dirty="0" smtClean="0">
                          <a:effectLst/>
                          <a:latin typeface="Arial" charset="0"/>
                          <a:ea typeface="Arial" charset="0"/>
                          <a:cs typeface="Arial" charset="0"/>
                        </a:rPr>
                        <a:t>XX</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Required Pipeline (x4)</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Required </a:t>
                      </a:r>
                      <a:r>
                        <a:rPr lang="en-US" sz="2000" u="none" strike="noStrike" dirty="0" err="1">
                          <a:effectLst/>
                          <a:latin typeface="Arial" charset="0"/>
                          <a:ea typeface="Arial" charset="0"/>
                          <a:cs typeface="Arial" charset="0"/>
                        </a:rPr>
                        <a:t>Oppty</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Beginning Pipeline Inventory</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Pipeline Generation needed (=PPL Gap)</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Marketing Contribution (K$)</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Marketing Contribution (# Oppty)</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6</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8" name="Rectangle 9"/>
          <p:cNvSpPr/>
          <p:nvPr/>
        </p:nvSpPr>
        <p:spPr>
          <a:xfrm>
            <a:off x="11800154" y="67489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6</a:t>
            </a:fld>
            <a:endParaRPr kumimoji="0" lang="en-US" sz="900" dirty="0">
              <a:solidFill>
                <a:srgbClr val="5A5A5A"/>
              </a:solidFill>
              <a:latin typeface="Arial" charset="0"/>
              <a:ea typeface="Arial" charset="0"/>
              <a:cs typeface="Arial" charset="0"/>
            </a:endParaRPr>
          </a:p>
        </p:txBody>
      </p:sp>
      <p:sp>
        <p:nvSpPr>
          <p:cNvPr id="10" name="角丸四角形 9"/>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2934</TotalTime>
  <Words>1442</Words>
  <Application>Microsoft Macintosh PowerPoint</Application>
  <PresentationFormat>ワイド画面</PresentationFormat>
  <Paragraphs>297</Paragraphs>
  <Slides>12</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Calibri</vt:lpstr>
      <vt:lpstr>ＭＳ Ｐゴシック</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 Japan Revenue Target &amp; Marketing Contribution</vt:lpstr>
      <vt:lpstr>2017Q2 Japan Marketing  Budgeting</vt:lpstr>
      <vt:lpstr>Questions</vt:lpstr>
      <vt:lpstr>PowerPoint プレゼンテーション</vt:lpstr>
      <vt:lpstr>Persona</vt:lpstr>
      <vt:lpstr>Value Proposition</vt:lpstr>
      <vt:lpstr>Japan Applications Development and Deployment Market Forecast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278</cp:revision>
  <cp:lastPrinted>2017-03-07T00:25:33Z</cp:lastPrinted>
  <dcterms:created xsi:type="dcterms:W3CDTF">2017-01-13T16:11:11Z</dcterms:created>
  <dcterms:modified xsi:type="dcterms:W3CDTF">2017-03-15T09:40:37Z</dcterms:modified>
</cp:coreProperties>
</file>