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590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A5291-2997-E44E-807C-C3E21478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”</a:t>
            </a:r>
            <a:r>
              <a:rPr lang="ru-RU" dirty="0"/>
              <a:t>Дорога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26A0E4-601F-D447-98F2-86FE75E5E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Новикова Софья и </a:t>
            </a:r>
            <a:r>
              <a:rPr lang="ru-RU" dirty="0" err="1"/>
              <a:t>Леденёв</a:t>
            </a:r>
            <a:r>
              <a:rPr lang="ru-RU" dirty="0"/>
              <a:t> Глеб</a:t>
            </a:r>
          </a:p>
        </p:txBody>
      </p:sp>
    </p:spTree>
    <p:extLst>
      <p:ext uri="{BB962C8B-B14F-4D97-AF65-F5344CB8AC3E}">
        <p14:creationId xmlns:p14="http://schemas.microsoft.com/office/powerpoint/2010/main" val="38229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A57E5-465E-7049-A5EB-3F0ABD4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B124F-B7C3-9B4A-8671-B81D7B75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проекта: Написать код, который будет реализовать дорогу, машинку игрока, машинки-противники и их взаимодействие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Реализация текстуры дороги</a:t>
            </a:r>
          </a:p>
          <a:p>
            <a:r>
              <a:rPr lang="ru-RU" dirty="0"/>
              <a:t>Создание класса </a:t>
            </a:r>
            <a:r>
              <a:rPr lang="en-US" dirty="0" err="1"/>
              <a:t>CarPlayer</a:t>
            </a:r>
            <a:r>
              <a:rPr lang="en-US" dirty="0"/>
              <a:t> </a:t>
            </a:r>
            <a:r>
              <a:rPr lang="ru-RU" dirty="0"/>
              <a:t>создающего машинку игрока</a:t>
            </a:r>
          </a:p>
          <a:p>
            <a:r>
              <a:rPr lang="ru-RU" dirty="0"/>
              <a:t>Создание класса </a:t>
            </a:r>
            <a:r>
              <a:rPr lang="en-US" dirty="0" err="1"/>
              <a:t>EnemyCar</a:t>
            </a:r>
            <a:r>
              <a:rPr lang="en-US" dirty="0"/>
              <a:t> </a:t>
            </a:r>
            <a:r>
              <a:rPr lang="ru-RU" dirty="0"/>
              <a:t>осуществляющего генерацию машинок противника</a:t>
            </a:r>
          </a:p>
          <a:p>
            <a:r>
              <a:rPr lang="ru-RU" dirty="0"/>
              <a:t>Написание логики взаимодействия</a:t>
            </a:r>
          </a:p>
          <a:p>
            <a:r>
              <a:rPr lang="ru-RU" dirty="0"/>
              <a:t>Создание пользовательского интерфейса(Окно приветствия, инструкция, подсчет очков, пауза игры, </a:t>
            </a:r>
            <a:r>
              <a:rPr lang="ru-RU" dirty="0" err="1"/>
              <a:t>итд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4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19370-962B-D84C-BF83-6F1D3CE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338881-02BF-D34B-93EC-2749F121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573" y="2007704"/>
            <a:ext cx="4018783" cy="35814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8E7F9-907B-E348-8C16-72797047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15" y="2007704"/>
            <a:ext cx="3987526" cy="3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67713-ECF1-1E42-BD83-9CF1844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3C6B9-F00C-A74A-BFD7-EC04C69B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Бонусы в игре умножают количество очков игрока(например х3 увеличивает количество очков которые игрок получает в данный момент в 3 раза)</a:t>
            </a:r>
          </a:p>
        </p:txBody>
      </p:sp>
    </p:spTree>
    <p:extLst>
      <p:ext uri="{BB962C8B-B14F-4D97-AF65-F5344CB8AC3E}">
        <p14:creationId xmlns:p14="http://schemas.microsoft.com/office/powerpoint/2010/main" val="8250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04AB5-0B75-1F47-9B59-5ADA8828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00F07-6D3E-E04D-A68E-6D10A79A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достижении игроком 4000 очков «</a:t>
            </a:r>
            <a:r>
              <a:rPr lang="ru-RU" dirty="0" err="1"/>
              <a:t>скин</a:t>
            </a:r>
            <a:r>
              <a:rPr lang="ru-RU" dirty="0"/>
              <a:t>» его машинки изменится</a:t>
            </a:r>
          </a:p>
          <a:p>
            <a:r>
              <a:rPr lang="ru-RU" dirty="0"/>
              <a:t>Также постепенно увеличивается скорость </a:t>
            </a:r>
            <a:r>
              <a:rPr lang="ru-RU"/>
              <a:t>вражеских машинок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93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A640-A85D-314A-8B50-37D6C737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доработке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C480-DCF0-C34A-8A1F-6E2D94FE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игры</a:t>
            </a:r>
          </a:p>
          <a:p>
            <a:r>
              <a:rPr lang="ru-RU" dirty="0"/>
              <a:t>Расширение бонусов </a:t>
            </a:r>
          </a:p>
          <a:p>
            <a:r>
              <a:rPr lang="ru-RU" dirty="0"/>
              <a:t>Усложнение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2305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2CBB-B2D9-E349-A6F7-7D9D6B35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6992549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Обрезка</Template>
  <TotalTime>16</TotalTime>
  <Words>125</Words>
  <Application>Microsoft Macintosh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Обрезка</vt:lpstr>
      <vt:lpstr>Игра ”Дорога”</vt:lpstr>
      <vt:lpstr>Цель и Задачи</vt:lpstr>
      <vt:lpstr>Работа игры</vt:lpstr>
      <vt:lpstr>Бонусы</vt:lpstr>
      <vt:lpstr>Уровни</vt:lpstr>
      <vt:lpstr>Планы по доработке</vt:lpstr>
      <vt:lpstr>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”Дорога”</dc:title>
  <dc:creator>Microsoft Office User</dc:creator>
  <cp:lastModifiedBy>Microsoft Office User</cp:lastModifiedBy>
  <cp:revision>3</cp:revision>
  <dcterms:created xsi:type="dcterms:W3CDTF">2024-01-18T13:42:02Z</dcterms:created>
  <dcterms:modified xsi:type="dcterms:W3CDTF">2024-01-18T17:54:51Z</dcterms:modified>
</cp:coreProperties>
</file>